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4"/>
  </p:notesMasterIdLst>
  <p:handoutMasterIdLst>
    <p:handoutMasterId r:id="rId25"/>
  </p:handoutMasterIdLst>
  <p:sldIdLst>
    <p:sldId id="258"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Lst>
  <p:sldSz cx="10625138" cy="14400213"/>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
          <p15:clr>
            <a:srgbClr val="A4A3A4"/>
          </p15:clr>
        </p15:guide>
        <p15:guide id="2" orient="horz" pos="455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3" autoAdjust="0"/>
    <p:restoredTop sz="95244" autoAdjust="0"/>
  </p:normalViewPr>
  <p:slideViewPr>
    <p:cSldViewPr snapToGrid="0" showGuides="1">
      <p:cViewPr>
        <p:scale>
          <a:sx n="100" d="100"/>
          <a:sy n="100" d="100"/>
        </p:scale>
        <p:origin x="480" y="-518"/>
      </p:cViewPr>
      <p:guideLst>
        <p:guide pos="412"/>
        <p:guide orient="horz" pos="4558"/>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9" d="100"/>
          <a:sy n="69" d="100"/>
        </p:scale>
        <p:origin x="2227"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A54208-A716-42FF-80CF-57B00CE66560}" type="datetimeFigureOut">
              <a:rPr lang="zh-CN" altLang="en-US" smtClean="0"/>
              <a:t>2022/9/30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DB86B2-45FA-46FD-932F-E74808AB18B8}"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7:54:59.409"/>
    </inkml:context>
    <inkml:brush xml:id="br0">
      <inkml:brushProperty name="width" value="0.05" units="cm"/>
      <inkml:brushProperty name="height" value="0.05" units="cm"/>
      <inkml:brushProperty name="color" value="#FF0066"/>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13B3F-2B31-4A61-B985-2117CDAFE2AD}" type="datetimeFigureOut">
              <a:rPr lang="zh-CN" altLang="en-US" smtClean="0"/>
              <a:t>2022/9/30</a:t>
            </a:fld>
            <a:endParaRPr lang="zh-CN" altLang="en-US"/>
          </a:p>
        </p:txBody>
      </p:sp>
      <p:sp>
        <p:nvSpPr>
          <p:cNvPr id="4" name="幻灯片图像占位符 3"/>
          <p:cNvSpPr>
            <a:spLocks noGrp="1" noRot="1" noChangeAspect="1"/>
          </p:cNvSpPr>
          <p:nvPr>
            <p:ph type="sldImg" idx="2"/>
          </p:nvPr>
        </p:nvSpPr>
        <p:spPr>
          <a:xfrm>
            <a:off x="2290763" y="1143000"/>
            <a:ext cx="22764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0FF05-BDD8-42F0-BA90-04AD6ABB1C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90763" y="1143000"/>
            <a:ext cx="227647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70FF05-BDD8-42F0-BA90-04AD6ABB1C0C}"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28142" y="2356703"/>
            <a:ext cx="7968854" cy="5013407"/>
          </a:xfrm>
        </p:spPr>
        <p:txBody>
          <a:bodyPr anchor="b"/>
          <a:lstStyle>
            <a:lvl1pPr algn="ctr">
              <a:defRPr sz="5230"/>
            </a:lvl1pPr>
          </a:lstStyle>
          <a:p>
            <a:r>
              <a:rPr lang="zh-CN" altLang="en-US"/>
              <a:t>单击此处编辑母版标题样式</a:t>
            </a:r>
          </a:p>
        </p:txBody>
      </p:sp>
      <p:sp>
        <p:nvSpPr>
          <p:cNvPr id="3" name="副标题 2"/>
          <p:cNvSpPr>
            <a:spLocks noGrp="1"/>
          </p:cNvSpPr>
          <p:nvPr>
            <p:ph type="subTitle" idx="1"/>
          </p:nvPr>
        </p:nvSpPr>
        <p:spPr>
          <a:xfrm>
            <a:off x="1328142" y="7563446"/>
            <a:ext cx="7968854" cy="3476717"/>
          </a:xfrm>
        </p:spPr>
        <p:txBody>
          <a:bodyPr/>
          <a:lstStyle>
            <a:lvl1pPr marL="0" indent="0" algn="ctr">
              <a:buNone/>
              <a:defRPr sz="2090"/>
            </a:lvl1pPr>
            <a:lvl2pPr marL="398145" indent="0" algn="ctr">
              <a:buNone/>
              <a:defRPr sz="1745"/>
            </a:lvl2pPr>
            <a:lvl3pPr marL="796925" indent="0" algn="ctr">
              <a:buNone/>
              <a:defRPr sz="1570"/>
            </a:lvl3pPr>
            <a:lvl4pPr marL="1195070" indent="0" algn="ctr">
              <a:buNone/>
              <a:defRPr sz="1395"/>
            </a:lvl4pPr>
            <a:lvl5pPr marL="1593850" indent="0" algn="ctr">
              <a:buNone/>
              <a:defRPr sz="1395"/>
            </a:lvl5pPr>
            <a:lvl6pPr marL="1991995" indent="0" algn="ctr">
              <a:buNone/>
              <a:defRPr sz="1395"/>
            </a:lvl6pPr>
            <a:lvl7pPr marL="2390775" indent="0" algn="ctr">
              <a:buNone/>
              <a:defRPr sz="1395"/>
            </a:lvl7pPr>
            <a:lvl8pPr marL="2788920" indent="0" algn="ctr">
              <a:buNone/>
              <a:defRPr sz="1395"/>
            </a:lvl8pPr>
            <a:lvl9pPr marL="3187700" indent="0" algn="ctr">
              <a:buNone/>
              <a:defRPr sz="139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603615" y="766678"/>
            <a:ext cx="2291045" cy="1220351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0478" y="766678"/>
            <a:ext cx="6740322" cy="1220351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28142" y="2356703"/>
            <a:ext cx="7968854" cy="5013407"/>
          </a:xfrm>
        </p:spPr>
        <p:txBody>
          <a:bodyPr anchor="b"/>
          <a:lstStyle>
            <a:lvl1pPr algn="ctr">
              <a:defRPr sz="5230"/>
            </a:lvl1pPr>
          </a:lstStyle>
          <a:p>
            <a:r>
              <a:rPr lang="zh-CN" altLang="en-US"/>
              <a:t>单击此处编辑母版标题样式</a:t>
            </a:r>
          </a:p>
        </p:txBody>
      </p:sp>
      <p:sp>
        <p:nvSpPr>
          <p:cNvPr id="3" name="副标题 2"/>
          <p:cNvSpPr>
            <a:spLocks noGrp="1"/>
          </p:cNvSpPr>
          <p:nvPr>
            <p:ph type="subTitle" idx="1"/>
          </p:nvPr>
        </p:nvSpPr>
        <p:spPr>
          <a:xfrm>
            <a:off x="1328142" y="7563446"/>
            <a:ext cx="7968854" cy="3476717"/>
          </a:xfrm>
        </p:spPr>
        <p:txBody>
          <a:bodyPr/>
          <a:lstStyle>
            <a:lvl1pPr marL="0" indent="0" algn="ctr">
              <a:buNone/>
              <a:defRPr sz="2090"/>
            </a:lvl1pPr>
            <a:lvl2pPr marL="398145" indent="0" algn="ctr">
              <a:buNone/>
              <a:defRPr sz="1745"/>
            </a:lvl2pPr>
            <a:lvl3pPr marL="796925" indent="0" algn="ctr">
              <a:buNone/>
              <a:defRPr sz="1570"/>
            </a:lvl3pPr>
            <a:lvl4pPr marL="1195070" indent="0" algn="ctr">
              <a:buNone/>
              <a:defRPr sz="1395"/>
            </a:lvl4pPr>
            <a:lvl5pPr marL="1593850" indent="0" algn="ctr">
              <a:buNone/>
              <a:defRPr sz="1395"/>
            </a:lvl5pPr>
            <a:lvl6pPr marL="1991995" indent="0" algn="ctr">
              <a:buNone/>
              <a:defRPr sz="1395"/>
            </a:lvl6pPr>
            <a:lvl7pPr marL="2390775" indent="0" algn="ctr">
              <a:buNone/>
              <a:defRPr sz="1395"/>
            </a:lvl7pPr>
            <a:lvl8pPr marL="2788920" indent="0" algn="ctr">
              <a:buNone/>
              <a:defRPr sz="1395"/>
            </a:lvl8pPr>
            <a:lvl9pPr marL="3187700" indent="0" algn="ctr">
              <a:buNone/>
              <a:defRPr sz="139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4944" y="3590055"/>
            <a:ext cx="9164182" cy="5990088"/>
          </a:xfrm>
        </p:spPr>
        <p:txBody>
          <a:bodyPr anchor="b"/>
          <a:lstStyle>
            <a:lvl1pPr>
              <a:defRPr sz="5230"/>
            </a:lvl1pPr>
          </a:lstStyle>
          <a:p>
            <a:r>
              <a:rPr lang="zh-CN" altLang="en-US"/>
              <a:t>单击此处编辑母版标题样式</a:t>
            </a:r>
          </a:p>
        </p:txBody>
      </p:sp>
      <p:sp>
        <p:nvSpPr>
          <p:cNvPr id="3" name="文本占位符 2"/>
          <p:cNvSpPr>
            <a:spLocks noGrp="1"/>
          </p:cNvSpPr>
          <p:nvPr>
            <p:ph type="body" idx="1"/>
          </p:nvPr>
        </p:nvSpPr>
        <p:spPr>
          <a:xfrm>
            <a:off x="724944" y="9636811"/>
            <a:ext cx="9164182" cy="3150046"/>
          </a:xfrm>
        </p:spPr>
        <p:txBody>
          <a:bodyPr/>
          <a:lstStyle>
            <a:lvl1pPr marL="0" indent="0">
              <a:buNone/>
              <a:defRPr sz="2090">
                <a:solidFill>
                  <a:schemeClr val="tx1">
                    <a:tint val="75000"/>
                  </a:schemeClr>
                </a:solidFill>
              </a:defRPr>
            </a:lvl1pPr>
            <a:lvl2pPr marL="398145" indent="0">
              <a:buNone/>
              <a:defRPr sz="1745">
                <a:solidFill>
                  <a:schemeClr val="tx1">
                    <a:tint val="75000"/>
                  </a:schemeClr>
                </a:solidFill>
              </a:defRPr>
            </a:lvl2pPr>
            <a:lvl3pPr marL="796925" indent="0">
              <a:buNone/>
              <a:defRPr sz="1570">
                <a:solidFill>
                  <a:schemeClr val="tx1">
                    <a:tint val="75000"/>
                  </a:schemeClr>
                </a:solidFill>
              </a:defRPr>
            </a:lvl3pPr>
            <a:lvl4pPr marL="1195070" indent="0">
              <a:buNone/>
              <a:defRPr sz="1395">
                <a:solidFill>
                  <a:schemeClr val="tx1">
                    <a:tint val="75000"/>
                  </a:schemeClr>
                </a:solidFill>
              </a:defRPr>
            </a:lvl4pPr>
            <a:lvl5pPr marL="1593850" indent="0">
              <a:buNone/>
              <a:defRPr sz="1395">
                <a:solidFill>
                  <a:schemeClr val="tx1">
                    <a:tint val="75000"/>
                  </a:schemeClr>
                </a:solidFill>
              </a:defRPr>
            </a:lvl5pPr>
            <a:lvl6pPr marL="1991995" indent="0">
              <a:buNone/>
              <a:defRPr sz="1395">
                <a:solidFill>
                  <a:schemeClr val="tx1">
                    <a:tint val="75000"/>
                  </a:schemeClr>
                </a:solidFill>
              </a:defRPr>
            </a:lvl6pPr>
            <a:lvl7pPr marL="2390775" indent="0">
              <a:buNone/>
              <a:defRPr sz="1395">
                <a:solidFill>
                  <a:schemeClr val="tx1">
                    <a:tint val="75000"/>
                  </a:schemeClr>
                </a:solidFill>
              </a:defRPr>
            </a:lvl7pPr>
            <a:lvl8pPr marL="2788920" indent="0">
              <a:buNone/>
              <a:defRPr sz="1395">
                <a:solidFill>
                  <a:schemeClr val="tx1">
                    <a:tint val="75000"/>
                  </a:schemeClr>
                </a:solidFill>
              </a:defRPr>
            </a:lvl8pPr>
            <a:lvl9pPr marL="3187700" indent="0">
              <a:buNone/>
              <a:defRPr sz="139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30478"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378976"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2" y="766679"/>
            <a:ext cx="9164182" cy="2783376"/>
          </a:xfrm>
        </p:spPr>
        <p:txBody>
          <a:bodyPr/>
          <a:lstStyle/>
          <a:p>
            <a:r>
              <a:rPr lang="zh-CN" altLang="en-US"/>
              <a:t>单击此处编辑母版标题样式</a:t>
            </a:r>
          </a:p>
        </p:txBody>
      </p:sp>
      <p:sp>
        <p:nvSpPr>
          <p:cNvPr id="3" name="文本占位符 2"/>
          <p:cNvSpPr>
            <a:spLocks noGrp="1"/>
          </p:cNvSpPr>
          <p:nvPr>
            <p:ph type="body" idx="1"/>
          </p:nvPr>
        </p:nvSpPr>
        <p:spPr>
          <a:xfrm>
            <a:off x="731863" y="3530053"/>
            <a:ext cx="4494931"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4" name="内容占位符 3"/>
          <p:cNvSpPr>
            <a:spLocks noGrp="1"/>
          </p:cNvSpPr>
          <p:nvPr>
            <p:ph sz="half" idx="2"/>
          </p:nvPr>
        </p:nvSpPr>
        <p:spPr>
          <a:xfrm>
            <a:off x="731863" y="5260078"/>
            <a:ext cx="4494931"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378976" y="3530053"/>
            <a:ext cx="4517068"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6" name="内容占位符 5"/>
          <p:cNvSpPr>
            <a:spLocks noGrp="1"/>
          </p:cNvSpPr>
          <p:nvPr>
            <p:ph sz="quarter" idx="4"/>
          </p:nvPr>
        </p:nvSpPr>
        <p:spPr>
          <a:xfrm>
            <a:off x="5378976" y="5260078"/>
            <a:ext cx="4517068"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7B43034-5666-4088-908E-90BF970F5519}" type="datetimeFigureOut">
              <a:rPr lang="zh-CN" altLang="en-US" smtClean="0"/>
              <a:t>2022/9/30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AA8925-78AA-4D71-A293-67AA713F8EE9}" type="slidenum">
              <a:rPr lang="zh-CN" altLang="en-US" smtClean="0"/>
              <a:t>‹#›</a:t>
            </a:fld>
            <a:endParaRPr lang="zh-CN" altLang="en-US"/>
          </a:p>
        </p:txBody>
      </p:sp>
      <p:sp>
        <p:nvSpPr>
          <p:cNvPr id="11" name="矩形 10"/>
          <p:cNvSpPr/>
          <p:nvPr/>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
        <p:nvSpPr>
          <p:cNvPr id="12" name="矩形 11"/>
          <p:cNvSpPr/>
          <p:nvPr userDrawn="1"/>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7B43034-5666-4088-908E-90BF970F5519}" type="datetimeFigureOut">
              <a:rPr lang="zh-CN" altLang="en-US" smtClean="0"/>
              <a:t>2022/9/30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B43034-5666-4088-908E-90BF970F5519}" type="datetimeFigureOut">
              <a:rPr lang="zh-CN" altLang="en-US" smtClean="0"/>
              <a:t>2022/9/30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内容占位符 2"/>
          <p:cNvSpPr>
            <a:spLocks noGrp="1"/>
          </p:cNvSpPr>
          <p:nvPr>
            <p:ph idx="1"/>
          </p:nvPr>
        </p:nvSpPr>
        <p:spPr>
          <a:xfrm>
            <a:off x="4517068" y="2073365"/>
            <a:ext cx="5378976" cy="10233485"/>
          </a:xfrm>
        </p:spPr>
        <p:txBody>
          <a:bodyPr/>
          <a:lstStyle>
            <a:lvl1pPr>
              <a:defRPr sz="2790"/>
            </a:lvl1pPr>
            <a:lvl2pPr>
              <a:defRPr sz="2440"/>
            </a:lvl2pPr>
            <a:lvl3pPr>
              <a:defRPr sz="2090"/>
            </a:lvl3pPr>
            <a:lvl4pPr>
              <a:defRPr sz="1745"/>
            </a:lvl4pPr>
            <a:lvl5pPr>
              <a:defRPr sz="1745"/>
            </a:lvl5pPr>
            <a:lvl6pPr>
              <a:defRPr sz="1745"/>
            </a:lvl6pPr>
            <a:lvl7pPr>
              <a:defRPr sz="1745"/>
            </a:lvl7pPr>
            <a:lvl8pPr>
              <a:defRPr sz="1745"/>
            </a:lvl8pPr>
            <a:lvl9pPr>
              <a:defRPr sz="174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图片占位符 2"/>
          <p:cNvSpPr>
            <a:spLocks noGrp="1"/>
          </p:cNvSpPr>
          <p:nvPr>
            <p:ph type="pic" idx="1"/>
          </p:nvPr>
        </p:nvSpPr>
        <p:spPr>
          <a:xfrm>
            <a:off x="4517068" y="2073365"/>
            <a:ext cx="5378976" cy="10233485"/>
          </a:xfrm>
        </p:spPr>
        <p:txBody>
          <a:bodyPr/>
          <a:lstStyle>
            <a:lvl1pPr marL="0" indent="0">
              <a:buNone/>
              <a:defRPr sz="2790"/>
            </a:lvl1pPr>
            <a:lvl2pPr marL="398145" indent="0">
              <a:buNone/>
              <a:defRPr sz="2440"/>
            </a:lvl2pPr>
            <a:lvl3pPr marL="796925" indent="0">
              <a:buNone/>
              <a:defRPr sz="2090"/>
            </a:lvl3pPr>
            <a:lvl4pPr marL="1195070" indent="0">
              <a:buNone/>
              <a:defRPr sz="1745"/>
            </a:lvl4pPr>
            <a:lvl5pPr marL="1593850" indent="0">
              <a:buNone/>
              <a:defRPr sz="1745"/>
            </a:lvl5pPr>
            <a:lvl6pPr marL="1991995" indent="0">
              <a:buNone/>
              <a:defRPr sz="1745"/>
            </a:lvl6pPr>
            <a:lvl7pPr marL="2390775" indent="0">
              <a:buNone/>
              <a:defRPr sz="1745"/>
            </a:lvl7pPr>
            <a:lvl8pPr marL="2788920" indent="0">
              <a:buNone/>
              <a:defRPr sz="1745"/>
            </a:lvl8pPr>
            <a:lvl9pPr marL="3187700" indent="0">
              <a:buNone/>
              <a:defRPr sz="1745"/>
            </a:lvl9pPr>
          </a:lstStyle>
          <a:p>
            <a:r>
              <a:rPr lang="zh-CN" altLang="en-US"/>
              <a:t>单击图标添加图片</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603615" y="766678"/>
            <a:ext cx="2291045" cy="1220351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0478" y="766678"/>
            <a:ext cx="6740322" cy="1220351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4944" y="3590055"/>
            <a:ext cx="9164182" cy="5990088"/>
          </a:xfrm>
        </p:spPr>
        <p:txBody>
          <a:bodyPr anchor="b"/>
          <a:lstStyle>
            <a:lvl1pPr>
              <a:defRPr sz="5230"/>
            </a:lvl1pPr>
          </a:lstStyle>
          <a:p>
            <a:r>
              <a:rPr lang="zh-CN" altLang="en-US"/>
              <a:t>单击此处编辑母版标题样式</a:t>
            </a:r>
          </a:p>
        </p:txBody>
      </p:sp>
      <p:sp>
        <p:nvSpPr>
          <p:cNvPr id="3" name="文本占位符 2"/>
          <p:cNvSpPr>
            <a:spLocks noGrp="1"/>
          </p:cNvSpPr>
          <p:nvPr>
            <p:ph type="body" idx="1"/>
          </p:nvPr>
        </p:nvSpPr>
        <p:spPr>
          <a:xfrm>
            <a:off x="724944" y="9636811"/>
            <a:ext cx="9164182" cy="3150046"/>
          </a:xfrm>
        </p:spPr>
        <p:txBody>
          <a:bodyPr/>
          <a:lstStyle>
            <a:lvl1pPr marL="0" indent="0">
              <a:buNone/>
              <a:defRPr sz="2090">
                <a:solidFill>
                  <a:schemeClr val="tx1">
                    <a:tint val="75000"/>
                  </a:schemeClr>
                </a:solidFill>
              </a:defRPr>
            </a:lvl1pPr>
            <a:lvl2pPr marL="398145" indent="0">
              <a:buNone/>
              <a:defRPr sz="1745">
                <a:solidFill>
                  <a:schemeClr val="tx1">
                    <a:tint val="75000"/>
                  </a:schemeClr>
                </a:solidFill>
              </a:defRPr>
            </a:lvl2pPr>
            <a:lvl3pPr marL="796925" indent="0">
              <a:buNone/>
              <a:defRPr sz="1570">
                <a:solidFill>
                  <a:schemeClr val="tx1">
                    <a:tint val="75000"/>
                  </a:schemeClr>
                </a:solidFill>
              </a:defRPr>
            </a:lvl3pPr>
            <a:lvl4pPr marL="1195070" indent="0">
              <a:buNone/>
              <a:defRPr sz="1395">
                <a:solidFill>
                  <a:schemeClr val="tx1">
                    <a:tint val="75000"/>
                  </a:schemeClr>
                </a:solidFill>
              </a:defRPr>
            </a:lvl4pPr>
            <a:lvl5pPr marL="1593850" indent="0">
              <a:buNone/>
              <a:defRPr sz="1395">
                <a:solidFill>
                  <a:schemeClr val="tx1">
                    <a:tint val="75000"/>
                  </a:schemeClr>
                </a:solidFill>
              </a:defRPr>
            </a:lvl5pPr>
            <a:lvl6pPr marL="1991995" indent="0">
              <a:buNone/>
              <a:defRPr sz="1395">
                <a:solidFill>
                  <a:schemeClr val="tx1">
                    <a:tint val="75000"/>
                  </a:schemeClr>
                </a:solidFill>
              </a:defRPr>
            </a:lvl6pPr>
            <a:lvl7pPr marL="2390775" indent="0">
              <a:buNone/>
              <a:defRPr sz="1395">
                <a:solidFill>
                  <a:schemeClr val="tx1">
                    <a:tint val="75000"/>
                  </a:schemeClr>
                </a:solidFill>
              </a:defRPr>
            </a:lvl7pPr>
            <a:lvl8pPr marL="2788920" indent="0">
              <a:buNone/>
              <a:defRPr sz="1395">
                <a:solidFill>
                  <a:schemeClr val="tx1">
                    <a:tint val="75000"/>
                  </a:schemeClr>
                </a:solidFill>
              </a:defRPr>
            </a:lvl8pPr>
            <a:lvl9pPr marL="3187700" indent="0">
              <a:buNone/>
              <a:defRPr sz="139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2022/9/30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30478"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378976" y="3833390"/>
            <a:ext cx="4515684"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2" y="766679"/>
            <a:ext cx="9164182" cy="2783376"/>
          </a:xfrm>
        </p:spPr>
        <p:txBody>
          <a:bodyPr/>
          <a:lstStyle/>
          <a:p>
            <a:r>
              <a:rPr lang="zh-CN" altLang="en-US"/>
              <a:t>单击此处编辑母版标题样式</a:t>
            </a:r>
          </a:p>
        </p:txBody>
      </p:sp>
      <p:sp>
        <p:nvSpPr>
          <p:cNvPr id="3" name="文本占位符 2"/>
          <p:cNvSpPr>
            <a:spLocks noGrp="1"/>
          </p:cNvSpPr>
          <p:nvPr>
            <p:ph type="body" idx="1"/>
          </p:nvPr>
        </p:nvSpPr>
        <p:spPr>
          <a:xfrm>
            <a:off x="731863" y="3530053"/>
            <a:ext cx="4494931"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4" name="内容占位符 3"/>
          <p:cNvSpPr>
            <a:spLocks noGrp="1"/>
          </p:cNvSpPr>
          <p:nvPr>
            <p:ph sz="half" idx="2"/>
          </p:nvPr>
        </p:nvSpPr>
        <p:spPr>
          <a:xfrm>
            <a:off x="731863" y="5260078"/>
            <a:ext cx="4494931"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378976" y="3530053"/>
            <a:ext cx="4517068" cy="1730025"/>
          </a:xfrm>
        </p:spPr>
        <p:txBody>
          <a:bodyPr anchor="b"/>
          <a:lstStyle>
            <a:lvl1pPr marL="0" indent="0">
              <a:buNone/>
              <a:defRPr sz="2090" b="1"/>
            </a:lvl1pPr>
            <a:lvl2pPr marL="398145" indent="0">
              <a:buNone/>
              <a:defRPr sz="1745" b="1"/>
            </a:lvl2pPr>
            <a:lvl3pPr marL="796925" indent="0">
              <a:buNone/>
              <a:defRPr sz="1570" b="1"/>
            </a:lvl3pPr>
            <a:lvl4pPr marL="1195070" indent="0">
              <a:buNone/>
              <a:defRPr sz="1395" b="1"/>
            </a:lvl4pPr>
            <a:lvl5pPr marL="1593850" indent="0">
              <a:buNone/>
              <a:defRPr sz="1395" b="1"/>
            </a:lvl5pPr>
            <a:lvl6pPr marL="1991995" indent="0">
              <a:buNone/>
              <a:defRPr sz="1395" b="1"/>
            </a:lvl6pPr>
            <a:lvl7pPr marL="2390775" indent="0">
              <a:buNone/>
              <a:defRPr sz="1395" b="1"/>
            </a:lvl7pPr>
            <a:lvl8pPr marL="2788920" indent="0">
              <a:buNone/>
              <a:defRPr sz="1395" b="1"/>
            </a:lvl8pPr>
            <a:lvl9pPr marL="3187700" indent="0">
              <a:buNone/>
              <a:defRPr sz="1395" b="1"/>
            </a:lvl9pPr>
          </a:lstStyle>
          <a:p>
            <a:pPr lvl="0"/>
            <a:r>
              <a:rPr lang="zh-CN" altLang="en-US"/>
              <a:t>单击此处编辑母版文本样式</a:t>
            </a:r>
          </a:p>
        </p:txBody>
      </p:sp>
      <p:sp>
        <p:nvSpPr>
          <p:cNvPr id="6" name="内容占位符 5"/>
          <p:cNvSpPr>
            <a:spLocks noGrp="1"/>
          </p:cNvSpPr>
          <p:nvPr>
            <p:ph sz="quarter" idx="4"/>
          </p:nvPr>
        </p:nvSpPr>
        <p:spPr>
          <a:xfrm>
            <a:off x="5378976" y="5260078"/>
            <a:ext cx="4517068"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7B43034-5666-4088-908E-90BF970F5519}" type="datetimeFigureOut">
              <a:rPr lang="zh-CN" altLang="en-US" smtClean="0"/>
              <a:t>2022/9/30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AA8925-78AA-4D71-A293-67AA713F8EE9}" type="slidenum">
              <a:rPr lang="zh-CN" altLang="en-US" smtClean="0"/>
              <a:t>‹#›</a:t>
            </a:fld>
            <a:endParaRPr lang="zh-CN" altLang="en-US"/>
          </a:p>
        </p:txBody>
      </p:sp>
      <p:sp>
        <p:nvSpPr>
          <p:cNvPr id="11" name="矩形 10"/>
          <p:cNvSpPr/>
          <p:nvPr/>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
        <p:nvSpPr>
          <p:cNvPr id="12" name="矩形 11"/>
          <p:cNvSpPr/>
          <p:nvPr userDrawn="1"/>
        </p:nvSpPr>
        <p:spPr>
          <a:xfrm>
            <a:off x="7230529" y="12153097"/>
            <a:ext cx="675519" cy="246221"/>
          </a:xfrm>
          <a:prstGeom prst="rect">
            <a:avLst/>
          </a:prstGeom>
        </p:spPr>
        <p:txBody>
          <a:bodyPr wrap="square">
            <a:spAutoFit/>
          </a:bodyPr>
          <a:lstStyle/>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模板下载：</a:t>
            </a:r>
            <a:r>
              <a:rPr lang="en-US" altLang="zh-CN" sz="100">
                <a:solidFill>
                  <a:prstClr val="black"/>
                </a:solidFill>
                <a:latin typeface="Calibri" panose="020F0502020204030204"/>
                <a:ea typeface="宋体" panose="02010600030101010101" pitchFamily="2" charset="-122"/>
              </a:rPr>
              <a:t>www.1ppt.com/moban/          </a:t>
            </a:r>
            <a:r>
              <a:rPr lang="zh-CN" altLang="en-US" sz="100">
                <a:solidFill>
                  <a:prstClr val="black"/>
                </a:solidFill>
                <a:latin typeface="Calibri" panose="020F0502020204030204"/>
                <a:ea typeface="宋体" panose="02010600030101010101" pitchFamily="2" charset="-122"/>
              </a:rPr>
              <a:t>行业</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www.1ppt.com/hangye/ </a:t>
            </a:r>
          </a:p>
          <a:p>
            <a:r>
              <a:rPr lang="zh-CN" altLang="en-US" sz="100">
                <a:solidFill>
                  <a:prstClr val="black"/>
                </a:solidFill>
                <a:latin typeface="Calibri" panose="020F0502020204030204"/>
                <a:ea typeface="宋体" panose="02010600030101010101" pitchFamily="2" charset="-122"/>
              </a:rPr>
              <a:t>节日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www.1ppt.com/jieri/          PPT</a:t>
            </a:r>
            <a:r>
              <a:rPr lang="zh-CN" altLang="en-US" sz="100">
                <a:solidFill>
                  <a:prstClr val="black"/>
                </a:solidFill>
                <a:latin typeface="Calibri" panose="020F0502020204030204"/>
                <a:ea typeface="宋体" panose="02010600030101010101" pitchFamily="2" charset="-122"/>
              </a:rPr>
              <a:t>素材：</a:t>
            </a:r>
            <a:r>
              <a:rPr lang="en-US" altLang="zh-CN" sz="100">
                <a:solidFill>
                  <a:prstClr val="black"/>
                </a:solidFill>
                <a:latin typeface="Calibri" panose="020F0502020204030204"/>
                <a:ea typeface="宋体" panose="02010600030101010101" pitchFamily="2" charset="-122"/>
              </a:rPr>
              <a:t>www.1ppt.com/sucai/</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背景图片：</a:t>
            </a:r>
            <a:r>
              <a:rPr lang="en-US" altLang="zh-CN" sz="100">
                <a:solidFill>
                  <a:prstClr val="black"/>
                </a:solidFill>
                <a:latin typeface="Calibri" panose="020F0502020204030204"/>
                <a:ea typeface="宋体" panose="02010600030101010101" pitchFamily="2" charset="-122"/>
              </a:rPr>
              <a:t>www.1ppt.com/beijing/        PPT</a:t>
            </a:r>
            <a:r>
              <a:rPr lang="zh-CN" altLang="en-US" sz="100">
                <a:solidFill>
                  <a:prstClr val="black"/>
                </a:solidFill>
                <a:latin typeface="Calibri" panose="020F0502020204030204"/>
                <a:ea typeface="宋体" panose="02010600030101010101" pitchFamily="2" charset="-122"/>
              </a:rPr>
              <a:t>图表：</a:t>
            </a:r>
            <a:r>
              <a:rPr lang="en-US" altLang="zh-CN" sz="100">
                <a:solidFill>
                  <a:prstClr val="black"/>
                </a:solidFill>
                <a:latin typeface="Calibri" panose="020F0502020204030204"/>
                <a:ea typeface="宋体" panose="02010600030101010101" pitchFamily="2" charset="-122"/>
              </a:rPr>
              <a:t>www.1ppt.com/tubiao/      </a:t>
            </a:r>
          </a:p>
          <a:p>
            <a:r>
              <a:rPr lang="zh-CN" altLang="en-US" sz="100">
                <a:solidFill>
                  <a:prstClr val="black"/>
                </a:solidFill>
                <a:latin typeface="Calibri" panose="020F0502020204030204"/>
                <a:ea typeface="宋体" panose="02010600030101010101" pitchFamily="2" charset="-122"/>
              </a:rPr>
              <a:t>精美</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下载：</a:t>
            </a:r>
            <a:r>
              <a:rPr lang="en-US" altLang="zh-CN" sz="100">
                <a:solidFill>
                  <a:prstClr val="black"/>
                </a:solidFill>
                <a:latin typeface="Calibri" panose="020F0502020204030204"/>
                <a:ea typeface="宋体" panose="02010600030101010101" pitchFamily="2" charset="-122"/>
              </a:rPr>
              <a:t>www.1ppt.com/xiazai/         PPT</a:t>
            </a:r>
            <a:r>
              <a:rPr lang="zh-CN" altLang="en-US" sz="100">
                <a:solidFill>
                  <a:prstClr val="black"/>
                </a:solidFill>
                <a:latin typeface="Calibri" panose="020F0502020204030204"/>
                <a:ea typeface="宋体" panose="02010600030101010101" pitchFamily="2" charset="-122"/>
              </a:rPr>
              <a:t>教程： </a:t>
            </a:r>
            <a:r>
              <a:rPr lang="en-US" altLang="zh-CN" sz="100">
                <a:solidFill>
                  <a:prstClr val="black"/>
                </a:solidFill>
                <a:latin typeface="Calibri" panose="020F0502020204030204"/>
                <a:ea typeface="宋体" panose="02010600030101010101" pitchFamily="2" charset="-122"/>
              </a:rPr>
              <a:t>www.1ppt.com/powerpoint/      </a:t>
            </a:r>
          </a:p>
          <a:p>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课件：</a:t>
            </a:r>
            <a:r>
              <a:rPr lang="en-US" altLang="zh-CN" sz="100">
                <a:solidFill>
                  <a:prstClr val="black"/>
                </a:solidFill>
                <a:latin typeface="Calibri" panose="020F0502020204030204"/>
                <a:ea typeface="宋体" panose="02010600030101010101" pitchFamily="2" charset="-122"/>
              </a:rPr>
              <a:t>www.1ppt.com/kejian/             </a:t>
            </a:r>
            <a:r>
              <a:rPr lang="zh-CN" altLang="en-US" sz="100">
                <a:solidFill>
                  <a:prstClr val="black"/>
                </a:solidFill>
                <a:latin typeface="Calibri" panose="020F0502020204030204"/>
                <a:ea typeface="宋体" panose="02010600030101010101" pitchFamily="2" charset="-122"/>
              </a:rPr>
              <a:t>字体下载：</a:t>
            </a:r>
            <a:r>
              <a:rPr lang="en-US" altLang="zh-CN" sz="100">
                <a:solidFill>
                  <a:prstClr val="black"/>
                </a:solidFill>
                <a:latin typeface="Calibri" panose="020F0502020204030204"/>
                <a:ea typeface="宋体" panose="02010600030101010101" pitchFamily="2" charset="-122"/>
              </a:rPr>
              <a:t>www.1ppt.com/ziti/</a:t>
            </a:r>
          </a:p>
          <a:p>
            <a:r>
              <a:rPr lang="zh-CN" altLang="en-US" sz="100">
                <a:solidFill>
                  <a:prstClr val="black"/>
                </a:solidFill>
                <a:latin typeface="Calibri" panose="020F0502020204030204"/>
                <a:ea typeface="宋体" panose="02010600030101010101" pitchFamily="2" charset="-122"/>
              </a:rPr>
              <a:t>工作总结</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www.1ppt.com/xiazai/zongjie/ </a:t>
            </a:r>
            <a:r>
              <a:rPr lang="zh-CN" altLang="en-US" sz="100">
                <a:solidFill>
                  <a:prstClr val="black"/>
                </a:solidFill>
                <a:latin typeface="Calibri" panose="020F0502020204030204"/>
                <a:ea typeface="宋体" panose="02010600030101010101" pitchFamily="2" charset="-122"/>
              </a:rPr>
              <a:t>工作计划：</a:t>
            </a:r>
            <a:r>
              <a:rPr lang="en-US" altLang="zh-CN" sz="100">
                <a:solidFill>
                  <a:prstClr val="black"/>
                </a:solidFill>
                <a:latin typeface="Calibri" panose="020F0502020204030204"/>
                <a:ea typeface="宋体" panose="02010600030101010101" pitchFamily="2" charset="-122"/>
              </a:rPr>
              <a:t>www.1ppt.com/xiazai/jihua/</a:t>
            </a:r>
          </a:p>
          <a:p>
            <a:r>
              <a:rPr lang="zh-CN" altLang="en-US" sz="100">
                <a:solidFill>
                  <a:prstClr val="black"/>
                </a:solidFill>
                <a:latin typeface="Calibri" panose="020F0502020204030204"/>
                <a:ea typeface="宋体" panose="02010600030101010101" pitchFamily="2" charset="-122"/>
              </a:rPr>
              <a:t>商务</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模板：</a:t>
            </a:r>
            <a:r>
              <a:rPr lang="en-US" altLang="zh-CN" sz="100">
                <a:solidFill>
                  <a:prstClr val="black"/>
                </a:solidFill>
                <a:latin typeface="Calibri" panose="020F0502020204030204"/>
                <a:ea typeface="宋体" panose="02010600030101010101" pitchFamily="2" charset="-122"/>
              </a:rPr>
              <a:t>www.1ppt.com/moban/shangwu/  </a:t>
            </a:r>
            <a:r>
              <a:rPr lang="zh-CN" altLang="en-US" sz="100">
                <a:solidFill>
                  <a:prstClr val="black"/>
                </a:solidFill>
                <a:latin typeface="Calibri" panose="020F0502020204030204"/>
                <a:ea typeface="宋体" panose="02010600030101010101" pitchFamily="2" charset="-122"/>
              </a:rPr>
              <a:t>个人简历</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www.1ppt.com/xiazai/jianli/  </a:t>
            </a:r>
          </a:p>
          <a:p>
            <a:r>
              <a:rPr lang="zh-CN" altLang="en-US" sz="100">
                <a:solidFill>
                  <a:prstClr val="black"/>
                </a:solidFill>
                <a:latin typeface="Calibri" panose="020F0502020204030204"/>
                <a:ea typeface="宋体" panose="02010600030101010101" pitchFamily="2" charset="-122"/>
              </a:rPr>
              <a:t>毕业答辩</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www.1ppt.com/xiazai/dabian/  </a:t>
            </a:r>
            <a:r>
              <a:rPr lang="zh-CN" altLang="en-US" sz="100">
                <a:solidFill>
                  <a:prstClr val="black"/>
                </a:solidFill>
                <a:latin typeface="Calibri" panose="020F0502020204030204"/>
                <a:ea typeface="宋体" panose="02010600030101010101" pitchFamily="2" charset="-122"/>
              </a:rPr>
              <a:t>工作汇报</a:t>
            </a:r>
            <a:r>
              <a:rPr lang="en-US" altLang="zh-CN" sz="100">
                <a:solidFill>
                  <a:prstClr val="black"/>
                </a:solidFill>
                <a:latin typeface="Calibri" panose="020F0502020204030204"/>
                <a:ea typeface="宋体" panose="02010600030101010101" pitchFamily="2" charset="-122"/>
              </a:rPr>
              <a:t>PPT</a:t>
            </a:r>
            <a:r>
              <a:rPr lang="zh-CN" altLang="en-US" sz="100">
                <a:solidFill>
                  <a:prstClr val="black"/>
                </a:solidFill>
                <a:latin typeface="Calibri" panose="020F0502020204030204"/>
                <a:ea typeface="宋体" panose="02010600030101010101" pitchFamily="2" charset="-122"/>
              </a:rPr>
              <a:t>：</a:t>
            </a:r>
            <a:r>
              <a:rPr lang="en-US" altLang="zh-CN" sz="100">
                <a:solidFill>
                  <a:prstClr val="black"/>
                </a:solidFill>
                <a:latin typeface="Calibri" panose="020F0502020204030204"/>
                <a:ea typeface="宋体" panose="02010600030101010101" pitchFamily="2" charset="-122"/>
              </a:rPr>
              <a:t>www.1ppt.com/xiazai/huibao/    </a:t>
            </a:r>
          </a:p>
          <a:p>
            <a:r>
              <a:rPr lang="en-US" altLang="zh-CN" sz="100">
                <a:solidFill>
                  <a:prstClr val="black"/>
                </a:solidFill>
                <a:latin typeface="Calibri" panose="020F0502020204030204"/>
                <a:ea typeface="宋体" panose="02010600030101010101" pitchFamily="2" charset="-122"/>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7B43034-5666-4088-908E-90BF970F5519}" type="datetimeFigureOut">
              <a:rPr lang="zh-CN" altLang="en-US" smtClean="0"/>
              <a:t>2022/9/30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B43034-5666-4088-908E-90BF970F5519}" type="datetimeFigureOut">
              <a:rPr lang="zh-CN" altLang="en-US" smtClean="0"/>
              <a:t>2022/9/30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内容占位符 2"/>
          <p:cNvSpPr>
            <a:spLocks noGrp="1"/>
          </p:cNvSpPr>
          <p:nvPr>
            <p:ph idx="1"/>
          </p:nvPr>
        </p:nvSpPr>
        <p:spPr>
          <a:xfrm>
            <a:off x="4517068" y="2073365"/>
            <a:ext cx="5378976" cy="10233485"/>
          </a:xfrm>
        </p:spPr>
        <p:txBody>
          <a:bodyPr/>
          <a:lstStyle>
            <a:lvl1pPr>
              <a:defRPr sz="2790"/>
            </a:lvl1pPr>
            <a:lvl2pPr>
              <a:defRPr sz="2440"/>
            </a:lvl2pPr>
            <a:lvl3pPr>
              <a:defRPr sz="2090"/>
            </a:lvl3pPr>
            <a:lvl4pPr>
              <a:defRPr sz="1745"/>
            </a:lvl4pPr>
            <a:lvl5pPr>
              <a:defRPr sz="1745"/>
            </a:lvl5pPr>
            <a:lvl6pPr>
              <a:defRPr sz="1745"/>
            </a:lvl6pPr>
            <a:lvl7pPr>
              <a:defRPr sz="1745"/>
            </a:lvl7pPr>
            <a:lvl8pPr>
              <a:defRPr sz="1745"/>
            </a:lvl8pPr>
            <a:lvl9pPr>
              <a:defRPr sz="174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extLst>
              <a:ext uri="{96DAC541-7B7A-43D3-8B79-37D633B846F1}">
                <asvg:svgBlip xmlns:asvg="http://schemas.microsoft.com/office/drawing/2016/SVG/main" r:embed="rId3"/>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1863" y="960014"/>
            <a:ext cx="3426883" cy="3360050"/>
          </a:xfrm>
        </p:spPr>
        <p:txBody>
          <a:bodyPr anchor="b"/>
          <a:lstStyle>
            <a:lvl1pPr>
              <a:defRPr sz="2790"/>
            </a:lvl1pPr>
          </a:lstStyle>
          <a:p>
            <a:r>
              <a:rPr lang="zh-CN" altLang="en-US"/>
              <a:t>单击此处编辑母版标题样式</a:t>
            </a:r>
          </a:p>
        </p:txBody>
      </p:sp>
      <p:sp>
        <p:nvSpPr>
          <p:cNvPr id="3" name="图片占位符 2"/>
          <p:cNvSpPr>
            <a:spLocks noGrp="1"/>
          </p:cNvSpPr>
          <p:nvPr>
            <p:ph type="pic" idx="1"/>
          </p:nvPr>
        </p:nvSpPr>
        <p:spPr>
          <a:xfrm>
            <a:off x="4517068" y="2073365"/>
            <a:ext cx="5378976" cy="10233485"/>
          </a:xfrm>
        </p:spPr>
        <p:txBody>
          <a:bodyPr/>
          <a:lstStyle>
            <a:lvl1pPr marL="0" indent="0">
              <a:buNone/>
              <a:defRPr sz="2790"/>
            </a:lvl1pPr>
            <a:lvl2pPr marL="398145" indent="0">
              <a:buNone/>
              <a:defRPr sz="2440"/>
            </a:lvl2pPr>
            <a:lvl3pPr marL="796925" indent="0">
              <a:buNone/>
              <a:defRPr sz="2090"/>
            </a:lvl3pPr>
            <a:lvl4pPr marL="1195070" indent="0">
              <a:buNone/>
              <a:defRPr sz="1745"/>
            </a:lvl4pPr>
            <a:lvl5pPr marL="1593850" indent="0">
              <a:buNone/>
              <a:defRPr sz="1745"/>
            </a:lvl5pPr>
            <a:lvl6pPr marL="1991995" indent="0">
              <a:buNone/>
              <a:defRPr sz="1745"/>
            </a:lvl6pPr>
            <a:lvl7pPr marL="2390775" indent="0">
              <a:buNone/>
              <a:defRPr sz="1745"/>
            </a:lvl7pPr>
            <a:lvl8pPr marL="2788920" indent="0">
              <a:buNone/>
              <a:defRPr sz="1745"/>
            </a:lvl8pPr>
            <a:lvl9pPr marL="3187700" indent="0">
              <a:buNone/>
              <a:defRPr sz="1745"/>
            </a:lvl9pPr>
          </a:lstStyle>
          <a:p>
            <a:r>
              <a:rPr lang="zh-CN" altLang="en-US"/>
              <a:t>单击图标添加图片</a:t>
            </a:r>
          </a:p>
        </p:txBody>
      </p:sp>
      <p:sp>
        <p:nvSpPr>
          <p:cNvPr id="4" name="文本占位符 3"/>
          <p:cNvSpPr>
            <a:spLocks noGrp="1"/>
          </p:cNvSpPr>
          <p:nvPr>
            <p:ph type="body" sz="half" idx="2"/>
          </p:nvPr>
        </p:nvSpPr>
        <p:spPr>
          <a:xfrm>
            <a:off x="731863" y="4320064"/>
            <a:ext cx="3426883" cy="8003453"/>
          </a:xfrm>
        </p:spPr>
        <p:txBody>
          <a:bodyPr/>
          <a:lstStyle>
            <a:lvl1pPr marL="0" indent="0">
              <a:buNone/>
              <a:defRPr sz="1395"/>
            </a:lvl1pPr>
            <a:lvl2pPr marL="398145" indent="0">
              <a:buNone/>
              <a:defRPr sz="1220"/>
            </a:lvl2pPr>
            <a:lvl3pPr marL="796925" indent="0">
              <a:buNone/>
              <a:defRPr sz="1045"/>
            </a:lvl3pPr>
            <a:lvl4pPr marL="1195070" indent="0">
              <a:buNone/>
              <a:defRPr sz="870"/>
            </a:lvl4pPr>
            <a:lvl5pPr marL="1593850" indent="0">
              <a:buNone/>
              <a:defRPr sz="870"/>
            </a:lvl5pPr>
            <a:lvl6pPr marL="1991995" indent="0">
              <a:buNone/>
              <a:defRPr sz="870"/>
            </a:lvl6pPr>
            <a:lvl7pPr marL="2390775" indent="0">
              <a:buNone/>
              <a:defRPr sz="870"/>
            </a:lvl7pPr>
            <a:lvl8pPr marL="2788920" indent="0">
              <a:buNone/>
              <a:defRPr sz="870"/>
            </a:lvl8pPr>
            <a:lvl9pPr marL="3187700" indent="0">
              <a:buNone/>
              <a:defRPr sz="87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2022/9/30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microsoft.com/office/2007/relationships/hdphoto" Target="../media/hdphoto1.wdp"/><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96DAC541-7B7A-43D3-8B79-37D633B846F1}">
                <asvg:svgBlip xmlns:asvg="http://schemas.microsoft.com/office/drawing/2016/SVG/main" r:embed="rId14"/>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30478" y="766679"/>
            <a:ext cx="9164182" cy="278337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30478" y="3833390"/>
            <a:ext cx="9164182" cy="913680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30478" y="13346865"/>
            <a:ext cx="2390656" cy="766678"/>
          </a:xfrm>
          <a:prstGeom prst="rect">
            <a:avLst/>
          </a:prstGeom>
        </p:spPr>
        <p:txBody>
          <a:bodyPr vert="horz" lIns="91440" tIns="45720" rIns="91440" bIns="45720" rtlCol="0" anchor="ctr"/>
          <a:lstStyle>
            <a:lvl1pPr algn="l">
              <a:defRPr sz="1045">
                <a:solidFill>
                  <a:schemeClr val="tx1">
                    <a:tint val="75000"/>
                  </a:schemeClr>
                </a:solidFill>
              </a:defRPr>
            </a:lvl1pPr>
          </a:lstStyle>
          <a:p>
            <a:fld id="{87B43034-5666-4088-908E-90BF970F5519}" type="datetimeFigureOut">
              <a:rPr lang="zh-CN" altLang="en-US" smtClean="0"/>
              <a:t>2022/9/30</a:t>
            </a:fld>
            <a:endParaRPr lang="zh-CN" altLang="en-US"/>
          </a:p>
        </p:txBody>
      </p:sp>
      <p:sp>
        <p:nvSpPr>
          <p:cNvPr id="5" name="页脚占位符 4"/>
          <p:cNvSpPr>
            <a:spLocks noGrp="1"/>
          </p:cNvSpPr>
          <p:nvPr>
            <p:ph type="ftr" sz="quarter" idx="3"/>
          </p:nvPr>
        </p:nvSpPr>
        <p:spPr>
          <a:xfrm>
            <a:off x="3519577" y="13346865"/>
            <a:ext cx="3585984" cy="766678"/>
          </a:xfrm>
          <a:prstGeom prst="rect">
            <a:avLst/>
          </a:prstGeom>
        </p:spPr>
        <p:txBody>
          <a:bodyPr vert="horz" lIns="91440" tIns="45720" rIns="91440" bIns="45720" rtlCol="0" anchor="ctr"/>
          <a:lstStyle>
            <a:lvl1pPr algn="ctr">
              <a:defRPr sz="104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504004" y="13346865"/>
            <a:ext cx="2390656" cy="766678"/>
          </a:xfrm>
          <a:prstGeom prst="rect">
            <a:avLst/>
          </a:prstGeom>
        </p:spPr>
        <p:txBody>
          <a:bodyPr vert="horz" lIns="91440" tIns="45720" rIns="91440" bIns="45720" rtlCol="0" anchor="ctr"/>
          <a:lstStyle>
            <a:lvl1pPr algn="r">
              <a:defRPr sz="1045">
                <a:solidFill>
                  <a:schemeClr val="tx1">
                    <a:tint val="75000"/>
                  </a:schemeClr>
                </a:solidFill>
              </a:defRPr>
            </a:lvl1pPr>
          </a:lstStyle>
          <a:p>
            <a:fld id="{15AA8925-78AA-4D71-A293-67AA713F8EE9}" type="slidenum">
              <a:rPr lang="zh-CN" altLang="en-US" smtClean="0"/>
              <a:t>‹#›</a:t>
            </a:fld>
            <a:endParaRPr lang="zh-CN" altLang="en-US"/>
          </a:p>
        </p:txBody>
      </p:sp>
      <p:pic>
        <p:nvPicPr>
          <p:cNvPr id="10" name="图片 9" descr="图标&#10;&#10;描述已自动生成"/>
          <p:cNvPicPr>
            <a:picLocks noChangeAspect="1"/>
          </p:cNvPicPr>
          <p:nvPr userDrawn="1"/>
        </p:nvPicPr>
        <p:blipFill>
          <a:blip r:embed="rId15" cstate="print">
            <a:duotone>
              <a:schemeClr val="accent1">
                <a:shade val="45000"/>
                <a:satMod val="135000"/>
              </a:schemeClr>
              <a:prstClr val="white"/>
            </a:duotone>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tretch>
            <a:fillRect/>
          </a:stretch>
        </p:blipFill>
        <p:spPr>
          <a:xfrm>
            <a:off x="2122657" y="160559"/>
            <a:ext cx="458896" cy="458896"/>
          </a:xfrm>
          <a:prstGeom prst="rect">
            <a:avLst/>
          </a:prstGeom>
        </p:spPr>
      </p:pic>
      <p:sp>
        <p:nvSpPr>
          <p:cNvPr id="11" name="文本框 10"/>
          <p:cNvSpPr txBox="1"/>
          <p:nvPr userDrawn="1"/>
        </p:nvSpPr>
        <p:spPr>
          <a:xfrm>
            <a:off x="659041" y="213096"/>
            <a:ext cx="1563248" cy="369332"/>
          </a:xfrm>
          <a:prstGeom prst="rect">
            <a:avLst/>
          </a:prstGeom>
          <a:noFill/>
          <a:ln>
            <a:noFill/>
          </a:ln>
        </p:spPr>
        <p:txBody>
          <a:bodyPr wrap="none" rtlCol="0">
            <a:spAutoFit/>
          </a:bodyPr>
          <a:lstStyle/>
          <a:p>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阿西拜</a:t>
            </a:r>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南昌</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96925" rtl="0" eaLnBrk="1" latinLnBrk="0" hangingPunct="1">
        <a:lnSpc>
          <a:spcPct val="90000"/>
        </a:lnSpc>
        <a:spcBef>
          <a:spcPct val="0"/>
        </a:spcBef>
        <a:buNone/>
        <a:defRPr sz="3835" kern="1200">
          <a:solidFill>
            <a:schemeClr val="tx1"/>
          </a:solidFill>
          <a:latin typeface="+mj-lt"/>
          <a:ea typeface="+mj-ea"/>
          <a:cs typeface="+mj-cs"/>
        </a:defRPr>
      </a:lvl1pPr>
    </p:titleStyle>
    <p:bodyStyle>
      <a:lvl1pPr marL="199390" indent="-199390" algn="l" defTabSz="796925" rtl="0" eaLnBrk="1" latinLnBrk="0" hangingPunct="1">
        <a:lnSpc>
          <a:spcPct val="90000"/>
        </a:lnSpc>
        <a:spcBef>
          <a:spcPts val="870"/>
        </a:spcBef>
        <a:buFont typeface="Arial" panose="020B0604020202020204" pitchFamily="34" charset="0"/>
        <a:buChar char="•"/>
        <a:defRPr sz="2440" kern="1200">
          <a:solidFill>
            <a:schemeClr val="tx1"/>
          </a:solidFill>
          <a:latin typeface="+mn-lt"/>
          <a:ea typeface="+mn-ea"/>
          <a:cs typeface="+mn-cs"/>
        </a:defRPr>
      </a:lvl1pPr>
      <a:lvl2pPr marL="597535" indent="-199390" algn="l" defTabSz="796925" rtl="0" eaLnBrk="1" latinLnBrk="0" hangingPunct="1">
        <a:lnSpc>
          <a:spcPct val="90000"/>
        </a:lnSpc>
        <a:spcBef>
          <a:spcPts val="435"/>
        </a:spcBef>
        <a:buFont typeface="Arial" panose="020B0604020202020204" pitchFamily="34" charset="0"/>
        <a:buChar char="•"/>
        <a:defRPr sz="2090" kern="1200">
          <a:solidFill>
            <a:schemeClr val="tx1"/>
          </a:solidFill>
          <a:latin typeface="+mn-lt"/>
          <a:ea typeface="+mn-ea"/>
          <a:cs typeface="+mn-cs"/>
        </a:defRPr>
      </a:lvl2pPr>
      <a:lvl3pPr marL="996315" indent="-199390" algn="l" defTabSz="796925" rtl="0" eaLnBrk="1" latinLnBrk="0" hangingPunct="1">
        <a:lnSpc>
          <a:spcPct val="90000"/>
        </a:lnSpc>
        <a:spcBef>
          <a:spcPts val="435"/>
        </a:spcBef>
        <a:buFont typeface="Arial" panose="020B0604020202020204" pitchFamily="34" charset="0"/>
        <a:buChar char="•"/>
        <a:defRPr sz="1745" kern="1200">
          <a:solidFill>
            <a:schemeClr val="tx1"/>
          </a:solidFill>
          <a:latin typeface="+mn-lt"/>
          <a:ea typeface="+mn-ea"/>
          <a:cs typeface="+mn-cs"/>
        </a:defRPr>
      </a:lvl3pPr>
      <a:lvl4pPr marL="139446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4pPr>
      <a:lvl5pPr marL="179324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5pPr>
      <a:lvl6pPr marL="219138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6pPr>
      <a:lvl7pPr marL="259016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7pPr>
      <a:lvl8pPr marL="298831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8pPr>
      <a:lvl9pPr marL="338709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9pPr>
    </p:bodyStyle>
    <p:otherStyle>
      <a:defPPr>
        <a:defRPr lang="zh-CN"/>
      </a:defPPr>
      <a:lvl1pPr marL="0" algn="l" defTabSz="796925" rtl="0" eaLnBrk="1" latinLnBrk="0" hangingPunct="1">
        <a:defRPr sz="1570" kern="1200">
          <a:solidFill>
            <a:schemeClr val="tx1"/>
          </a:solidFill>
          <a:latin typeface="+mn-lt"/>
          <a:ea typeface="+mn-ea"/>
          <a:cs typeface="+mn-cs"/>
        </a:defRPr>
      </a:lvl1pPr>
      <a:lvl2pPr marL="398145" algn="l" defTabSz="796925" rtl="0" eaLnBrk="1" latinLnBrk="0" hangingPunct="1">
        <a:defRPr sz="1570" kern="1200">
          <a:solidFill>
            <a:schemeClr val="tx1"/>
          </a:solidFill>
          <a:latin typeface="+mn-lt"/>
          <a:ea typeface="+mn-ea"/>
          <a:cs typeface="+mn-cs"/>
        </a:defRPr>
      </a:lvl2pPr>
      <a:lvl3pPr marL="796925" algn="l" defTabSz="796925" rtl="0" eaLnBrk="1" latinLnBrk="0" hangingPunct="1">
        <a:defRPr sz="1570" kern="1200">
          <a:solidFill>
            <a:schemeClr val="tx1"/>
          </a:solidFill>
          <a:latin typeface="+mn-lt"/>
          <a:ea typeface="+mn-ea"/>
          <a:cs typeface="+mn-cs"/>
        </a:defRPr>
      </a:lvl3pPr>
      <a:lvl4pPr marL="1195070" algn="l" defTabSz="796925" rtl="0" eaLnBrk="1" latinLnBrk="0" hangingPunct="1">
        <a:defRPr sz="1570" kern="1200">
          <a:solidFill>
            <a:schemeClr val="tx1"/>
          </a:solidFill>
          <a:latin typeface="+mn-lt"/>
          <a:ea typeface="+mn-ea"/>
          <a:cs typeface="+mn-cs"/>
        </a:defRPr>
      </a:lvl4pPr>
      <a:lvl5pPr marL="1593850" algn="l" defTabSz="796925" rtl="0" eaLnBrk="1" latinLnBrk="0" hangingPunct="1">
        <a:defRPr sz="1570" kern="1200">
          <a:solidFill>
            <a:schemeClr val="tx1"/>
          </a:solidFill>
          <a:latin typeface="+mn-lt"/>
          <a:ea typeface="+mn-ea"/>
          <a:cs typeface="+mn-cs"/>
        </a:defRPr>
      </a:lvl5pPr>
      <a:lvl6pPr marL="1991995" algn="l" defTabSz="796925" rtl="0" eaLnBrk="1" latinLnBrk="0" hangingPunct="1">
        <a:defRPr sz="1570" kern="1200">
          <a:solidFill>
            <a:schemeClr val="tx1"/>
          </a:solidFill>
          <a:latin typeface="+mn-lt"/>
          <a:ea typeface="+mn-ea"/>
          <a:cs typeface="+mn-cs"/>
        </a:defRPr>
      </a:lvl6pPr>
      <a:lvl7pPr marL="2390775" algn="l" defTabSz="796925" rtl="0" eaLnBrk="1" latinLnBrk="0" hangingPunct="1">
        <a:defRPr sz="1570" kern="1200">
          <a:solidFill>
            <a:schemeClr val="tx1"/>
          </a:solidFill>
          <a:latin typeface="+mn-lt"/>
          <a:ea typeface="+mn-ea"/>
          <a:cs typeface="+mn-cs"/>
        </a:defRPr>
      </a:lvl7pPr>
      <a:lvl8pPr marL="2788920" algn="l" defTabSz="796925" rtl="0" eaLnBrk="1" latinLnBrk="0" hangingPunct="1">
        <a:defRPr sz="1570" kern="1200">
          <a:solidFill>
            <a:schemeClr val="tx1"/>
          </a:solidFill>
          <a:latin typeface="+mn-lt"/>
          <a:ea typeface="+mn-ea"/>
          <a:cs typeface="+mn-cs"/>
        </a:defRPr>
      </a:lvl8pPr>
      <a:lvl9pPr marL="3187700" algn="l" defTabSz="796925" rtl="0" eaLnBrk="1" latinLnBrk="0" hangingPunct="1">
        <a:defRPr sz="157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96DAC541-7B7A-43D3-8B79-37D633B846F1}">
                <asvg:svgBlip xmlns:asvg="http://schemas.microsoft.com/office/drawing/2016/SVG/main" r:embed="rId14"/>
              </a:ext>
            </a:extLst>
          </a:blip>
          <a:srcRect/>
          <a:stretch>
            <a:fillRect l="-52000" r="-5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30478" y="766679"/>
            <a:ext cx="9164182" cy="278337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30478" y="3833390"/>
            <a:ext cx="9164182" cy="913680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30478" y="13346865"/>
            <a:ext cx="2390656" cy="766678"/>
          </a:xfrm>
          <a:prstGeom prst="rect">
            <a:avLst/>
          </a:prstGeom>
        </p:spPr>
        <p:txBody>
          <a:bodyPr vert="horz" lIns="91440" tIns="45720" rIns="91440" bIns="45720" rtlCol="0" anchor="ctr"/>
          <a:lstStyle>
            <a:lvl1pPr algn="l">
              <a:defRPr sz="1045">
                <a:solidFill>
                  <a:schemeClr val="tx1">
                    <a:tint val="75000"/>
                  </a:schemeClr>
                </a:solidFill>
              </a:defRPr>
            </a:lvl1pPr>
          </a:lstStyle>
          <a:p>
            <a:fld id="{87B43034-5666-4088-908E-90BF970F5519}" type="datetimeFigureOut">
              <a:rPr lang="zh-CN" altLang="en-US" smtClean="0"/>
              <a:t>2022/9/30</a:t>
            </a:fld>
            <a:endParaRPr lang="zh-CN" altLang="en-US"/>
          </a:p>
        </p:txBody>
      </p:sp>
      <p:sp>
        <p:nvSpPr>
          <p:cNvPr id="5" name="页脚占位符 4"/>
          <p:cNvSpPr>
            <a:spLocks noGrp="1"/>
          </p:cNvSpPr>
          <p:nvPr>
            <p:ph type="ftr" sz="quarter" idx="3"/>
          </p:nvPr>
        </p:nvSpPr>
        <p:spPr>
          <a:xfrm>
            <a:off x="3519577" y="13346865"/>
            <a:ext cx="3585984" cy="766678"/>
          </a:xfrm>
          <a:prstGeom prst="rect">
            <a:avLst/>
          </a:prstGeom>
        </p:spPr>
        <p:txBody>
          <a:bodyPr vert="horz" lIns="91440" tIns="45720" rIns="91440" bIns="45720" rtlCol="0" anchor="ctr"/>
          <a:lstStyle>
            <a:lvl1pPr algn="ctr">
              <a:defRPr sz="104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504004" y="13346865"/>
            <a:ext cx="2390656" cy="766678"/>
          </a:xfrm>
          <a:prstGeom prst="rect">
            <a:avLst/>
          </a:prstGeom>
        </p:spPr>
        <p:txBody>
          <a:bodyPr vert="horz" lIns="91440" tIns="45720" rIns="91440" bIns="45720" rtlCol="0" anchor="ctr"/>
          <a:lstStyle>
            <a:lvl1pPr algn="r">
              <a:defRPr sz="1045">
                <a:solidFill>
                  <a:schemeClr val="tx1">
                    <a:tint val="75000"/>
                  </a:schemeClr>
                </a:solidFill>
              </a:defRPr>
            </a:lvl1pPr>
          </a:lstStyle>
          <a:p>
            <a:fld id="{15AA8925-78AA-4D71-A293-67AA713F8EE9}" type="slidenum">
              <a:rPr lang="zh-CN" altLang="en-US" smtClean="0"/>
              <a:t>‹#›</a:t>
            </a:fld>
            <a:endParaRPr lang="zh-CN" altLang="en-US"/>
          </a:p>
        </p:txBody>
      </p:sp>
      <p:pic>
        <p:nvPicPr>
          <p:cNvPr id="10" name="图片 9" descr="图标&#10;&#10;描述已自动生成"/>
          <p:cNvPicPr>
            <a:picLocks noChangeAspect="1"/>
          </p:cNvPicPr>
          <p:nvPr userDrawn="1"/>
        </p:nvPicPr>
        <p:blipFill>
          <a:blip r:embed="rId15" cstate="print">
            <a:duotone>
              <a:schemeClr val="accent1">
                <a:shade val="45000"/>
                <a:satMod val="135000"/>
              </a:schemeClr>
              <a:prstClr val="white"/>
            </a:duotone>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tretch>
            <a:fillRect/>
          </a:stretch>
        </p:blipFill>
        <p:spPr>
          <a:xfrm>
            <a:off x="2069317" y="253896"/>
            <a:ext cx="458896" cy="458896"/>
          </a:xfrm>
          <a:prstGeom prst="rect">
            <a:avLst/>
          </a:prstGeom>
        </p:spPr>
      </p:pic>
      <p:sp>
        <p:nvSpPr>
          <p:cNvPr id="11" name="文本框 10"/>
          <p:cNvSpPr txBox="1"/>
          <p:nvPr userDrawn="1"/>
        </p:nvSpPr>
        <p:spPr>
          <a:xfrm>
            <a:off x="605701" y="306433"/>
            <a:ext cx="1563248" cy="369332"/>
          </a:xfrm>
          <a:prstGeom prst="rect">
            <a:avLst/>
          </a:prstGeom>
          <a:noFill/>
          <a:ln>
            <a:noFill/>
          </a:ln>
        </p:spPr>
        <p:txBody>
          <a:bodyPr wrap="none" rtlCol="0">
            <a:spAutoFit/>
          </a:bodyPr>
          <a:lstStyle/>
          <a:p>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阿西拜</a:t>
            </a:r>
            <a:r>
              <a:rPr lang="en-US" altLang="zh-CN"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a:t>
            </a:r>
            <a:r>
              <a:rPr lang="zh-CN" altLang="en-US" sz="1800">
                <a:solidFill>
                  <a:schemeClr val="bg1"/>
                </a:solidFill>
                <a:effectLst>
                  <a:reflection blurRad="6350" stA="55000" endA="50" endPos="85000" dist="29997" dir="5400000" sy="-100000" algn="bl" rotWithShape="0"/>
                </a:effectLst>
                <a:latin typeface="华文琥珀" panose="02010800040101010101" pitchFamily="2" charset="-122"/>
                <a:ea typeface="华文琥珀" panose="02010800040101010101" pitchFamily="2" charset="-122"/>
              </a:rPr>
              <a:t>南昌</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96925" rtl="0" eaLnBrk="1" latinLnBrk="0" hangingPunct="1">
        <a:lnSpc>
          <a:spcPct val="90000"/>
        </a:lnSpc>
        <a:spcBef>
          <a:spcPct val="0"/>
        </a:spcBef>
        <a:buNone/>
        <a:defRPr sz="3835" kern="1200">
          <a:solidFill>
            <a:schemeClr val="tx1"/>
          </a:solidFill>
          <a:latin typeface="+mj-lt"/>
          <a:ea typeface="+mj-ea"/>
          <a:cs typeface="+mj-cs"/>
        </a:defRPr>
      </a:lvl1pPr>
    </p:titleStyle>
    <p:bodyStyle>
      <a:lvl1pPr marL="199390" indent="-199390" algn="l" defTabSz="796925" rtl="0" eaLnBrk="1" latinLnBrk="0" hangingPunct="1">
        <a:lnSpc>
          <a:spcPct val="90000"/>
        </a:lnSpc>
        <a:spcBef>
          <a:spcPts val="870"/>
        </a:spcBef>
        <a:buFont typeface="Arial" panose="020B0604020202020204" pitchFamily="34" charset="0"/>
        <a:buChar char="•"/>
        <a:defRPr sz="2440" kern="1200">
          <a:solidFill>
            <a:schemeClr val="tx1"/>
          </a:solidFill>
          <a:latin typeface="+mn-lt"/>
          <a:ea typeface="+mn-ea"/>
          <a:cs typeface="+mn-cs"/>
        </a:defRPr>
      </a:lvl1pPr>
      <a:lvl2pPr marL="597535" indent="-199390" algn="l" defTabSz="796925" rtl="0" eaLnBrk="1" latinLnBrk="0" hangingPunct="1">
        <a:lnSpc>
          <a:spcPct val="90000"/>
        </a:lnSpc>
        <a:spcBef>
          <a:spcPts val="435"/>
        </a:spcBef>
        <a:buFont typeface="Arial" panose="020B0604020202020204" pitchFamily="34" charset="0"/>
        <a:buChar char="•"/>
        <a:defRPr sz="2090" kern="1200">
          <a:solidFill>
            <a:schemeClr val="tx1"/>
          </a:solidFill>
          <a:latin typeface="+mn-lt"/>
          <a:ea typeface="+mn-ea"/>
          <a:cs typeface="+mn-cs"/>
        </a:defRPr>
      </a:lvl2pPr>
      <a:lvl3pPr marL="996315" indent="-199390" algn="l" defTabSz="796925" rtl="0" eaLnBrk="1" latinLnBrk="0" hangingPunct="1">
        <a:lnSpc>
          <a:spcPct val="90000"/>
        </a:lnSpc>
        <a:spcBef>
          <a:spcPts val="435"/>
        </a:spcBef>
        <a:buFont typeface="Arial" panose="020B0604020202020204" pitchFamily="34" charset="0"/>
        <a:buChar char="•"/>
        <a:defRPr sz="1745" kern="1200">
          <a:solidFill>
            <a:schemeClr val="tx1"/>
          </a:solidFill>
          <a:latin typeface="+mn-lt"/>
          <a:ea typeface="+mn-ea"/>
          <a:cs typeface="+mn-cs"/>
        </a:defRPr>
      </a:lvl3pPr>
      <a:lvl4pPr marL="139446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4pPr>
      <a:lvl5pPr marL="179324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5pPr>
      <a:lvl6pPr marL="219138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6pPr>
      <a:lvl7pPr marL="2590165"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7pPr>
      <a:lvl8pPr marL="298831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8pPr>
      <a:lvl9pPr marL="3387090" indent="-199390" algn="l" defTabSz="796925" rtl="0" eaLnBrk="1" latinLnBrk="0" hangingPunct="1">
        <a:lnSpc>
          <a:spcPct val="90000"/>
        </a:lnSpc>
        <a:spcBef>
          <a:spcPts val="435"/>
        </a:spcBef>
        <a:buFont typeface="Arial" panose="020B0604020202020204" pitchFamily="34" charset="0"/>
        <a:buChar char="•"/>
        <a:defRPr sz="1570" kern="1200">
          <a:solidFill>
            <a:schemeClr val="tx1"/>
          </a:solidFill>
          <a:latin typeface="+mn-lt"/>
          <a:ea typeface="+mn-ea"/>
          <a:cs typeface="+mn-cs"/>
        </a:defRPr>
      </a:lvl9pPr>
    </p:bodyStyle>
    <p:otherStyle>
      <a:defPPr>
        <a:defRPr lang="zh-CN"/>
      </a:defPPr>
      <a:lvl1pPr marL="0" algn="l" defTabSz="796925" rtl="0" eaLnBrk="1" latinLnBrk="0" hangingPunct="1">
        <a:defRPr sz="1570" kern="1200">
          <a:solidFill>
            <a:schemeClr val="tx1"/>
          </a:solidFill>
          <a:latin typeface="+mn-lt"/>
          <a:ea typeface="+mn-ea"/>
          <a:cs typeface="+mn-cs"/>
        </a:defRPr>
      </a:lvl1pPr>
      <a:lvl2pPr marL="398145" algn="l" defTabSz="796925" rtl="0" eaLnBrk="1" latinLnBrk="0" hangingPunct="1">
        <a:defRPr sz="1570" kern="1200">
          <a:solidFill>
            <a:schemeClr val="tx1"/>
          </a:solidFill>
          <a:latin typeface="+mn-lt"/>
          <a:ea typeface="+mn-ea"/>
          <a:cs typeface="+mn-cs"/>
        </a:defRPr>
      </a:lvl2pPr>
      <a:lvl3pPr marL="796925" algn="l" defTabSz="796925" rtl="0" eaLnBrk="1" latinLnBrk="0" hangingPunct="1">
        <a:defRPr sz="1570" kern="1200">
          <a:solidFill>
            <a:schemeClr val="tx1"/>
          </a:solidFill>
          <a:latin typeface="+mn-lt"/>
          <a:ea typeface="+mn-ea"/>
          <a:cs typeface="+mn-cs"/>
        </a:defRPr>
      </a:lvl3pPr>
      <a:lvl4pPr marL="1195070" algn="l" defTabSz="796925" rtl="0" eaLnBrk="1" latinLnBrk="0" hangingPunct="1">
        <a:defRPr sz="1570" kern="1200">
          <a:solidFill>
            <a:schemeClr val="tx1"/>
          </a:solidFill>
          <a:latin typeface="+mn-lt"/>
          <a:ea typeface="+mn-ea"/>
          <a:cs typeface="+mn-cs"/>
        </a:defRPr>
      </a:lvl4pPr>
      <a:lvl5pPr marL="1593850" algn="l" defTabSz="796925" rtl="0" eaLnBrk="1" latinLnBrk="0" hangingPunct="1">
        <a:defRPr sz="1570" kern="1200">
          <a:solidFill>
            <a:schemeClr val="tx1"/>
          </a:solidFill>
          <a:latin typeface="+mn-lt"/>
          <a:ea typeface="+mn-ea"/>
          <a:cs typeface="+mn-cs"/>
        </a:defRPr>
      </a:lvl5pPr>
      <a:lvl6pPr marL="1991995" algn="l" defTabSz="796925" rtl="0" eaLnBrk="1" latinLnBrk="0" hangingPunct="1">
        <a:defRPr sz="1570" kern="1200">
          <a:solidFill>
            <a:schemeClr val="tx1"/>
          </a:solidFill>
          <a:latin typeface="+mn-lt"/>
          <a:ea typeface="+mn-ea"/>
          <a:cs typeface="+mn-cs"/>
        </a:defRPr>
      </a:lvl6pPr>
      <a:lvl7pPr marL="2390775" algn="l" defTabSz="796925" rtl="0" eaLnBrk="1" latinLnBrk="0" hangingPunct="1">
        <a:defRPr sz="1570" kern="1200">
          <a:solidFill>
            <a:schemeClr val="tx1"/>
          </a:solidFill>
          <a:latin typeface="+mn-lt"/>
          <a:ea typeface="+mn-ea"/>
          <a:cs typeface="+mn-cs"/>
        </a:defRPr>
      </a:lvl7pPr>
      <a:lvl8pPr marL="2788920" algn="l" defTabSz="796925" rtl="0" eaLnBrk="1" latinLnBrk="0" hangingPunct="1">
        <a:defRPr sz="1570" kern="1200">
          <a:solidFill>
            <a:schemeClr val="tx1"/>
          </a:solidFill>
          <a:latin typeface="+mn-lt"/>
          <a:ea typeface="+mn-ea"/>
          <a:cs typeface="+mn-cs"/>
        </a:defRPr>
      </a:lvl8pPr>
      <a:lvl9pPr marL="3187700" algn="l" defTabSz="796925" rtl="0" eaLnBrk="1" latinLnBrk="0" hangingPunct="1">
        <a:defRPr sz="1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srcRect l="3265" t="6325" r="4323" b="12927"/>
          <a:stretch>
            <a:fillRect/>
          </a:stretch>
        </p:blipFill>
        <p:spPr>
          <a:xfrm>
            <a:off x="2191043" y="1088639"/>
            <a:ext cx="6429671" cy="1807419"/>
          </a:xfrm>
          <a:prstGeom prst="rect">
            <a:avLst/>
          </a:prstGeom>
        </p:spPr>
      </p:pic>
      <p:sp>
        <p:nvSpPr>
          <p:cNvPr id="5" name="文本框 4"/>
          <p:cNvSpPr txBox="1"/>
          <p:nvPr/>
        </p:nvSpPr>
        <p:spPr>
          <a:xfrm>
            <a:off x="2441524" y="1358360"/>
            <a:ext cx="6170224" cy="706755"/>
          </a:xfrm>
          <a:prstGeom prst="rect">
            <a:avLst/>
          </a:prstGeom>
          <a:noFill/>
        </p:spPr>
        <p:txBody>
          <a:bodyPr wrap="square" rtlCol="0">
            <a:spAutoFit/>
          </a:bodyPr>
          <a:lstStyle/>
          <a:p>
            <a:pPr algn="ctr"/>
            <a:r>
              <a:rPr lang="en-US" altLang="zh-CN" sz="4000" b="1">
                <a:solidFill>
                  <a:schemeClr val="bg1"/>
                </a:solidFill>
                <a:cs typeface="+mn-ea"/>
                <a:sym typeface="+mn-lt"/>
              </a:rPr>
              <a:t>UI</a:t>
            </a:r>
            <a:r>
              <a:rPr lang="zh-CN" altLang="en-US" sz="4000" b="1">
                <a:solidFill>
                  <a:schemeClr val="bg1"/>
                </a:solidFill>
                <a:cs typeface="+mn-ea"/>
                <a:sym typeface="+mn-lt"/>
              </a:rPr>
              <a:t>控件</a:t>
            </a:r>
          </a:p>
        </p:txBody>
      </p:sp>
      <p:grpSp>
        <p:nvGrpSpPr>
          <p:cNvPr id="60" name="组合 1274"/>
          <p:cNvGrpSpPr/>
          <p:nvPr/>
        </p:nvGrpSpPr>
        <p:grpSpPr>
          <a:xfrm>
            <a:off x="2441526" y="3237675"/>
            <a:ext cx="338686" cy="261779"/>
            <a:chOff x="5248276" y="1095375"/>
            <a:chExt cx="727075" cy="561976"/>
          </a:xfrm>
        </p:grpSpPr>
        <p:sp>
          <p:nvSpPr>
            <p:cNvPr id="61" name="Freeform 378"/>
            <p:cNvSpPr/>
            <p:nvPr/>
          </p:nvSpPr>
          <p:spPr bwMode="auto">
            <a:xfrm>
              <a:off x="5367339" y="1268413"/>
              <a:ext cx="39688" cy="144463"/>
            </a:xfrm>
            <a:custGeom>
              <a:avLst/>
              <a:gdLst/>
              <a:ahLst/>
              <a:cxnLst>
                <a:cxn ang="0">
                  <a:pos x="90" y="5"/>
                </a:cxn>
                <a:cxn ang="0">
                  <a:pos x="90" y="5"/>
                </a:cxn>
                <a:cxn ang="0">
                  <a:pos x="89" y="17"/>
                </a:cxn>
                <a:cxn ang="0">
                  <a:pos x="87" y="28"/>
                </a:cxn>
                <a:cxn ang="0">
                  <a:pos x="81" y="49"/>
                </a:cxn>
                <a:cxn ang="0">
                  <a:pos x="64" y="89"/>
                </a:cxn>
                <a:cxn ang="0">
                  <a:pos x="64" y="89"/>
                </a:cxn>
                <a:cxn ang="0">
                  <a:pos x="56" y="113"/>
                </a:cxn>
                <a:cxn ang="0">
                  <a:pos x="49" y="136"/>
                </a:cxn>
                <a:cxn ang="0">
                  <a:pos x="36" y="185"/>
                </a:cxn>
                <a:cxn ang="0">
                  <a:pos x="36" y="185"/>
                </a:cxn>
                <a:cxn ang="0">
                  <a:pos x="31" y="207"/>
                </a:cxn>
                <a:cxn ang="0">
                  <a:pos x="26" y="230"/>
                </a:cxn>
                <a:cxn ang="0">
                  <a:pos x="18" y="277"/>
                </a:cxn>
                <a:cxn ang="0">
                  <a:pos x="18" y="277"/>
                </a:cxn>
                <a:cxn ang="0">
                  <a:pos x="13" y="298"/>
                </a:cxn>
                <a:cxn ang="0">
                  <a:pos x="8" y="318"/>
                </a:cxn>
                <a:cxn ang="0">
                  <a:pos x="2" y="339"/>
                </a:cxn>
                <a:cxn ang="0">
                  <a:pos x="1" y="349"/>
                </a:cxn>
                <a:cxn ang="0">
                  <a:pos x="0" y="360"/>
                </a:cxn>
                <a:cxn ang="0">
                  <a:pos x="0" y="360"/>
                </a:cxn>
                <a:cxn ang="0">
                  <a:pos x="0" y="362"/>
                </a:cxn>
                <a:cxn ang="0">
                  <a:pos x="1" y="364"/>
                </a:cxn>
                <a:cxn ang="0">
                  <a:pos x="2" y="365"/>
                </a:cxn>
                <a:cxn ang="0">
                  <a:pos x="5" y="365"/>
                </a:cxn>
                <a:cxn ang="0">
                  <a:pos x="9" y="364"/>
                </a:cxn>
                <a:cxn ang="0">
                  <a:pos x="10" y="362"/>
                </a:cxn>
                <a:cxn ang="0">
                  <a:pos x="10" y="360"/>
                </a:cxn>
                <a:cxn ang="0">
                  <a:pos x="10" y="360"/>
                </a:cxn>
                <a:cxn ang="0">
                  <a:pos x="13" y="349"/>
                </a:cxn>
                <a:cxn ang="0">
                  <a:pos x="15" y="340"/>
                </a:cxn>
                <a:cxn ang="0">
                  <a:pos x="19" y="331"/>
                </a:cxn>
                <a:cxn ang="0">
                  <a:pos x="22" y="322"/>
                </a:cxn>
                <a:cxn ang="0">
                  <a:pos x="31" y="270"/>
                </a:cxn>
                <a:cxn ang="0">
                  <a:pos x="31" y="270"/>
                </a:cxn>
                <a:cxn ang="0">
                  <a:pos x="39" y="223"/>
                </a:cxn>
                <a:cxn ang="0">
                  <a:pos x="49" y="177"/>
                </a:cxn>
                <a:cxn ang="0">
                  <a:pos x="49" y="177"/>
                </a:cxn>
                <a:cxn ang="0">
                  <a:pos x="64" y="128"/>
                </a:cxn>
                <a:cxn ang="0">
                  <a:pos x="79" y="81"/>
                </a:cxn>
                <a:cxn ang="0">
                  <a:pos x="79" y="81"/>
                </a:cxn>
                <a:cxn ang="0">
                  <a:pos x="93" y="45"/>
                </a:cxn>
                <a:cxn ang="0">
                  <a:pos x="99" y="25"/>
                </a:cxn>
                <a:cxn ang="0">
                  <a:pos x="100" y="16"/>
                </a:cxn>
                <a:cxn ang="0">
                  <a:pos x="102" y="5"/>
                </a:cxn>
                <a:cxn ang="0">
                  <a:pos x="102" y="5"/>
                </a:cxn>
                <a:cxn ang="0">
                  <a:pos x="102" y="4"/>
                </a:cxn>
                <a:cxn ang="0">
                  <a:pos x="100" y="1"/>
                </a:cxn>
                <a:cxn ang="0">
                  <a:pos x="99" y="1"/>
                </a:cxn>
                <a:cxn ang="0">
                  <a:pos x="96" y="0"/>
                </a:cxn>
                <a:cxn ang="0">
                  <a:pos x="93" y="1"/>
                </a:cxn>
                <a:cxn ang="0">
                  <a:pos x="91" y="4"/>
                </a:cxn>
                <a:cxn ang="0">
                  <a:pos x="90" y="5"/>
                </a:cxn>
                <a:cxn ang="0">
                  <a:pos x="90" y="5"/>
                </a:cxn>
              </a:cxnLst>
              <a:rect l="0" t="0" r="r" b="b"/>
              <a:pathLst>
                <a:path w="102" h="365">
                  <a:moveTo>
                    <a:pt x="90" y="5"/>
                  </a:moveTo>
                  <a:lnTo>
                    <a:pt x="90" y="5"/>
                  </a:lnTo>
                  <a:lnTo>
                    <a:pt x="89" y="17"/>
                  </a:lnTo>
                  <a:lnTo>
                    <a:pt x="87" y="28"/>
                  </a:lnTo>
                  <a:lnTo>
                    <a:pt x="81" y="49"/>
                  </a:lnTo>
                  <a:lnTo>
                    <a:pt x="64" y="89"/>
                  </a:lnTo>
                  <a:lnTo>
                    <a:pt x="64" y="89"/>
                  </a:lnTo>
                  <a:lnTo>
                    <a:pt x="56" y="113"/>
                  </a:lnTo>
                  <a:lnTo>
                    <a:pt x="49" y="136"/>
                  </a:lnTo>
                  <a:lnTo>
                    <a:pt x="36" y="185"/>
                  </a:lnTo>
                  <a:lnTo>
                    <a:pt x="36" y="185"/>
                  </a:lnTo>
                  <a:lnTo>
                    <a:pt x="31" y="207"/>
                  </a:lnTo>
                  <a:lnTo>
                    <a:pt x="26" y="230"/>
                  </a:lnTo>
                  <a:lnTo>
                    <a:pt x="18" y="277"/>
                  </a:lnTo>
                  <a:lnTo>
                    <a:pt x="18" y="277"/>
                  </a:lnTo>
                  <a:lnTo>
                    <a:pt x="13" y="298"/>
                  </a:lnTo>
                  <a:lnTo>
                    <a:pt x="8" y="318"/>
                  </a:lnTo>
                  <a:lnTo>
                    <a:pt x="2" y="339"/>
                  </a:lnTo>
                  <a:lnTo>
                    <a:pt x="1" y="349"/>
                  </a:lnTo>
                  <a:lnTo>
                    <a:pt x="0" y="360"/>
                  </a:lnTo>
                  <a:lnTo>
                    <a:pt x="0" y="360"/>
                  </a:lnTo>
                  <a:lnTo>
                    <a:pt x="0" y="362"/>
                  </a:lnTo>
                  <a:lnTo>
                    <a:pt x="1" y="364"/>
                  </a:lnTo>
                  <a:lnTo>
                    <a:pt x="2" y="365"/>
                  </a:lnTo>
                  <a:lnTo>
                    <a:pt x="5" y="365"/>
                  </a:lnTo>
                  <a:lnTo>
                    <a:pt x="9" y="364"/>
                  </a:lnTo>
                  <a:lnTo>
                    <a:pt x="10" y="362"/>
                  </a:lnTo>
                  <a:lnTo>
                    <a:pt x="10" y="360"/>
                  </a:lnTo>
                  <a:lnTo>
                    <a:pt x="10" y="360"/>
                  </a:lnTo>
                  <a:lnTo>
                    <a:pt x="13" y="349"/>
                  </a:lnTo>
                  <a:lnTo>
                    <a:pt x="15" y="340"/>
                  </a:lnTo>
                  <a:lnTo>
                    <a:pt x="19" y="331"/>
                  </a:lnTo>
                  <a:lnTo>
                    <a:pt x="22" y="322"/>
                  </a:lnTo>
                  <a:lnTo>
                    <a:pt x="31" y="270"/>
                  </a:lnTo>
                  <a:lnTo>
                    <a:pt x="31" y="270"/>
                  </a:lnTo>
                  <a:lnTo>
                    <a:pt x="39" y="223"/>
                  </a:lnTo>
                  <a:lnTo>
                    <a:pt x="49" y="177"/>
                  </a:lnTo>
                  <a:lnTo>
                    <a:pt x="49" y="177"/>
                  </a:lnTo>
                  <a:lnTo>
                    <a:pt x="64" y="128"/>
                  </a:lnTo>
                  <a:lnTo>
                    <a:pt x="79" y="81"/>
                  </a:lnTo>
                  <a:lnTo>
                    <a:pt x="79" y="81"/>
                  </a:lnTo>
                  <a:lnTo>
                    <a:pt x="93" y="45"/>
                  </a:lnTo>
                  <a:lnTo>
                    <a:pt x="99" y="25"/>
                  </a:lnTo>
                  <a:lnTo>
                    <a:pt x="100" y="16"/>
                  </a:lnTo>
                  <a:lnTo>
                    <a:pt x="102" y="5"/>
                  </a:lnTo>
                  <a:lnTo>
                    <a:pt x="102" y="5"/>
                  </a:lnTo>
                  <a:lnTo>
                    <a:pt x="102" y="4"/>
                  </a:lnTo>
                  <a:lnTo>
                    <a:pt x="100" y="1"/>
                  </a:lnTo>
                  <a:lnTo>
                    <a:pt x="99" y="1"/>
                  </a:lnTo>
                  <a:lnTo>
                    <a:pt x="96" y="0"/>
                  </a:lnTo>
                  <a:lnTo>
                    <a:pt x="93" y="1"/>
                  </a:lnTo>
                  <a:lnTo>
                    <a:pt x="91" y="4"/>
                  </a:lnTo>
                  <a:lnTo>
                    <a:pt x="90" y="5"/>
                  </a:lnTo>
                  <a:lnTo>
                    <a:pt x="90" y="5"/>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62" name="Freeform 379"/>
            <p:cNvSpPr/>
            <p:nvPr/>
          </p:nvSpPr>
          <p:spPr bwMode="auto">
            <a:xfrm>
              <a:off x="5426076" y="1354138"/>
              <a:ext cx="33338" cy="128588"/>
            </a:xfrm>
            <a:custGeom>
              <a:avLst/>
              <a:gdLst/>
              <a:ahLst/>
              <a:cxnLst>
                <a:cxn ang="0">
                  <a:pos x="75" y="3"/>
                </a:cxn>
                <a:cxn ang="0">
                  <a:pos x="75" y="3"/>
                </a:cxn>
                <a:cxn ang="0">
                  <a:pos x="71" y="11"/>
                </a:cxn>
                <a:cxn ang="0">
                  <a:pos x="69" y="20"/>
                </a:cxn>
                <a:cxn ang="0">
                  <a:pos x="63" y="37"/>
                </a:cxn>
                <a:cxn ang="0">
                  <a:pos x="55" y="71"/>
                </a:cxn>
                <a:cxn ang="0">
                  <a:pos x="55" y="71"/>
                </a:cxn>
                <a:cxn ang="0">
                  <a:pos x="49" y="91"/>
                </a:cxn>
                <a:cxn ang="0">
                  <a:pos x="42" y="110"/>
                </a:cxn>
                <a:cxn ang="0">
                  <a:pos x="36" y="130"/>
                </a:cxn>
                <a:cxn ang="0">
                  <a:pos x="32" y="149"/>
                </a:cxn>
                <a:cxn ang="0">
                  <a:pos x="32" y="149"/>
                </a:cxn>
                <a:cxn ang="0">
                  <a:pos x="27" y="196"/>
                </a:cxn>
                <a:cxn ang="0">
                  <a:pos x="23" y="220"/>
                </a:cxn>
                <a:cxn ang="0">
                  <a:pos x="19" y="244"/>
                </a:cxn>
                <a:cxn ang="0">
                  <a:pos x="19" y="244"/>
                </a:cxn>
                <a:cxn ang="0">
                  <a:pos x="15" y="261"/>
                </a:cxn>
                <a:cxn ang="0">
                  <a:pos x="11" y="279"/>
                </a:cxn>
                <a:cxn ang="0">
                  <a:pos x="11" y="279"/>
                </a:cxn>
                <a:cxn ang="0">
                  <a:pos x="8" y="288"/>
                </a:cxn>
                <a:cxn ang="0">
                  <a:pos x="7" y="298"/>
                </a:cxn>
                <a:cxn ang="0">
                  <a:pos x="6" y="309"/>
                </a:cxn>
                <a:cxn ang="0">
                  <a:pos x="3" y="313"/>
                </a:cxn>
                <a:cxn ang="0">
                  <a:pos x="2" y="317"/>
                </a:cxn>
                <a:cxn ang="0">
                  <a:pos x="2" y="317"/>
                </a:cxn>
                <a:cxn ang="0">
                  <a:pos x="0" y="319"/>
                </a:cxn>
                <a:cxn ang="0">
                  <a:pos x="0" y="321"/>
                </a:cxn>
                <a:cxn ang="0">
                  <a:pos x="2" y="323"/>
                </a:cxn>
                <a:cxn ang="0">
                  <a:pos x="3" y="325"/>
                </a:cxn>
                <a:cxn ang="0">
                  <a:pos x="7" y="325"/>
                </a:cxn>
                <a:cxn ang="0">
                  <a:pos x="10" y="325"/>
                </a:cxn>
                <a:cxn ang="0">
                  <a:pos x="11" y="323"/>
                </a:cxn>
                <a:cxn ang="0">
                  <a:pos x="11" y="323"/>
                </a:cxn>
                <a:cxn ang="0">
                  <a:pos x="15" y="317"/>
                </a:cxn>
                <a:cxn ang="0">
                  <a:pos x="18" y="310"/>
                </a:cxn>
                <a:cxn ang="0">
                  <a:pos x="21" y="295"/>
                </a:cxn>
                <a:cxn ang="0">
                  <a:pos x="24" y="279"/>
                </a:cxn>
                <a:cxn ang="0">
                  <a:pos x="27" y="264"/>
                </a:cxn>
                <a:cxn ang="0">
                  <a:pos x="27" y="264"/>
                </a:cxn>
                <a:cxn ang="0">
                  <a:pos x="31" y="245"/>
                </a:cxn>
                <a:cxn ang="0">
                  <a:pos x="33" y="227"/>
                </a:cxn>
                <a:cxn ang="0">
                  <a:pos x="38" y="187"/>
                </a:cxn>
                <a:cxn ang="0">
                  <a:pos x="38" y="187"/>
                </a:cxn>
                <a:cxn ang="0">
                  <a:pos x="42" y="164"/>
                </a:cxn>
                <a:cxn ang="0">
                  <a:pos x="46" y="140"/>
                </a:cxn>
                <a:cxn ang="0">
                  <a:pos x="52" y="117"/>
                </a:cxn>
                <a:cxn ang="0">
                  <a:pos x="59" y="94"/>
                </a:cxn>
                <a:cxn ang="0">
                  <a:pos x="59" y="94"/>
                </a:cxn>
                <a:cxn ang="0">
                  <a:pos x="66" y="72"/>
                </a:cxn>
                <a:cxn ang="0">
                  <a:pos x="71" y="51"/>
                </a:cxn>
                <a:cxn ang="0">
                  <a:pos x="76" y="29"/>
                </a:cxn>
                <a:cxn ang="0">
                  <a:pos x="80" y="19"/>
                </a:cxn>
                <a:cxn ang="0">
                  <a:pos x="86" y="9"/>
                </a:cxn>
                <a:cxn ang="0">
                  <a:pos x="86" y="9"/>
                </a:cxn>
                <a:cxn ang="0">
                  <a:pos x="87" y="7"/>
                </a:cxn>
                <a:cxn ang="0">
                  <a:pos x="86" y="4"/>
                </a:cxn>
                <a:cxn ang="0">
                  <a:pos x="83" y="2"/>
                </a:cxn>
                <a:cxn ang="0">
                  <a:pos x="79" y="0"/>
                </a:cxn>
                <a:cxn ang="0">
                  <a:pos x="78" y="2"/>
                </a:cxn>
                <a:cxn ang="0">
                  <a:pos x="75" y="3"/>
                </a:cxn>
                <a:cxn ang="0">
                  <a:pos x="75" y="3"/>
                </a:cxn>
              </a:cxnLst>
              <a:rect l="0" t="0" r="r" b="b"/>
              <a:pathLst>
                <a:path w="87" h="325">
                  <a:moveTo>
                    <a:pt x="75" y="3"/>
                  </a:moveTo>
                  <a:lnTo>
                    <a:pt x="75" y="3"/>
                  </a:lnTo>
                  <a:lnTo>
                    <a:pt x="71" y="11"/>
                  </a:lnTo>
                  <a:lnTo>
                    <a:pt x="69" y="20"/>
                  </a:lnTo>
                  <a:lnTo>
                    <a:pt x="63" y="37"/>
                  </a:lnTo>
                  <a:lnTo>
                    <a:pt x="55" y="71"/>
                  </a:lnTo>
                  <a:lnTo>
                    <a:pt x="55" y="71"/>
                  </a:lnTo>
                  <a:lnTo>
                    <a:pt x="49" y="91"/>
                  </a:lnTo>
                  <a:lnTo>
                    <a:pt x="42" y="110"/>
                  </a:lnTo>
                  <a:lnTo>
                    <a:pt x="36" y="130"/>
                  </a:lnTo>
                  <a:lnTo>
                    <a:pt x="32" y="149"/>
                  </a:lnTo>
                  <a:lnTo>
                    <a:pt x="32" y="149"/>
                  </a:lnTo>
                  <a:lnTo>
                    <a:pt x="27" y="196"/>
                  </a:lnTo>
                  <a:lnTo>
                    <a:pt x="23" y="220"/>
                  </a:lnTo>
                  <a:lnTo>
                    <a:pt x="19" y="244"/>
                  </a:lnTo>
                  <a:lnTo>
                    <a:pt x="19" y="244"/>
                  </a:lnTo>
                  <a:lnTo>
                    <a:pt x="15" y="261"/>
                  </a:lnTo>
                  <a:lnTo>
                    <a:pt x="11" y="279"/>
                  </a:lnTo>
                  <a:lnTo>
                    <a:pt x="11" y="279"/>
                  </a:lnTo>
                  <a:lnTo>
                    <a:pt x="8" y="288"/>
                  </a:lnTo>
                  <a:lnTo>
                    <a:pt x="7" y="298"/>
                  </a:lnTo>
                  <a:lnTo>
                    <a:pt x="6" y="309"/>
                  </a:lnTo>
                  <a:lnTo>
                    <a:pt x="3" y="313"/>
                  </a:lnTo>
                  <a:lnTo>
                    <a:pt x="2" y="317"/>
                  </a:lnTo>
                  <a:lnTo>
                    <a:pt x="2" y="317"/>
                  </a:lnTo>
                  <a:lnTo>
                    <a:pt x="0" y="319"/>
                  </a:lnTo>
                  <a:lnTo>
                    <a:pt x="0" y="321"/>
                  </a:lnTo>
                  <a:lnTo>
                    <a:pt x="2" y="323"/>
                  </a:lnTo>
                  <a:lnTo>
                    <a:pt x="3" y="325"/>
                  </a:lnTo>
                  <a:lnTo>
                    <a:pt x="7" y="325"/>
                  </a:lnTo>
                  <a:lnTo>
                    <a:pt x="10" y="325"/>
                  </a:lnTo>
                  <a:lnTo>
                    <a:pt x="11" y="323"/>
                  </a:lnTo>
                  <a:lnTo>
                    <a:pt x="11" y="323"/>
                  </a:lnTo>
                  <a:lnTo>
                    <a:pt x="15" y="317"/>
                  </a:lnTo>
                  <a:lnTo>
                    <a:pt x="18" y="310"/>
                  </a:lnTo>
                  <a:lnTo>
                    <a:pt x="21" y="295"/>
                  </a:lnTo>
                  <a:lnTo>
                    <a:pt x="24" y="279"/>
                  </a:lnTo>
                  <a:lnTo>
                    <a:pt x="27" y="264"/>
                  </a:lnTo>
                  <a:lnTo>
                    <a:pt x="27" y="264"/>
                  </a:lnTo>
                  <a:lnTo>
                    <a:pt x="31" y="245"/>
                  </a:lnTo>
                  <a:lnTo>
                    <a:pt x="33" y="227"/>
                  </a:lnTo>
                  <a:lnTo>
                    <a:pt x="38" y="187"/>
                  </a:lnTo>
                  <a:lnTo>
                    <a:pt x="38" y="187"/>
                  </a:lnTo>
                  <a:lnTo>
                    <a:pt x="42" y="164"/>
                  </a:lnTo>
                  <a:lnTo>
                    <a:pt x="46" y="140"/>
                  </a:lnTo>
                  <a:lnTo>
                    <a:pt x="52" y="117"/>
                  </a:lnTo>
                  <a:lnTo>
                    <a:pt x="59" y="94"/>
                  </a:lnTo>
                  <a:lnTo>
                    <a:pt x="59" y="94"/>
                  </a:lnTo>
                  <a:lnTo>
                    <a:pt x="66" y="72"/>
                  </a:lnTo>
                  <a:lnTo>
                    <a:pt x="71" y="51"/>
                  </a:lnTo>
                  <a:lnTo>
                    <a:pt x="76" y="29"/>
                  </a:lnTo>
                  <a:lnTo>
                    <a:pt x="80" y="19"/>
                  </a:lnTo>
                  <a:lnTo>
                    <a:pt x="86" y="9"/>
                  </a:lnTo>
                  <a:lnTo>
                    <a:pt x="86" y="9"/>
                  </a:lnTo>
                  <a:lnTo>
                    <a:pt x="87" y="7"/>
                  </a:lnTo>
                  <a:lnTo>
                    <a:pt x="86" y="4"/>
                  </a:lnTo>
                  <a:lnTo>
                    <a:pt x="83" y="2"/>
                  </a:lnTo>
                  <a:lnTo>
                    <a:pt x="79" y="0"/>
                  </a:lnTo>
                  <a:lnTo>
                    <a:pt x="78" y="2"/>
                  </a:lnTo>
                  <a:lnTo>
                    <a:pt x="75" y="3"/>
                  </a:lnTo>
                  <a:lnTo>
                    <a:pt x="75" y="3"/>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63" name="Freeform 380"/>
            <p:cNvSpPr/>
            <p:nvPr/>
          </p:nvSpPr>
          <p:spPr bwMode="auto">
            <a:xfrm>
              <a:off x="5492751" y="1465263"/>
              <a:ext cx="25400" cy="90488"/>
            </a:xfrm>
            <a:custGeom>
              <a:avLst/>
              <a:gdLst/>
              <a:ahLst/>
              <a:cxnLst>
                <a:cxn ang="0">
                  <a:pos x="52" y="3"/>
                </a:cxn>
                <a:cxn ang="0">
                  <a:pos x="52" y="3"/>
                </a:cxn>
                <a:cxn ang="0">
                  <a:pos x="46" y="13"/>
                </a:cxn>
                <a:cxn ang="0">
                  <a:pos x="42" y="24"/>
                </a:cxn>
                <a:cxn ang="0">
                  <a:pos x="34" y="45"/>
                </a:cxn>
                <a:cxn ang="0">
                  <a:pos x="29" y="67"/>
                </a:cxn>
                <a:cxn ang="0">
                  <a:pos x="23" y="90"/>
                </a:cxn>
                <a:cxn ang="0">
                  <a:pos x="23" y="90"/>
                </a:cxn>
                <a:cxn ang="0">
                  <a:pos x="16" y="122"/>
                </a:cxn>
                <a:cxn ang="0">
                  <a:pos x="10" y="154"/>
                </a:cxn>
                <a:cxn ang="0">
                  <a:pos x="0" y="221"/>
                </a:cxn>
                <a:cxn ang="0">
                  <a:pos x="0" y="221"/>
                </a:cxn>
                <a:cxn ang="0">
                  <a:pos x="0" y="224"/>
                </a:cxn>
                <a:cxn ang="0">
                  <a:pos x="1" y="225"/>
                </a:cxn>
                <a:cxn ang="0">
                  <a:pos x="5" y="228"/>
                </a:cxn>
                <a:cxn ang="0">
                  <a:pos x="6" y="228"/>
                </a:cxn>
                <a:cxn ang="0">
                  <a:pos x="9" y="228"/>
                </a:cxn>
                <a:cxn ang="0">
                  <a:pos x="10" y="226"/>
                </a:cxn>
                <a:cxn ang="0">
                  <a:pos x="12" y="224"/>
                </a:cxn>
                <a:cxn ang="0">
                  <a:pos x="12" y="224"/>
                </a:cxn>
                <a:cxn ang="0">
                  <a:pos x="16" y="194"/>
                </a:cxn>
                <a:cxn ang="0">
                  <a:pos x="22" y="164"/>
                </a:cxn>
                <a:cxn ang="0">
                  <a:pos x="27" y="134"/>
                </a:cxn>
                <a:cxn ang="0">
                  <a:pos x="33" y="103"/>
                </a:cxn>
                <a:cxn ang="0">
                  <a:pos x="33" y="103"/>
                </a:cxn>
                <a:cxn ang="0">
                  <a:pos x="36" y="79"/>
                </a:cxn>
                <a:cxn ang="0">
                  <a:pos x="42" y="54"/>
                </a:cxn>
                <a:cxn ang="0">
                  <a:pos x="46" y="42"/>
                </a:cxn>
                <a:cxn ang="0">
                  <a:pos x="51" y="30"/>
                </a:cxn>
                <a:cxn ang="0">
                  <a:pos x="56" y="18"/>
                </a:cxn>
                <a:cxn ang="0">
                  <a:pos x="61" y="8"/>
                </a:cxn>
                <a:cxn ang="0">
                  <a:pos x="61" y="8"/>
                </a:cxn>
                <a:cxn ang="0">
                  <a:pos x="63" y="7"/>
                </a:cxn>
                <a:cxn ang="0">
                  <a:pos x="63" y="4"/>
                </a:cxn>
                <a:cxn ang="0">
                  <a:pos x="61" y="3"/>
                </a:cxn>
                <a:cxn ang="0">
                  <a:pos x="60" y="1"/>
                </a:cxn>
                <a:cxn ang="0">
                  <a:pos x="56" y="0"/>
                </a:cxn>
                <a:cxn ang="0">
                  <a:pos x="53" y="1"/>
                </a:cxn>
                <a:cxn ang="0">
                  <a:pos x="52" y="3"/>
                </a:cxn>
                <a:cxn ang="0">
                  <a:pos x="52" y="3"/>
                </a:cxn>
              </a:cxnLst>
              <a:rect l="0" t="0" r="r" b="b"/>
              <a:pathLst>
                <a:path w="63" h="228">
                  <a:moveTo>
                    <a:pt x="52" y="3"/>
                  </a:moveTo>
                  <a:lnTo>
                    <a:pt x="52" y="3"/>
                  </a:lnTo>
                  <a:lnTo>
                    <a:pt x="46" y="13"/>
                  </a:lnTo>
                  <a:lnTo>
                    <a:pt x="42" y="24"/>
                  </a:lnTo>
                  <a:lnTo>
                    <a:pt x="34" y="45"/>
                  </a:lnTo>
                  <a:lnTo>
                    <a:pt x="29" y="67"/>
                  </a:lnTo>
                  <a:lnTo>
                    <a:pt x="23" y="90"/>
                  </a:lnTo>
                  <a:lnTo>
                    <a:pt x="23" y="90"/>
                  </a:lnTo>
                  <a:lnTo>
                    <a:pt x="16" y="122"/>
                  </a:lnTo>
                  <a:lnTo>
                    <a:pt x="10" y="154"/>
                  </a:lnTo>
                  <a:lnTo>
                    <a:pt x="0" y="221"/>
                  </a:lnTo>
                  <a:lnTo>
                    <a:pt x="0" y="221"/>
                  </a:lnTo>
                  <a:lnTo>
                    <a:pt x="0" y="224"/>
                  </a:lnTo>
                  <a:lnTo>
                    <a:pt x="1" y="225"/>
                  </a:lnTo>
                  <a:lnTo>
                    <a:pt x="5" y="228"/>
                  </a:lnTo>
                  <a:lnTo>
                    <a:pt x="6" y="228"/>
                  </a:lnTo>
                  <a:lnTo>
                    <a:pt x="9" y="228"/>
                  </a:lnTo>
                  <a:lnTo>
                    <a:pt x="10" y="226"/>
                  </a:lnTo>
                  <a:lnTo>
                    <a:pt x="12" y="224"/>
                  </a:lnTo>
                  <a:lnTo>
                    <a:pt x="12" y="224"/>
                  </a:lnTo>
                  <a:lnTo>
                    <a:pt x="16" y="194"/>
                  </a:lnTo>
                  <a:lnTo>
                    <a:pt x="22" y="164"/>
                  </a:lnTo>
                  <a:lnTo>
                    <a:pt x="27" y="134"/>
                  </a:lnTo>
                  <a:lnTo>
                    <a:pt x="33" y="103"/>
                  </a:lnTo>
                  <a:lnTo>
                    <a:pt x="33" y="103"/>
                  </a:lnTo>
                  <a:lnTo>
                    <a:pt x="36" y="79"/>
                  </a:lnTo>
                  <a:lnTo>
                    <a:pt x="42" y="54"/>
                  </a:lnTo>
                  <a:lnTo>
                    <a:pt x="46" y="42"/>
                  </a:lnTo>
                  <a:lnTo>
                    <a:pt x="51" y="30"/>
                  </a:lnTo>
                  <a:lnTo>
                    <a:pt x="56" y="18"/>
                  </a:lnTo>
                  <a:lnTo>
                    <a:pt x="61" y="8"/>
                  </a:lnTo>
                  <a:lnTo>
                    <a:pt x="61" y="8"/>
                  </a:lnTo>
                  <a:lnTo>
                    <a:pt x="63" y="7"/>
                  </a:lnTo>
                  <a:lnTo>
                    <a:pt x="63" y="4"/>
                  </a:lnTo>
                  <a:lnTo>
                    <a:pt x="61" y="3"/>
                  </a:lnTo>
                  <a:lnTo>
                    <a:pt x="60" y="1"/>
                  </a:lnTo>
                  <a:lnTo>
                    <a:pt x="56" y="0"/>
                  </a:lnTo>
                  <a:lnTo>
                    <a:pt x="53" y="1"/>
                  </a:lnTo>
                  <a:lnTo>
                    <a:pt x="52" y="3"/>
                  </a:lnTo>
                  <a:lnTo>
                    <a:pt x="52" y="3"/>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64" name="Freeform 381"/>
            <p:cNvSpPr/>
            <p:nvPr/>
          </p:nvSpPr>
          <p:spPr bwMode="auto">
            <a:xfrm>
              <a:off x="5516564" y="1489076"/>
              <a:ext cx="17463" cy="76200"/>
            </a:xfrm>
            <a:custGeom>
              <a:avLst/>
              <a:gdLst/>
              <a:ahLst/>
              <a:cxnLst>
                <a:cxn ang="0">
                  <a:pos x="34" y="4"/>
                </a:cxn>
                <a:cxn ang="0">
                  <a:pos x="34" y="4"/>
                </a:cxn>
                <a:cxn ang="0">
                  <a:pos x="21" y="48"/>
                </a:cxn>
                <a:cxn ang="0">
                  <a:pos x="11" y="94"/>
                </a:cxn>
                <a:cxn ang="0">
                  <a:pos x="7" y="117"/>
                </a:cxn>
                <a:cxn ang="0">
                  <a:pos x="3" y="141"/>
                </a:cxn>
                <a:cxn ang="0">
                  <a:pos x="0" y="163"/>
                </a:cxn>
                <a:cxn ang="0">
                  <a:pos x="0" y="188"/>
                </a:cxn>
                <a:cxn ang="0">
                  <a:pos x="0" y="188"/>
                </a:cxn>
                <a:cxn ang="0">
                  <a:pos x="0" y="189"/>
                </a:cxn>
                <a:cxn ang="0">
                  <a:pos x="2" y="192"/>
                </a:cxn>
                <a:cxn ang="0">
                  <a:pos x="6" y="193"/>
                </a:cxn>
                <a:cxn ang="0">
                  <a:pos x="10" y="192"/>
                </a:cxn>
                <a:cxn ang="0">
                  <a:pos x="11" y="189"/>
                </a:cxn>
                <a:cxn ang="0">
                  <a:pos x="11" y="188"/>
                </a:cxn>
                <a:cxn ang="0">
                  <a:pos x="11" y="188"/>
                </a:cxn>
                <a:cxn ang="0">
                  <a:pos x="12" y="164"/>
                </a:cxn>
                <a:cxn ang="0">
                  <a:pos x="15" y="141"/>
                </a:cxn>
                <a:cxn ang="0">
                  <a:pos x="17" y="119"/>
                </a:cxn>
                <a:cxn ang="0">
                  <a:pos x="23" y="95"/>
                </a:cxn>
                <a:cxn ang="0">
                  <a:pos x="33" y="51"/>
                </a:cxn>
                <a:cxn ang="0">
                  <a:pos x="45" y="6"/>
                </a:cxn>
                <a:cxn ang="0">
                  <a:pos x="45" y="6"/>
                </a:cxn>
                <a:cxn ang="0">
                  <a:pos x="46" y="4"/>
                </a:cxn>
                <a:cxn ang="0">
                  <a:pos x="45" y="2"/>
                </a:cxn>
                <a:cxn ang="0">
                  <a:pos x="41" y="0"/>
                </a:cxn>
                <a:cxn ang="0">
                  <a:pos x="37" y="0"/>
                </a:cxn>
                <a:cxn ang="0">
                  <a:pos x="36" y="1"/>
                </a:cxn>
                <a:cxn ang="0">
                  <a:pos x="34" y="4"/>
                </a:cxn>
                <a:cxn ang="0">
                  <a:pos x="34" y="4"/>
                </a:cxn>
              </a:cxnLst>
              <a:rect l="0" t="0" r="r" b="b"/>
              <a:pathLst>
                <a:path w="46" h="193">
                  <a:moveTo>
                    <a:pt x="34" y="4"/>
                  </a:moveTo>
                  <a:lnTo>
                    <a:pt x="34" y="4"/>
                  </a:lnTo>
                  <a:lnTo>
                    <a:pt x="21" y="48"/>
                  </a:lnTo>
                  <a:lnTo>
                    <a:pt x="11" y="94"/>
                  </a:lnTo>
                  <a:lnTo>
                    <a:pt x="7" y="117"/>
                  </a:lnTo>
                  <a:lnTo>
                    <a:pt x="3" y="141"/>
                  </a:lnTo>
                  <a:lnTo>
                    <a:pt x="0" y="163"/>
                  </a:lnTo>
                  <a:lnTo>
                    <a:pt x="0" y="188"/>
                  </a:lnTo>
                  <a:lnTo>
                    <a:pt x="0" y="188"/>
                  </a:lnTo>
                  <a:lnTo>
                    <a:pt x="0" y="189"/>
                  </a:lnTo>
                  <a:lnTo>
                    <a:pt x="2" y="192"/>
                  </a:lnTo>
                  <a:lnTo>
                    <a:pt x="6" y="193"/>
                  </a:lnTo>
                  <a:lnTo>
                    <a:pt x="10" y="192"/>
                  </a:lnTo>
                  <a:lnTo>
                    <a:pt x="11" y="189"/>
                  </a:lnTo>
                  <a:lnTo>
                    <a:pt x="11" y="188"/>
                  </a:lnTo>
                  <a:lnTo>
                    <a:pt x="11" y="188"/>
                  </a:lnTo>
                  <a:lnTo>
                    <a:pt x="12" y="164"/>
                  </a:lnTo>
                  <a:lnTo>
                    <a:pt x="15" y="141"/>
                  </a:lnTo>
                  <a:lnTo>
                    <a:pt x="17" y="119"/>
                  </a:lnTo>
                  <a:lnTo>
                    <a:pt x="23" y="95"/>
                  </a:lnTo>
                  <a:lnTo>
                    <a:pt x="33" y="51"/>
                  </a:lnTo>
                  <a:lnTo>
                    <a:pt x="45" y="6"/>
                  </a:lnTo>
                  <a:lnTo>
                    <a:pt x="45" y="6"/>
                  </a:lnTo>
                  <a:lnTo>
                    <a:pt x="46" y="4"/>
                  </a:lnTo>
                  <a:lnTo>
                    <a:pt x="45" y="2"/>
                  </a:lnTo>
                  <a:lnTo>
                    <a:pt x="41" y="0"/>
                  </a:lnTo>
                  <a:lnTo>
                    <a:pt x="37" y="0"/>
                  </a:lnTo>
                  <a:lnTo>
                    <a:pt x="36" y="1"/>
                  </a:lnTo>
                  <a:lnTo>
                    <a:pt x="34" y="4"/>
                  </a:lnTo>
                  <a:lnTo>
                    <a:pt x="34" y="4"/>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65" name="Freeform 382"/>
            <p:cNvSpPr/>
            <p:nvPr/>
          </p:nvSpPr>
          <p:spPr bwMode="auto">
            <a:xfrm>
              <a:off x="5478464" y="1268413"/>
              <a:ext cx="228600" cy="104775"/>
            </a:xfrm>
            <a:custGeom>
              <a:avLst/>
              <a:gdLst/>
              <a:ahLst/>
              <a:cxnLst>
                <a:cxn ang="0">
                  <a:pos x="569" y="0"/>
                </a:cxn>
                <a:cxn ang="0">
                  <a:pos x="540" y="9"/>
                </a:cxn>
                <a:cxn ang="0">
                  <a:pos x="512" y="22"/>
                </a:cxn>
                <a:cxn ang="0">
                  <a:pos x="460" y="51"/>
                </a:cxn>
                <a:cxn ang="0">
                  <a:pos x="418" y="72"/>
                </a:cxn>
                <a:cxn ang="0">
                  <a:pos x="333" y="107"/>
                </a:cxn>
                <a:cxn ang="0">
                  <a:pos x="290" y="123"/>
                </a:cxn>
                <a:cxn ang="0">
                  <a:pos x="217" y="151"/>
                </a:cxn>
                <a:cxn ang="0">
                  <a:pos x="145" y="183"/>
                </a:cxn>
                <a:cxn ang="0">
                  <a:pos x="109" y="200"/>
                </a:cxn>
                <a:cxn ang="0">
                  <a:pos x="74" y="217"/>
                </a:cxn>
                <a:cxn ang="0">
                  <a:pos x="22" y="246"/>
                </a:cxn>
                <a:cxn ang="0">
                  <a:pos x="4" y="251"/>
                </a:cxn>
                <a:cxn ang="0">
                  <a:pos x="1" y="253"/>
                </a:cxn>
                <a:cxn ang="0">
                  <a:pos x="0" y="258"/>
                </a:cxn>
                <a:cxn ang="0">
                  <a:pos x="4" y="263"/>
                </a:cxn>
                <a:cxn ang="0">
                  <a:pos x="6" y="263"/>
                </a:cxn>
                <a:cxn ang="0">
                  <a:pos x="36" y="253"/>
                </a:cxn>
                <a:cxn ang="0">
                  <a:pos x="64" y="237"/>
                </a:cxn>
                <a:cxn ang="0">
                  <a:pos x="81" y="228"/>
                </a:cxn>
                <a:cxn ang="0">
                  <a:pos x="132" y="202"/>
                </a:cxn>
                <a:cxn ang="0">
                  <a:pos x="171" y="183"/>
                </a:cxn>
                <a:cxn ang="0">
                  <a:pos x="252" y="149"/>
                </a:cxn>
                <a:cxn ang="0">
                  <a:pos x="294" y="135"/>
                </a:cxn>
                <a:cxn ang="0">
                  <a:pos x="370" y="105"/>
                </a:cxn>
                <a:cxn ang="0">
                  <a:pos x="446" y="71"/>
                </a:cxn>
                <a:cxn ang="0">
                  <a:pos x="482" y="54"/>
                </a:cxn>
                <a:cxn ang="0">
                  <a:pos x="519" y="34"/>
                </a:cxn>
                <a:cxn ang="0">
                  <a:pos x="532" y="28"/>
                </a:cxn>
                <a:cxn ang="0">
                  <a:pos x="558" y="16"/>
                </a:cxn>
                <a:cxn ang="0">
                  <a:pos x="571" y="12"/>
                </a:cxn>
                <a:cxn ang="0">
                  <a:pos x="575" y="9"/>
                </a:cxn>
                <a:cxn ang="0">
                  <a:pos x="573" y="1"/>
                </a:cxn>
                <a:cxn ang="0">
                  <a:pos x="569" y="0"/>
                </a:cxn>
              </a:cxnLst>
              <a:rect l="0" t="0" r="r" b="b"/>
              <a:pathLst>
                <a:path w="575" h="263">
                  <a:moveTo>
                    <a:pt x="569" y="0"/>
                  </a:moveTo>
                  <a:lnTo>
                    <a:pt x="569" y="0"/>
                  </a:lnTo>
                  <a:lnTo>
                    <a:pt x="554" y="4"/>
                  </a:lnTo>
                  <a:lnTo>
                    <a:pt x="540" y="9"/>
                  </a:lnTo>
                  <a:lnTo>
                    <a:pt x="527" y="16"/>
                  </a:lnTo>
                  <a:lnTo>
                    <a:pt x="512" y="22"/>
                  </a:lnTo>
                  <a:lnTo>
                    <a:pt x="486" y="38"/>
                  </a:lnTo>
                  <a:lnTo>
                    <a:pt x="460" y="51"/>
                  </a:lnTo>
                  <a:lnTo>
                    <a:pt x="460" y="51"/>
                  </a:lnTo>
                  <a:lnTo>
                    <a:pt x="418" y="72"/>
                  </a:lnTo>
                  <a:lnTo>
                    <a:pt x="376" y="90"/>
                  </a:lnTo>
                  <a:lnTo>
                    <a:pt x="333" y="107"/>
                  </a:lnTo>
                  <a:lnTo>
                    <a:pt x="290" y="123"/>
                  </a:lnTo>
                  <a:lnTo>
                    <a:pt x="290" y="123"/>
                  </a:lnTo>
                  <a:lnTo>
                    <a:pt x="253" y="138"/>
                  </a:lnTo>
                  <a:lnTo>
                    <a:pt x="217" y="151"/>
                  </a:lnTo>
                  <a:lnTo>
                    <a:pt x="180" y="166"/>
                  </a:lnTo>
                  <a:lnTo>
                    <a:pt x="145" y="183"/>
                  </a:lnTo>
                  <a:lnTo>
                    <a:pt x="145" y="183"/>
                  </a:lnTo>
                  <a:lnTo>
                    <a:pt x="109" y="200"/>
                  </a:lnTo>
                  <a:lnTo>
                    <a:pt x="74" y="217"/>
                  </a:lnTo>
                  <a:lnTo>
                    <a:pt x="74" y="217"/>
                  </a:lnTo>
                  <a:lnTo>
                    <a:pt x="40" y="237"/>
                  </a:lnTo>
                  <a:lnTo>
                    <a:pt x="22" y="246"/>
                  </a:lnTo>
                  <a:lnTo>
                    <a:pt x="13" y="249"/>
                  </a:lnTo>
                  <a:lnTo>
                    <a:pt x="4" y="251"/>
                  </a:lnTo>
                  <a:lnTo>
                    <a:pt x="4" y="251"/>
                  </a:lnTo>
                  <a:lnTo>
                    <a:pt x="1" y="253"/>
                  </a:lnTo>
                  <a:lnTo>
                    <a:pt x="0" y="254"/>
                  </a:lnTo>
                  <a:lnTo>
                    <a:pt x="0" y="258"/>
                  </a:lnTo>
                  <a:lnTo>
                    <a:pt x="2" y="262"/>
                  </a:lnTo>
                  <a:lnTo>
                    <a:pt x="4" y="263"/>
                  </a:lnTo>
                  <a:lnTo>
                    <a:pt x="6" y="263"/>
                  </a:lnTo>
                  <a:lnTo>
                    <a:pt x="6" y="263"/>
                  </a:lnTo>
                  <a:lnTo>
                    <a:pt x="22" y="258"/>
                  </a:lnTo>
                  <a:lnTo>
                    <a:pt x="36" y="253"/>
                  </a:lnTo>
                  <a:lnTo>
                    <a:pt x="51" y="245"/>
                  </a:lnTo>
                  <a:lnTo>
                    <a:pt x="64" y="237"/>
                  </a:lnTo>
                  <a:lnTo>
                    <a:pt x="64" y="237"/>
                  </a:lnTo>
                  <a:lnTo>
                    <a:pt x="81" y="228"/>
                  </a:lnTo>
                  <a:lnTo>
                    <a:pt x="98" y="219"/>
                  </a:lnTo>
                  <a:lnTo>
                    <a:pt x="132" y="202"/>
                  </a:lnTo>
                  <a:lnTo>
                    <a:pt x="132" y="202"/>
                  </a:lnTo>
                  <a:lnTo>
                    <a:pt x="171" y="183"/>
                  </a:lnTo>
                  <a:lnTo>
                    <a:pt x="212" y="165"/>
                  </a:lnTo>
                  <a:lnTo>
                    <a:pt x="252" y="149"/>
                  </a:lnTo>
                  <a:lnTo>
                    <a:pt x="294" y="135"/>
                  </a:lnTo>
                  <a:lnTo>
                    <a:pt x="294" y="135"/>
                  </a:lnTo>
                  <a:lnTo>
                    <a:pt x="332" y="121"/>
                  </a:lnTo>
                  <a:lnTo>
                    <a:pt x="370" y="105"/>
                  </a:lnTo>
                  <a:lnTo>
                    <a:pt x="408" y="88"/>
                  </a:lnTo>
                  <a:lnTo>
                    <a:pt x="446" y="71"/>
                  </a:lnTo>
                  <a:lnTo>
                    <a:pt x="446" y="71"/>
                  </a:lnTo>
                  <a:lnTo>
                    <a:pt x="482" y="54"/>
                  </a:lnTo>
                  <a:lnTo>
                    <a:pt x="501" y="45"/>
                  </a:lnTo>
                  <a:lnTo>
                    <a:pt x="519" y="34"/>
                  </a:lnTo>
                  <a:lnTo>
                    <a:pt x="519" y="34"/>
                  </a:lnTo>
                  <a:lnTo>
                    <a:pt x="532" y="28"/>
                  </a:lnTo>
                  <a:lnTo>
                    <a:pt x="544" y="21"/>
                  </a:lnTo>
                  <a:lnTo>
                    <a:pt x="558" y="16"/>
                  </a:lnTo>
                  <a:lnTo>
                    <a:pt x="571" y="12"/>
                  </a:lnTo>
                  <a:lnTo>
                    <a:pt x="571" y="12"/>
                  </a:lnTo>
                  <a:lnTo>
                    <a:pt x="574" y="11"/>
                  </a:lnTo>
                  <a:lnTo>
                    <a:pt x="575" y="9"/>
                  </a:lnTo>
                  <a:lnTo>
                    <a:pt x="575" y="5"/>
                  </a:lnTo>
                  <a:lnTo>
                    <a:pt x="573" y="1"/>
                  </a:lnTo>
                  <a:lnTo>
                    <a:pt x="571" y="0"/>
                  </a:lnTo>
                  <a:lnTo>
                    <a:pt x="569" y="0"/>
                  </a:lnTo>
                  <a:lnTo>
                    <a:pt x="569"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66" name="Freeform 383"/>
            <p:cNvSpPr/>
            <p:nvPr/>
          </p:nvSpPr>
          <p:spPr bwMode="auto">
            <a:xfrm>
              <a:off x="5513389" y="1352551"/>
              <a:ext cx="195263" cy="92075"/>
            </a:xfrm>
            <a:custGeom>
              <a:avLst/>
              <a:gdLst/>
              <a:ahLst/>
              <a:cxnLst>
                <a:cxn ang="0">
                  <a:pos x="484" y="0"/>
                </a:cxn>
                <a:cxn ang="0">
                  <a:pos x="484" y="0"/>
                </a:cxn>
                <a:cxn ang="0">
                  <a:pos x="452" y="11"/>
                </a:cxn>
                <a:cxn ang="0">
                  <a:pos x="422" y="24"/>
                </a:cxn>
                <a:cxn ang="0">
                  <a:pos x="392" y="38"/>
                </a:cxn>
                <a:cxn ang="0">
                  <a:pos x="361" y="51"/>
                </a:cxn>
                <a:cxn ang="0">
                  <a:pos x="361" y="51"/>
                </a:cxn>
                <a:cxn ang="0">
                  <a:pos x="299" y="77"/>
                </a:cxn>
                <a:cxn ang="0">
                  <a:pos x="239" y="103"/>
                </a:cxn>
                <a:cxn ang="0">
                  <a:pos x="239" y="103"/>
                </a:cxn>
                <a:cxn ang="0">
                  <a:pos x="179" y="130"/>
                </a:cxn>
                <a:cxn ang="0">
                  <a:pos x="119" y="157"/>
                </a:cxn>
                <a:cxn ang="0">
                  <a:pos x="119" y="157"/>
                </a:cxn>
                <a:cxn ang="0">
                  <a:pos x="90" y="171"/>
                </a:cxn>
                <a:cxn ang="0">
                  <a:pos x="61" y="190"/>
                </a:cxn>
                <a:cxn ang="0">
                  <a:pos x="33" y="207"/>
                </a:cxn>
                <a:cxn ang="0">
                  <a:pos x="4" y="222"/>
                </a:cxn>
                <a:cxn ang="0">
                  <a:pos x="4" y="222"/>
                </a:cxn>
                <a:cxn ang="0">
                  <a:pos x="1" y="225"/>
                </a:cxn>
                <a:cxn ang="0">
                  <a:pos x="0" y="226"/>
                </a:cxn>
                <a:cxn ang="0">
                  <a:pos x="1" y="230"/>
                </a:cxn>
                <a:cxn ang="0">
                  <a:pos x="4" y="233"/>
                </a:cxn>
                <a:cxn ang="0">
                  <a:pos x="6" y="233"/>
                </a:cxn>
                <a:cxn ang="0">
                  <a:pos x="9" y="233"/>
                </a:cxn>
                <a:cxn ang="0">
                  <a:pos x="9" y="233"/>
                </a:cxn>
                <a:cxn ang="0">
                  <a:pos x="36" y="218"/>
                </a:cxn>
                <a:cxn ang="0">
                  <a:pos x="64" y="203"/>
                </a:cxn>
                <a:cxn ang="0">
                  <a:pos x="91" y="187"/>
                </a:cxn>
                <a:cxn ang="0">
                  <a:pos x="118" y="170"/>
                </a:cxn>
                <a:cxn ang="0">
                  <a:pos x="118" y="170"/>
                </a:cxn>
                <a:cxn ang="0">
                  <a:pos x="131" y="162"/>
                </a:cxn>
                <a:cxn ang="0">
                  <a:pos x="146" y="157"/>
                </a:cxn>
                <a:cxn ang="0">
                  <a:pos x="161" y="152"/>
                </a:cxn>
                <a:cxn ang="0">
                  <a:pos x="175" y="145"/>
                </a:cxn>
                <a:cxn ang="0">
                  <a:pos x="175" y="145"/>
                </a:cxn>
                <a:cxn ang="0">
                  <a:pos x="235" y="118"/>
                </a:cxn>
                <a:cxn ang="0">
                  <a:pos x="235" y="118"/>
                </a:cxn>
                <a:cxn ang="0">
                  <a:pos x="299" y="89"/>
                </a:cxn>
                <a:cxn ang="0">
                  <a:pos x="365" y="62"/>
                </a:cxn>
                <a:cxn ang="0">
                  <a:pos x="365" y="62"/>
                </a:cxn>
                <a:cxn ang="0">
                  <a:pos x="396" y="48"/>
                </a:cxn>
                <a:cxn ang="0">
                  <a:pos x="412" y="42"/>
                </a:cxn>
                <a:cxn ang="0">
                  <a:pos x="428" y="37"/>
                </a:cxn>
                <a:cxn ang="0">
                  <a:pos x="428" y="37"/>
                </a:cxn>
                <a:cxn ang="0">
                  <a:pos x="442" y="31"/>
                </a:cxn>
                <a:cxn ang="0">
                  <a:pos x="458" y="24"/>
                </a:cxn>
                <a:cxn ang="0">
                  <a:pos x="472" y="17"/>
                </a:cxn>
                <a:cxn ang="0">
                  <a:pos x="488" y="11"/>
                </a:cxn>
                <a:cxn ang="0">
                  <a:pos x="488" y="11"/>
                </a:cxn>
                <a:cxn ang="0">
                  <a:pos x="489" y="9"/>
                </a:cxn>
                <a:cxn ang="0">
                  <a:pos x="490" y="8"/>
                </a:cxn>
                <a:cxn ang="0">
                  <a:pos x="490" y="4"/>
                </a:cxn>
                <a:cxn ang="0">
                  <a:pos x="489" y="0"/>
                </a:cxn>
                <a:cxn ang="0">
                  <a:pos x="486" y="0"/>
                </a:cxn>
                <a:cxn ang="0">
                  <a:pos x="484" y="0"/>
                </a:cxn>
                <a:cxn ang="0">
                  <a:pos x="484" y="0"/>
                </a:cxn>
              </a:cxnLst>
              <a:rect l="0" t="0" r="r" b="b"/>
              <a:pathLst>
                <a:path w="490" h="233">
                  <a:moveTo>
                    <a:pt x="484" y="0"/>
                  </a:moveTo>
                  <a:lnTo>
                    <a:pt x="484" y="0"/>
                  </a:lnTo>
                  <a:lnTo>
                    <a:pt x="452" y="11"/>
                  </a:lnTo>
                  <a:lnTo>
                    <a:pt x="422" y="24"/>
                  </a:lnTo>
                  <a:lnTo>
                    <a:pt x="392" y="38"/>
                  </a:lnTo>
                  <a:lnTo>
                    <a:pt x="361" y="51"/>
                  </a:lnTo>
                  <a:lnTo>
                    <a:pt x="361" y="51"/>
                  </a:lnTo>
                  <a:lnTo>
                    <a:pt x="299" y="77"/>
                  </a:lnTo>
                  <a:lnTo>
                    <a:pt x="239" y="103"/>
                  </a:lnTo>
                  <a:lnTo>
                    <a:pt x="239" y="103"/>
                  </a:lnTo>
                  <a:lnTo>
                    <a:pt x="179" y="130"/>
                  </a:lnTo>
                  <a:lnTo>
                    <a:pt x="119" y="157"/>
                  </a:lnTo>
                  <a:lnTo>
                    <a:pt x="119" y="157"/>
                  </a:lnTo>
                  <a:lnTo>
                    <a:pt x="90" y="171"/>
                  </a:lnTo>
                  <a:lnTo>
                    <a:pt x="61" y="190"/>
                  </a:lnTo>
                  <a:lnTo>
                    <a:pt x="33" y="207"/>
                  </a:lnTo>
                  <a:lnTo>
                    <a:pt x="4" y="222"/>
                  </a:lnTo>
                  <a:lnTo>
                    <a:pt x="4" y="222"/>
                  </a:lnTo>
                  <a:lnTo>
                    <a:pt x="1" y="225"/>
                  </a:lnTo>
                  <a:lnTo>
                    <a:pt x="0" y="226"/>
                  </a:lnTo>
                  <a:lnTo>
                    <a:pt x="1" y="230"/>
                  </a:lnTo>
                  <a:lnTo>
                    <a:pt x="4" y="233"/>
                  </a:lnTo>
                  <a:lnTo>
                    <a:pt x="6" y="233"/>
                  </a:lnTo>
                  <a:lnTo>
                    <a:pt x="9" y="233"/>
                  </a:lnTo>
                  <a:lnTo>
                    <a:pt x="9" y="233"/>
                  </a:lnTo>
                  <a:lnTo>
                    <a:pt x="36" y="218"/>
                  </a:lnTo>
                  <a:lnTo>
                    <a:pt x="64" y="203"/>
                  </a:lnTo>
                  <a:lnTo>
                    <a:pt x="91" y="187"/>
                  </a:lnTo>
                  <a:lnTo>
                    <a:pt x="118" y="170"/>
                  </a:lnTo>
                  <a:lnTo>
                    <a:pt x="118" y="170"/>
                  </a:lnTo>
                  <a:lnTo>
                    <a:pt x="131" y="162"/>
                  </a:lnTo>
                  <a:lnTo>
                    <a:pt x="146" y="157"/>
                  </a:lnTo>
                  <a:lnTo>
                    <a:pt x="161" y="152"/>
                  </a:lnTo>
                  <a:lnTo>
                    <a:pt x="175" y="145"/>
                  </a:lnTo>
                  <a:lnTo>
                    <a:pt x="175" y="145"/>
                  </a:lnTo>
                  <a:lnTo>
                    <a:pt x="235" y="118"/>
                  </a:lnTo>
                  <a:lnTo>
                    <a:pt x="235" y="118"/>
                  </a:lnTo>
                  <a:lnTo>
                    <a:pt x="299" y="89"/>
                  </a:lnTo>
                  <a:lnTo>
                    <a:pt x="365" y="62"/>
                  </a:lnTo>
                  <a:lnTo>
                    <a:pt x="365" y="62"/>
                  </a:lnTo>
                  <a:lnTo>
                    <a:pt x="396" y="48"/>
                  </a:lnTo>
                  <a:lnTo>
                    <a:pt x="412" y="42"/>
                  </a:lnTo>
                  <a:lnTo>
                    <a:pt x="428" y="37"/>
                  </a:lnTo>
                  <a:lnTo>
                    <a:pt x="428" y="37"/>
                  </a:lnTo>
                  <a:lnTo>
                    <a:pt x="442" y="31"/>
                  </a:lnTo>
                  <a:lnTo>
                    <a:pt x="458" y="24"/>
                  </a:lnTo>
                  <a:lnTo>
                    <a:pt x="472" y="17"/>
                  </a:lnTo>
                  <a:lnTo>
                    <a:pt x="488" y="11"/>
                  </a:lnTo>
                  <a:lnTo>
                    <a:pt x="488" y="11"/>
                  </a:lnTo>
                  <a:lnTo>
                    <a:pt x="489" y="9"/>
                  </a:lnTo>
                  <a:lnTo>
                    <a:pt x="490" y="8"/>
                  </a:lnTo>
                  <a:lnTo>
                    <a:pt x="490" y="4"/>
                  </a:lnTo>
                  <a:lnTo>
                    <a:pt x="489" y="0"/>
                  </a:lnTo>
                  <a:lnTo>
                    <a:pt x="486" y="0"/>
                  </a:lnTo>
                  <a:lnTo>
                    <a:pt x="484" y="0"/>
                  </a:lnTo>
                  <a:lnTo>
                    <a:pt x="484"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67" name="Freeform 384"/>
            <p:cNvSpPr/>
            <p:nvPr/>
          </p:nvSpPr>
          <p:spPr bwMode="auto">
            <a:xfrm>
              <a:off x="5568951" y="1484313"/>
              <a:ext cx="117475" cy="55563"/>
            </a:xfrm>
            <a:custGeom>
              <a:avLst/>
              <a:gdLst/>
              <a:ahLst/>
              <a:cxnLst>
                <a:cxn ang="0">
                  <a:pos x="291" y="0"/>
                </a:cxn>
                <a:cxn ang="0">
                  <a:pos x="291" y="0"/>
                </a:cxn>
                <a:cxn ang="0">
                  <a:pos x="283" y="1"/>
                </a:cxn>
                <a:cxn ang="0">
                  <a:pos x="276" y="4"/>
                </a:cxn>
                <a:cxn ang="0">
                  <a:pos x="263" y="12"/>
                </a:cxn>
                <a:cxn ang="0">
                  <a:pos x="238" y="27"/>
                </a:cxn>
                <a:cxn ang="0">
                  <a:pos x="238" y="27"/>
                </a:cxn>
                <a:cxn ang="0">
                  <a:pos x="217" y="38"/>
                </a:cxn>
                <a:cxn ang="0">
                  <a:pos x="195" y="47"/>
                </a:cxn>
                <a:cxn ang="0">
                  <a:pos x="151" y="64"/>
                </a:cxn>
                <a:cxn ang="0">
                  <a:pos x="151" y="64"/>
                </a:cxn>
                <a:cxn ang="0">
                  <a:pos x="119" y="78"/>
                </a:cxn>
                <a:cxn ang="0">
                  <a:pos x="87" y="93"/>
                </a:cxn>
                <a:cxn ang="0">
                  <a:pos x="87" y="93"/>
                </a:cxn>
                <a:cxn ang="0">
                  <a:pos x="68" y="103"/>
                </a:cxn>
                <a:cxn ang="0">
                  <a:pos x="47" y="115"/>
                </a:cxn>
                <a:cxn ang="0">
                  <a:pos x="37" y="120"/>
                </a:cxn>
                <a:cxn ang="0">
                  <a:pos x="26" y="125"/>
                </a:cxn>
                <a:cxn ang="0">
                  <a:pos x="16" y="129"/>
                </a:cxn>
                <a:cxn ang="0">
                  <a:pos x="5" y="131"/>
                </a:cxn>
                <a:cxn ang="0">
                  <a:pos x="5" y="131"/>
                </a:cxn>
                <a:cxn ang="0">
                  <a:pos x="4" y="132"/>
                </a:cxn>
                <a:cxn ang="0">
                  <a:pos x="2" y="133"/>
                </a:cxn>
                <a:cxn ang="0">
                  <a:pos x="0" y="137"/>
                </a:cxn>
                <a:cxn ang="0">
                  <a:pos x="2" y="140"/>
                </a:cxn>
                <a:cxn ang="0">
                  <a:pos x="2" y="141"/>
                </a:cxn>
                <a:cxn ang="0">
                  <a:pos x="4" y="142"/>
                </a:cxn>
                <a:cxn ang="0">
                  <a:pos x="5" y="142"/>
                </a:cxn>
                <a:cxn ang="0">
                  <a:pos x="5" y="142"/>
                </a:cxn>
                <a:cxn ang="0">
                  <a:pos x="13" y="141"/>
                </a:cxn>
                <a:cxn ang="0">
                  <a:pos x="20" y="139"/>
                </a:cxn>
                <a:cxn ang="0">
                  <a:pos x="33" y="133"/>
                </a:cxn>
                <a:cxn ang="0">
                  <a:pos x="58" y="120"/>
                </a:cxn>
                <a:cxn ang="0">
                  <a:pos x="58" y="120"/>
                </a:cxn>
                <a:cxn ang="0">
                  <a:pos x="101" y="98"/>
                </a:cxn>
                <a:cxn ang="0">
                  <a:pos x="122" y="89"/>
                </a:cxn>
                <a:cxn ang="0">
                  <a:pos x="144" y="80"/>
                </a:cxn>
                <a:cxn ang="0">
                  <a:pos x="144" y="80"/>
                </a:cxn>
                <a:cxn ang="0">
                  <a:pos x="182" y="65"/>
                </a:cxn>
                <a:cxn ang="0">
                  <a:pos x="219" y="50"/>
                </a:cxn>
                <a:cxn ang="0">
                  <a:pos x="219" y="50"/>
                </a:cxn>
                <a:cxn ang="0">
                  <a:pos x="228" y="46"/>
                </a:cxn>
                <a:cxn ang="0">
                  <a:pos x="237" y="40"/>
                </a:cxn>
                <a:cxn ang="0">
                  <a:pos x="255" y="29"/>
                </a:cxn>
                <a:cxn ang="0">
                  <a:pos x="274" y="17"/>
                </a:cxn>
                <a:cxn ang="0">
                  <a:pos x="283" y="13"/>
                </a:cxn>
                <a:cxn ang="0">
                  <a:pos x="293" y="10"/>
                </a:cxn>
                <a:cxn ang="0">
                  <a:pos x="293" y="10"/>
                </a:cxn>
                <a:cxn ang="0">
                  <a:pos x="296" y="10"/>
                </a:cxn>
                <a:cxn ang="0">
                  <a:pos x="297" y="8"/>
                </a:cxn>
                <a:cxn ang="0">
                  <a:pos x="297" y="6"/>
                </a:cxn>
                <a:cxn ang="0">
                  <a:pos x="297" y="4"/>
                </a:cxn>
                <a:cxn ang="0">
                  <a:pos x="295" y="1"/>
                </a:cxn>
                <a:cxn ang="0">
                  <a:pos x="292" y="0"/>
                </a:cxn>
                <a:cxn ang="0">
                  <a:pos x="291" y="0"/>
                </a:cxn>
                <a:cxn ang="0">
                  <a:pos x="291" y="0"/>
                </a:cxn>
              </a:cxnLst>
              <a:rect l="0" t="0" r="r" b="b"/>
              <a:pathLst>
                <a:path w="297" h="142">
                  <a:moveTo>
                    <a:pt x="291" y="0"/>
                  </a:moveTo>
                  <a:lnTo>
                    <a:pt x="291" y="0"/>
                  </a:lnTo>
                  <a:lnTo>
                    <a:pt x="283" y="1"/>
                  </a:lnTo>
                  <a:lnTo>
                    <a:pt x="276" y="4"/>
                  </a:lnTo>
                  <a:lnTo>
                    <a:pt x="263" y="12"/>
                  </a:lnTo>
                  <a:lnTo>
                    <a:pt x="238" y="27"/>
                  </a:lnTo>
                  <a:lnTo>
                    <a:pt x="238" y="27"/>
                  </a:lnTo>
                  <a:lnTo>
                    <a:pt x="217" y="38"/>
                  </a:lnTo>
                  <a:lnTo>
                    <a:pt x="195" y="47"/>
                  </a:lnTo>
                  <a:lnTo>
                    <a:pt x="151" y="64"/>
                  </a:lnTo>
                  <a:lnTo>
                    <a:pt x="151" y="64"/>
                  </a:lnTo>
                  <a:lnTo>
                    <a:pt x="119" y="78"/>
                  </a:lnTo>
                  <a:lnTo>
                    <a:pt x="87" y="93"/>
                  </a:lnTo>
                  <a:lnTo>
                    <a:pt x="87" y="93"/>
                  </a:lnTo>
                  <a:lnTo>
                    <a:pt x="68" y="103"/>
                  </a:lnTo>
                  <a:lnTo>
                    <a:pt x="47" y="115"/>
                  </a:lnTo>
                  <a:lnTo>
                    <a:pt x="37" y="120"/>
                  </a:lnTo>
                  <a:lnTo>
                    <a:pt x="26" y="125"/>
                  </a:lnTo>
                  <a:lnTo>
                    <a:pt x="16" y="129"/>
                  </a:lnTo>
                  <a:lnTo>
                    <a:pt x="5" y="131"/>
                  </a:lnTo>
                  <a:lnTo>
                    <a:pt x="5" y="131"/>
                  </a:lnTo>
                  <a:lnTo>
                    <a:pt x="4" y="132"/>
                  </a:lnTo>
                  <a:lnTo>
                    <a:pt x="2" y="133"/>
                  </a:lnTo>
                  <a:lnTo>
                    <a:pt x="0" y="137"/>
                  </a:lnTo>
                  <a:lnTo>
                    <a:pt x="2" y="140"/>
                  </a:lnTo>
                  <a:lnTo>
                    <a:pt x="2" y="141"/>
                  </a:lnTo>
                  <a:lnTo>
                    <a:pt x="4" y="142"/>
                  </a:lnTo>
                  <a:lnTo>
                    <a:pt x="5" y="142"/>
                  </a:lnTo>
                  <a:lnTo>
                    <a:pt x="5" y="142"/>
                  </a:lnTo>
                  <a:lnTo>
                    <a:pt x="13" y="141"/>
                  </a:lnTo>
                  <a:lnTo>
                    <a:pt x="20" y="139"/>
                  </a:lnTo>
                  <a:lnTo>
                    <a:pt x="33" y="133"/>
                  </a:lnTo>
                  <a:lnTo>
                    <a:pt x="58" y="120"/>
                  </a:lnTo>
                  <a:lnTo>
                    <a:pt x="58" y="120"/>
                  </a:lnTo>
                  <a:lnTo>
                    <a:pt x="101" y="98"/>
                  </a:lnTo>
                  <a:lnTo>
                    <a:pt x="122" y="89"/>
                  </a:lnTo>
                  <a:lnTo>
                    <a:pt x="144" y="80"/>
                  </a:lnTo>
                  <a:lnTo>
                    <a:pt x="144" y="80"/>
                  </a:lnTo>
                  <a:lnTo>
                    <a:pt x="182" y="65"/>
                  </a:lnTo>
                  <a:lnTo>
                    <a:pt x="219" y="50"/>
                  </a:lnTo>
                  <a:lnTo>
                    <a:pt x="219" y="50"/>
                  </a:lnTo>
                  <a:lnTo>
                    <a:pt x="228" y="46"/>
                  </a:lnTo>
                  <a:lnTo>
                    <a:pt x="237" y="40"/>
                  </a:lnTo>
                  <a:lnTo>
                    <a:pt x="255" y="29"/>
                  </a:lnTo>
                  <a:lnTo>
                    <a:pt x="274" y="17"/>
                  </a:lnTo>
                  <a:lnTo>
                    <a:pt x="283" y="13"/>
                  </a:lnTo>
                  <a:lnTo>
                    <a:pt x="293" y="10"/>
                  </a:lnTo>
                  <a:lnTo>
                    <a:pt x="293" y="10"/>
                  </a:lnTo>
                  <a:lnTo>
                    <a:pt x="296" y="10"/>
                  </a:lnTo>
                  <a:lnTo>
                    <a:pt x="297" y="8"/>
                  </a:lnTo>
                  <a:lnTo>
                    <a:pt x="297" y="6"/>
                  </a:lnTo>
                  <a:lnTo>
                    <a:pt x="297" y="4"/>
                  </a:lnTo>
                  <a:lnTo>
                    <a:pt x="295" y="1"/>
                  </a:lnTo>
                  <a:lnTo>
                    <a:pt x="292" y="0"/>
                  </a:lnTo>
                  <a:lnTo>
                    <a:pt x="291" y="0"/>
                  </a:lnTo>
                  <a:lnTo>
                    <a:pt x="291"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68" name="Freeform 385"/>
            <p:cNvSpPr/>
            <p:nvPr/>
          </p:nvSpPr>
          <p:spPr bwMode="auto">
            <a:xfrm>
              <a:off x="5468939" y="1271588"/>
              <a:ext cx="187325" cy="80963"/>
            </a:xfrm>
            <a:custGeom>
              <a:avLst/>
              <a:gdLst/>
              <a:ahLst/>
              <a:cxnLst>
                <a:cxn ang="0">
                  <a:pos x="467" y="0"/>
                </a:cxn>
                <a:cxn ang="0">
                  <a:pos x="467" y="0"/>
                </a:cxn>
                <a:cxn ang="0">
                  <a:pos x="458" y="1"/>
                </a:cxn>
                <a:cxn ang="0">
                  <a:pos x="449" y="4"/>
                </a:cxn>
                <a:cxn ang="0">
                  <a:pos x="432" y="11"/>
                </a:cxn>
                <a:cxn ang="0">
                  <a:pos x="432" y="11"/>
                </a:cxn>
                <a:cxn ang="0">
                  <a:pos x="417" y="17"/>
                </a:cxn>
                <a:cxn ang="0">
                  <a:pos x="404" y="21"/>
                </a:cxn>
                <a:cxn ang="0">
                  <a:pos x="391" y="26"/>
                </a:cxn>
                <a:cxn ang="0">
                  <a:pos x="378" y="32"/>
                </a:cxn>
                <a:cxn ang="0">
                  <a:pos x="378" y="32"/>
                </a:cxn>
                <a:cxn ang="0">
                  <a:pos x="324" y="57"/>
                </a:cxn>
                <a:cxn ang="0">
                  <a:pos x="271" y="82"/>
                </a:cxn>
                <a:cxn ang="0">
                  <a:pos x="271" y="82"/>
                </a:cxn>
                <a:cxn ang="0">
                  <a:pos x="237" y="97"/>
                </a:cxn>
                <a:cxn ang="0">
                  <a:pos x="204" y="111"/>
                </a:cxn>
                <a:cxn ang="0">
                  <a:pos x="136" y="137"/>
                </a:cxn>
                <a:cxn ang="0">
                  <a:pos x="69" y="165"/>
                </a:cxn>
                <a:cxn ang="0">
                  <a:pos x="35" y="179"/>
                </a:cxn>
                <a:cxn ang="0">
                  <a:pos x="3" y="193"/>
                </a:cxn>
                <a:cxn ang="0">
                  <a:pos x="3" y="193"/>
                </a:cxn>
                <a:cxn ang="0">
                  <a:pos x="1" y="196"/>
                </a:cxn>
                <a:cxn ang="0">
                  <a:pos x="0" y="197"/>
                </a:cxn>
                <a:cxn ang="0">
                  <a:pos x="0" y="200"/>
                </a:cxn>
                <a:cxn ang="0">
                  <a:pos x="1" y="201"/>
                </a:cxn>
                <a:cxn ang="0">
                  <a:pos x="4" y="204"/>
                </a:cxn>
                <a:cxn ang="0">
                  <a:pos x="7" y="205"/>
                </a:cxn>
                <a:cxn ang="0">
                  <a:pos x="9" y="204"/>
                </a:cxn>
                <a:cxn ang="0">
                  <a:pos x="9" y="204"/>
                </a:cxn>
                <a:cxn ang="0">
                  <a:pos x="39" y="189"/>
                </a:cxn>
                <a:cxn ang="0">
                  <a:pos x="69" y="176"/>
                </a:cxn>
                <a:cxn ang="0">
                  <a:pos x="132" y="150"/>
                </a:cxn>
                <a:cxn ang="0">
                  <a:pos x="195" y="127"/>
                </a:cxn>
                <a:cxn ang="0">
                  <a:pos x="256" y="100"/>
                </a:cxn>
                <a:cxn ang="0">
                  <a:pos x="256" y="100"/>
                </a:cxn>
                <a:cxn ang="0">
                  <a:pos x="289" y="86"/>
                </a:cxn>
                <a:cxn ang="0">
                  <a:pos x="323" y="73"/>
                </a:cxn>
                <a:cxn ang="0">
                  <a:pos x="323" y="73"/>
                </a:cxn>
                <a:cxn ang="0">
                  <a:pos x="344" y="65"/>
                </a:cxn>
                <a:cxn ang="0">
                  <a:pos x="356" y="60"/>
                </a:cxn>
                <a:cxn ang="0">
                  <a:pos x="364" y="55"/>
                </a:cxn>
                <a:cxn ang="0">
                  <a:pos x="364" y="55"/>
                </a:cxn>
                <a:cxn ang="0">
                  <a:pos x="377" y="46"/>
                </a:cxn>
                <a:cxn ang="0">
                  <a:pos x="391" y="39"/>
                </a:cxn>
                <a:cxn ang="0">
                  <a:pos x="407" y="32"/>
                </a:cxn>
                <a:cxn ang="0">
                  <a:pos x="421" y="27"/>
                </a:cxn>
                <a:cxn ang="0">
                  <a:pos x="421" y="27"/>
                </a:cxn>
                <a:cxn ang="0">
                  <a:pos x="445" y="18"/>
                </a:cxn>
                <a:cxn ang="0">
                  <a:pos x="458" y="13"/>
                </a:cxn>
                <a:cxn ang="0">
                  <a:pos x="470" y="10"/>
                </a:cxn>
                <a:cxn ang="0">
                  <a:pos x="470" y="10"/>
                </a:cxn>
                <a:cxn ang="0">
                  <a:pos x="472" y="9"/>
                </a:cxn>
                <a:cxn ang="0">
                  <a:pos x="474" y="8"/>
                </a:cxn>
                <a:cxn ang="0">
                  <a:pos x="474" y="6"/>
                </a:cxn>
                <a:cxn ang="0">
                  <a:pos x="474" y="4"/>
                </a:cxn>
                <a:cxn ang="0">
                  <a:pos x="471" y="0"/>
                </a:cxn>
                <a:cxn ang="0">
                  <a:pos x="470" y="0"/>
                </a:cxn>
                <a:cxn ang="0">
                  <a:pos x="467" y="0"/>
                </a:cxn>
                <a:cxn ang="0">
                  <a:pos x="467" y="0"/>
                </a:cxn>
              </a:cxnLst>
              <a:rect l="0" t="0" r="r" b="b"/>
              <a:pathLst>
                <a:path w="474" h="205">
                  <a:moveTo>
                    <a:pt x="467" y="0"/>
                  </a:moveTo>
                  <a:lnTo>
                    <a:pt x="467" y="0"/>
                  </a:lnTo>
                  <a:lnTo>
                    <a:pt x="458" y="1"/>
                  </a:lnTo>
                  <a:lnTo>
                    <a:pt x="449" y="4"/>
                  </a:lnTo>
                  <a:lnTo>
                    <a:pt x="432" y="11"/>
                  </a:lnTo>
                  <a:lnTo>
                    <a:pt x="432" y="11"/>
                  </a:lnTo>
                  <a:lnTo>
                    <a:pt x="417" y="17"/>
                  </a:lnTo>
                  <a:lnTo>
                    <a:pt x="404" y="21"/>
                  </a:lnTo>
                  <a:lnTo>
                    <a:pt x="391" y="26"/>
                  </a:lnTo>
                  <a:lnTo>
                    <a:pt x="378" y="32"/>
                  </a:lnTo>
                  <a:lnTo>
                    <a:pt x="378" y="32"/>
                  </a:lnTo>
                  <a:lnTo>
                    <a:pt x="324" y="57"/>
                  </a:lnTo>
                  <a:lnTo>
                    <a:pt x="271" y="82"/>
                  </a:lnTo>
                  <a:lnTo>
                    <a:pt x="271" y="82"/>
                  </a:lnTo>
                  <a:lnTo>
                    <a:pt x="237" y="97"/>
                  </a:lnTo>
                  <a:lnTo>
                    <a:pt x="204" y="111"/>
                  </a:lnTo>
                  <a:lnTo>
                    <a:pt x="136" y="137"/>
                  </a:lnTo>
                  <a:lnTo>
                    <a:pt x="69" y="165"/>
                  </a:lnTo>
                  <a:lnTo>
                    <a:pt x="35" y="179"/>
                  </a:lnTo>
                  <a:lnTo>
                    <a:pt x="3" y="193"/>
                  </a:lnTo>
                  <a:lnTo>
                    <a:pt x="3" y="193"/>
                  </a:lnTo>
                  <a:lnTo>
                    <a:pt x="1" y="196"/>
                  </a:lnTo>
                  <a:lnTo>
                    <a:pt x="0" y="197"/>
                  </a:lnTo>
                  <a:lnTo>
                    <a:pt x="0" y="200"/>
                  </a:lnTo>
                  <a:lnTo>
                    <a:pt x="1" y="201"/>
                  </a:lnTo>
                  <a:lnTo>
                    <a:pt x="4" y="204"/>
                  </a:lnTo>
                  <a:lnTo>
                    <a:pt x="7" y="205"/>
                  </a:lnTo>
                  <a:lnTo>
                    <a:pt x="9" y="204"/>
                  </a:lnTo>
                  <a:lnTo>
                    <a:pt x="9" y="204"/>
                  </a:lnTo>
                  <a:lnTo>
                    <a:pt x="39" y="189"/>
                  </a:lnTo>
                  <a:lnTo>
                    <a:pt x="69" y="176"/>
                  </a:lnTo>
                  <a:lnTo>
                    <a:pt x="132" y="150"/>
                  </a:lnTo>
                  <a:lnTo>
                    <a:pt x="195" y="127"/>
                  </a:lnTo>
                  <a:lnTo>
                    <a:pt x="256" y="100"/>
                  </a:lnTo>
                  <a:lnTo>
                    <a:pt x="256" y="100"/>
                  </a:lnTo>
                  <a:lnTo>
                    <a:pt x="289" y="86"/>
                  </a:lnTo>
                  <a:lnTo>
                    <a:pt x="323" y="73"/>
                  </a:lnTo>
                  <a:lnTo>
                    <a:pt x="323" y="73"/>
                  </a:lnTo>
                  <a:lnTo>
                    <a:pt x="344" y="65"/>
                  </a:lnTo>
                  <a:lnTo>
                    <a:pt x="356" y="60"/>
                  </a:lnTo>
                  <a:lnTo>
                    <a:pt x="364" y="55"/>
                  </a:lnTo>
                  <a:lnTo>
                    <a:pt x="364" y="55"/>
                  </a:lnTo>
                  <a:lnTo>
                    <a:pt x="377" y="46"/>
                  </a:lnTo>
                  <a:lnTo>
                    <a:pt x="391" y="39"/>
                  </a:lnTo>
                  <a:lnTo>
                    <a:pt x="407" y="32"/>
                  </a:lnTo>
                  <a:lnTo>
                    <a:pt x="421" y="27"/>
                  </a:lnTo>
                  <a:lnTo>
                    <a:pt x="421" y="27"/>
                  </a:lnTo>
                  <a:lnTo>
                    <a:pt x="445" y="18"/>
                  </a:lnTo>
                  <a:lnTo>
                    <a:pt x="458" y="13"/>
                  </a:lnTo>
                  <a:lnTo>
                    <a:pt x="470" y="10"/>
                  </a:lnTo>
                  <a:lnTo>
                    <a:pt x="470" y="10"/>
                  </a:lnTo>
                  <a:lnTo>
                    <a:pt x="472" y="9"/>
                  </a:lnTo>
                  <a:lnTo>
                    <a:pt x="474" y="8"/>
                  </a:lnTo>
                  <a:lnTo>
                    <a:pt x="474" y="6"/>
                  </a:lnTo>
                  <a:lnTo>
                    <a:pt x="474" y="4"/>
                  </a:lnTo>
                  <a:lnTo>
                    <a:pt x="471" y="0"/>
                  </a:lnTo>
                  <a:lnTo>
                    <a:pt x="470" y="0"/>
                  </a:lnTo>
                  <a:lnTo>
                    <a:pt x="467" y="0"/>
                  </a:lnTo>
                  <a:lnTo>
                    <a:pt x="467"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69" name="Freeform 386"/>
            <p:cNvSpPr/>
            <p:nvPr/>
          </p:nvSpPr>
          <p:spPr bwMode="auto">
            <a:xfrm>
              <a:off x="5697539" y="1277938"/>
              <a:ext cx="190500" cy="130175"/>
            </a:xfrm>
            <a:custGeom>
              <a:avLst/>
              <a:gdLst/>
              <a:ahLst/>
              <a:cxnLst>
                <a:cxn ang="0">
                  <a:pos x="470" y="1"/>
                </a:cxn>
                <a:cxn ang="0">
                  <a:pos x="470" y="1"/>
                </a:cxn>
                <a:cxn ang="0">
                  <a:pos x="439" y="23"/>
                </a:cxn>
                <a:cxn ang="0">
                  <a:pos x="408" y="46"/>
                </a:cxn>
                <a:cxn ang="0">
                  <a:pos x="344" y="89"/>
                </a:cxn>
                <a:cxn ang="0">
                  <a:pos x="280" y="131"/>
                </a:cxn>
                <a:cxn ang="0">
                  <a:pos x="248" y="153"/>
                </a:cxn>
                <a:cxn ang="0">
                  <a:pos x="218" y="176"/>
                </a:cxn>
                <a:cxn ang="0">
                  <a:pos x="218" y="176"/>
                </a:cxn>
                <a:cxn ang="0">
                  <a:pos x="184" y="204"/>
                </a:cxn>
                <a:cxn ang="0">
                  <a:pos x="148" y="229"/>
                </a:cxn>
                <a:cxn ang="0">
                  <a:pos x="111" y="252"/>
                </a:cxn>
                <a:cxn ang="0">
                  <a:pos x="73" y="273"/>
                </a:cxn>
                <a:cxn ang="0">
                  <a:pos x="73" y="273"/>
                </a:cxn>
                <a:cxn ang="0">
                  <a:pos x="59" y="281"/>
                </a:cxn>
                <a:cxn ang="0">
                  <a:pos x="46" y="290"/>
                </a:cxn>
                <a:cxn ang="0">
                  <a:pos x="33" y="299"/>
                </a:cxn>
                <a:cxn ang="0">
                  <a:pos x="18" y="306"/>
                </a:cxn>
                <a:cxn ang="0">
                  <a:pos x="18" y="306"/>
                </a:cxn>
                <a:cxn ang="0">
                  <a:pos x="12" y="310"/>
                </a:cxn>
                <a:cxn ang="0">
                  <a:pos x="6" y="312"/>
                </a:cxn>
                <a:cxn ang="0">
                  <a:pos x="3" y="316"/>
                </a:cxn>
                <a:cxn ang="0">
                  <a:pos x="0" y="323"/>
                </a:cxn>
                <a:cxn ang="0">
                  <a:pos x="0" y="323"/>
                </a:cxn>
                <a:cxn ang="0">
                  <a:pos x="0" y="325"/>
                </a:cxn>
                <a:cxn ang="0">
                  <a:pos x="1" y="328"/>
                </a:cxn>
                <a:cxn ang="0">
                  <a:pos x="4" y="329"/>
                </a:cxn>
                <a:cxn ang="0">
                  <a:pos x="8" y="329"/>
                </a:cxn>
                <a:cxn ang="0">
                  <a:pos x="10" y="328"/>
                </a:cxn>
                <a:cxn ang="0">
                  <a:pos x="10" y="327"/>
                </a:cxn>
                <a:cxn ang="0">
                  <a:pos x="10" y="327"/>
                </a:cxn>
                <a:cxn ang="0">
                  <a:pos x="13" y="323"/>
                </a:cxn>
                <a:cxn ang="0">
                  <a:pos x="18" y="319"/>
                </a:cxn>
                <a:cxn ang="0">
                  <a:pos x="31" y="311"/>
                </a:cxn>
                <a:cxn ang="0">
                  <a:pos x="54" y="298"/>
                </a:cxn>
                <a:cxn ang="0">
                  <a:pos x="54" y="298"/>
                </a:cxn>
                <a:cxn ang="0">
                  <a:pos x="85" y="280"/>
                </a:cxn>
                <a:cxn ang="0">
                  <a:pos x="116" y="261"/>
                </a:cxn>
                <a:cxn ang="0">
                  <a:pos x="116" y="261"/>
                </a:cxn>
                <a:cxn ang="0">
                  <a:pos x="148" y="242"/>
                </a:cxn>
                <a:cxn ang="0">
                  <a:pos x="178" y="222"/>
                </a:cxn>
                <a:cxn ang="0">
                  <a:pos x="207" y="200"/>
                </a:cxn>
                <a:cxn ang="0">
                  <a:pos x="235" y="178"/>
                </a:cxn>
                <a:cxn ang="0">
                  <a:pos x="235" y="178"/>
                </a:cxn>
                <a:cxn ang="0">
                  <a:pos x="264" y="155"/>
                </a:cxn>
                <a:cxn ang="0">
                  <a:pos x="294" y="134"/>
                </a:cxn>
                <a:cxn ang="0">
                  <a:pos x="356" y="93"/>
                </a:cxn>
                <a:cxn ang="0">
                  <a:pos x="417" y="52"/>
                </a:cxn>
                <a:cxn ang="0">
                  <a:pos x="449" y="31"/>
                </a:cxn>
                <a:cxn ang="0">
                  <a:pos x="477" y="9"/>
                </a:cxn>
                <a:cxn ang="0">
                  <a:pos x="477" y="9"/>
                </a:cxn>
                <a:cxn ang="0">
                  <a:pos x="479" y="8"/>
                </a:cxn>
                <a:cxn ang="0">
                  <a:pos x="480" y="5"/>
                </a:cxn>
                <a:cxn ang="0">
                  <a:pos x="479" y="4"/>
                </a:cxn>
                <a:cxn ang="0">
                  <a:pos x="477" y="1"/>
                </a:cxn>
                <a:cxn ang="0">
                  <a:pos x="475" y="0"/>
                </a:cxn>
                <a:cxn ang="0">
                  <a:pos x="472" y="0"/>
                </a:cxn>
                <a:cxn ang="0">
                  <a:pos x="470" y="1"/>
                </a:cxn>
                <a:cxn ang="0">
                  <a:pos x="470" y="1"/>
                </a:cxn>
              </a:cxnLst>
              <a:rect l="0" t="0" r="r" b="b"/>
              <a:pathLst>
                <a:path w="480" h="329">
                  <a:moveTo>
                    <a:pt x="470" y="1"/>
                  </a:moveTo>
                  <a:lnTo>
                    <a:pt x="470" y="1"/>
                  </a:lnTo>
                  <a:lnTo>
                    <a:pt x="439" y="23"/>
                  </a:lnTo>
                  <a:lnTo>
                    <a:pt x="408" y="46"/>
                  </a:lnTo>
                  <a:lnTo>
                    <a:pt x="344" y="89"/>
                  </a:lnTo>
                  <a:lnTo>
                    <a:pt x="280" y="131"/>
                  </a:lnTo>
                  <a:lnTo>
                    <a:pt x="248" y="153"/>
                  </a:lnTo>
                  <a:lnTo>
                    <a:pt x="218" y="176"/>
                  </a:lnTo>
                  <a:lnTo>
                    <a:pt x="218" y="176"/>
                  </a:lnTo>
                  <a:lnTo>
                    <a:pt x="184" y="204"/>
                  </a:lnTo>
                  <a:lnTo>
                    <a:pt x="148" y="229"/>
                  </a:lnTo>
                  <a:lnTo>
                    <a:pt x="111" y="252"/>
                  </a:lnTo>
                  <a:lnTo>
                    <a:pt x="73" y="273"/>
                  </a:lnTo>
                  <a:lnTo>
                    <a:pt x="73" y="273"/>
                  </a:lnTo>
                  <a:lnTo>
                    <a:pt x="59" y="281"/>
                  </a:lnTo>
                  <a:lnTo>
                    <a:pt x="46" y="290"/>
                  </a:lnTo>
                  <a:lnTo>
                    <a:pt x="33" y="299"/>
                  </a:lnTo>
                  <a:lnTo>
                    <a:pt x="18" y="306"/>
                  </a:lnTo>
                  <a:lnTo>
                    <a:pt x="18" y="306"/>
                  </a:lnTo>
                  <a:lnTo>
                    <a:pt x="12" y="310"/>
                  </a:lnTo>
                  <a:lnTo>
                    <a:pt x="6" y="312"/>
                  </a:lnTo>
                  <a:lnTo>
                    <a:pt x="3" y="316"/>
                  </a:lnTo>
                  <a:lnTo>
                    <a:pt x="0" y="323"/>
                  </a:lnTo>
                  <a:lnTo>
                    <a:pt x="0" y="323"/>
                  </a:lnTo>
                  <a:lnTo>
                    <a:pt x="0" y="325"/>
                  </a:lnTo>
                  <a:lnTo>
                    <a:pt x="1" y="328"/>
                  </a:lnTo>
                  <a:lnTo>
                    <a:pt x="4" y="329"/>
                  </a:lnTo>
                  <a:lnTo>
                    <a:pt x="8" y="329"/>
                  </a:lnTo>
                  <a:lnTo>
                    <a:pt x="10" y="328"/>
                  </a:lnTo>
                  <a:lnTo>
                    <a:pt x="10" y="327"/>
                  </a:lnTo>
                  <a:lnTo>
                    <a:pt x="10" y="327"/>
                  </a:lnTo>
                  <a:lnTo>
                    <a:pt x="13" y="323"/>
                  </a:lnTo>
                  <a:lnTo>
                    <a:pt x="18" y="319"/>
                  </a:lnTo>
                  <a:lnTo>
                    <a:pt x="31" y="311"/>
                  </a:lnTo>
                  <a:lnTo>
                    <a:pt x="54" y="298"/>
                  </a:lnTo>
                  <a:lnTo>
                    <a:pt x="54" y="298"/>
                  </a:lnTo>
                  <a:lnTo>
                    <a:pt x="85" y="280"/>
                  </a:lnTo>
                  <a:lnTo>
                    <a:pt x="116" y="261"/>
                  </a:lnTo>
                  <a:lnTo>
                    <a:pt x="116" y="261"/>
                  </a:lnTo>
                  <a:lnTo>
                    <a:pt x="148" y="242"/>
                  </a:lnTo>
                  <a:lnTo>
                    <a:pt x="178" y="222"/>
                  </a:lnTo>
                  <a:lnTo>
                    <a:pt x="207" y="200"/>
                  </a:lnTo>
                  <a:lnTo>
                    <a:pt x="235" y="178"/>
                  </a:lnTo>
                  <a:lnTo>
                    <a:pt x="235" y="178"/>
                  </a:lnTo>
                  <a:lnTo>
                    <a:pt x="264" y="155"/>
                  </a:lnTo>
                  <a:lnTo>
                    <a:pt x="294" y="134"/>
                  </a:lnTo>
                  <a:lnTo>
                    <a:pt x="356" y="93"/>
                  </a:lnTo>
                  <a:lnTo>
                    <a:pt x="417" y="52"/>
                  </a:lnTo>
                  <a:lnTo>
                    <a:pt x="449" y="31"/>
                  </a:lnTo>
                  <a:lnTo>
                    <a:pt x="477" y="9"/>
                  </a:lnTo>
                  <a:lnTo>
                    <a:pt x="477" y="9"/>
                  </a:lnTo>
                  <a:lnTo>
                    <a:pt x="479" y="8"/>
                  </a:lnTo>
                  <a:lnTo>
                    <a:pt x="480" y="5"/>
                  </a:lnTo>
                  <a:lnTo>
                    <a:pt x="479" y="4"/>
                  </a:lnTo>
                  <a:lnTo>
                    <a:pt x="477" y="1"/>
                  </a:lnTo>
                  <a:lnTo>
                    <a:pt x="475" y="0"/>
                  </a:lnTo>
                  <a:lnTo>
                    <a:pt x="472" y="0"/>
                  </a:lnTo>
                  <a:lnTo>
                    <a:pt x="470" y="1"/>
                  </a:lnTo>
                  <a:lnTo>
                    <a:pt x="470"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70" name="Freeform 387"/>
            <p:cNvSpPr/>
            <p:nvPr/>
          </p:nvSpPr>
          <p:spPr bwMode="auto">
            <a:xfrm>
              <a:off x="5686426" y="1303338"/>
              <a:ext cx="265113" cy="166688"/>
            </a:xfrm>
            <a:custGeom>
              <a:avLst/>
              <a:gdLst/>
              <a:ahLst/>
              <a:cxnLst>
                <a:cxn ang="0">
                  <a:pos x="657" y="6"/>
                </a:cxn>
                <a:cxn ang="0">
                  <a:pos x="650" y="9"/>
                </a:cxn>
                <a:cxn ang="0">
                  <a:pos x="631" y="19"/>
                </a:cxn>
                <a:cxn ang="0">
                  <a:pos x="604" y="34"/>
                </a:cxn>
                <a:cxn ang="0">
                  <a:pos x="595" y="37"/>
                </a:cxn>
                <a:cxn ang="0">
                  <a:pos x="581" y="51"/>
                </a:cxn>
                <a:cxn ang="0">
                  <a:pos x="573" y="57"/>
                </a:cxn>
                <a:cxn ang="0">
                  <a:pos x="526" y="90"/>
                </a:cxn>
                <a:cxn ang="0">
                  <a:pos x="437" y="146"/>
                </a:cxn>
                <a:cxn ang="0">
                  <a:pos x="345" y="200"/>
                </a:cxn>
                <a:cxn ang="0">
                  <a:pos x="243" y="260"/>
                </a:cxn>
                <a:cxn ang="0">
                  <a:pos x="140" y="320"/>
                </a:cxn>
                <a:cxn ang="0">
                  <a:pos x="97" y="347"/>
                </a:cxn>
                <a:cxn ang="0">
                  <a:pos x="86" y="354"/>
                </a:cxn>
                <a:cxn ang="0">
                  <a:pos x="51" y="371"/>
                </a:cxn>
                <a:cxn ang="0">
                  <a:pos x="37" y="379"/>
                </a:cxn>
                <a:cxn ang="0">
                  <a:pos x="11" y="400"/>
                </a:cxn>
                <a:cxn ang="0">
                  <a:pos x="1" y="413"/>
                </a:cxn>
                <a:cxn ang="0">
                  <a:pos x="0" y="415"/>
                </a:cxn>
                <a:cxn ang="0">
                  <a:pos x="3" y="421"/>
                </a:cxn>
                <a:cxn ang="0">
                  <a:pos x="9" y="421"/>
                </a:cxn>
                <a:cxn ang="0">
                  <a:pos x="11" y="418"/>
                </a:cxn>
                <a:cxn ang="0">
                  <a:pos x="24" y="404"/>
                </a:cxn>
                <a:cxn ang="0">
                  <a:pos x="39" y="392"/>
                </a:cxn>
                <a:cxn ang="0">
                  <a:pos x="73" y="372"/>
                </a:cxn>
                <a:cxn ang="0">
                  <a:pos x="94" y="362"/>
                </a:cxn>
                <a:cxn ang="0">
                  <a:pos x="135" y="336"/>
                </a:cxn>
                <a:cxn ang="0">
                  <a:pos x="156" y="324"/>
                </a:cxn>
                <a:cxn ang="0">
                  <a:pos x="352" y="209"/>
                </a:cxn>
                <a:cxn ang="0">
                  <a:pos x="517" y="109"/>
                </a:cxn>
                <a:cxn ang="0">
                  <a:pos x="536" y="96"/>
                </a:cxn>
                <a:cxn ang="0">
                  <a:pos x="594" y="56"/>
                </a:cxn>
                <a:cxn ang="0">
                  <a:pos x="610" y="44"/>
                </a:cxn>
                <a:cxn ang="0">
                  <a:pos x="636" y="27"/>
                </a:cxn>
                <a:cxn ang="0">
                  <a:pos x="654" y="18"/>
                </a:cxn>
                <a:cxn ang="0">
                  <a:pos x="662" y="17"/>
                </a:cxn>
                <a:cxn ang="0">
                  <a:pos x="667" y="13"/>
                </a:cxn>
                <a:cxn ang="0">
                  <a:pos x="669" y="5"/>
                </a:cxn>
                <a:cxn ang="0">
                  <a:pos x="667" y="2"/>
                </a:cxn>
                <a:cxn ang="0">
                  <a:pos x="662" y="0"/>
                </a:cxn>
                <a:cxn ang="0">
                  <a:pos x="657" y="2"/>
                </a:cxn>
                <a:cxn ang="0">
                  <a:pos x="657" y="5"/>
                </a:cxn>
              </a:cxnLst>
              <a:rect l="0" t="0" r="r" b="b"/>
              <a:pathLst>
                <a:path w="669" h="421">
                  <a:moveTo>
                    <a:pt x="657" y="5"/>
                  </a:moveTo>
                  <a:lnTo>
                    <a:pt x="657" y="6"/>
                  </a:lnTo>
                  <a:lnTo>
                    <a:pt x="657" y="6"/>
                  </a:lnTo>
                  <a:lnTo>
                    <a:pt x="650" y="9"/>
                  </a:lnTo>
                  <a:lnTo>
                    <a:pt x="642" y="11"/>
                  </a:lnTo>
                  <a:lnTo>
                    <a:pt x="631" y="19"/>
                  </a:lnTo>
                  <a:lnTo>
                    <a:pt x="618" y="27"/>
                  </a:lnTo>
                  <a:lnTo>
                    <a:pt x="604" y="34"/>
                  </a:lnTo>
                  <a:lnTo>
                    <a:pt x="604" y="34"/>
                  </a:lnTo>
                  <a:lnTo>
                    <a:pt x="595" y="37"/>
                  </a:lnTo>
                  <a:lnTo>
                    <a:pt x="589" y="44"/>
                  </a:lnTo>
                  <a:lnTo>
                    <a:pt x="581" y="51"/>
                  </a:lnTo>
                  <a:lnTo>
                    <a:pt x="573" y="57"/>
                  </a:lnTo>
                  <a:lnTo>
                    <a:pt x="573" y="57"/>
                  </a:lnTo>
                  <a:lnTo>
                    <a:pt x="526" y="90"/>
                  </a:lnTo>
                  <a:lnTo>
                    <a:pt x="526" y="90"/>
                  </a:lnTo>
                  <a:lnTo>
                    <a:pt x="482" y="119"/>
                  </a:lnTo>
                  <a:lnTo>
                    <a:pt x="437" y="146"/>
                  </a:lnTo>
                  <a:lnTo>
                    <a:pt x="391" y="172"/>
                  </a:lnTo>
                  <a:lnTo>
                    <a:pt x="345" y="200"/>
                  </a:lnTo>
                  <a:lnTo>
                    <a:pt x="345" y="200"/>
                  </a:lnTo>
                  <a:lnTo>
                    <a:pt x="243" y="260"/>
                  </a:lnTo>
                  <a:lnTo>
                    <a:pt x="140" y="320"/>
                  </a:lnTo>
                  <a:lnTo>
                    <a:pt x="140" y="320"/>
                  </a:lnTo>
                  <a:lnTo>
                    <a:pt x="118" y="333"/>
                  </a:lnTo>
                  <a:lnTo>
                    <a:pt x="97" y="347"/>
                  </a:lnTo>
                  <a:lnTo>
                    <a:pt x="97" y="347"/>
                  </a:lnTo>
                  <a:lnTo>
                    <a:pt x="86" y="354"/>
                  </a:lnTo>
                  <a:lnTo>
                    <a:pt x="75" y="360"/>
                  </a:lnTo>
                  <a:lnTo>
                    <a:pt x="51" y="371"/>
                  </a:lnTo>
                  <a:lnTo>
                    <a:pt x="51" y="371"/>
                  </a:lnTo>
                  <a:lnTo>
                    <a:pt x="37" y="379"/>
                  </a:lnTo>
                  <a:lnTo>
                    <a:pt x="24" y="389"/>
                  </a:lnTo>
                  <a:lnTo>
                    <a:pt x="11" y="400"/>
                  </a:lnTo>
                  <a:lnTo>
                    <a:pt x="5" y="406"/>
                  </a:lnTo>
                  <a:lnTo>
                    <a:pt x="1" y="413"/>
                  </a:lnTo>
                  <a:lnTo>
                    <a:pt x="1" y="413"/>
                  </a:lnTo>
                  <a:lnTo>
                    <a:pt x="0" y="415"/>
                  </a:lnTo>
                  <a:lnTo>
                    <a:pt x="0" y="417"/>
                  </a:lnTo>
                  <a:lnTo>
                    <a:pt x="3" y="421"/>
                  </a:lnTo>
                  <a:lnTo>
                    <a:pt x="7" y="421"/>
                  </a:lnTo>
                  <a:lnTo>
                    <a:pt x="9" y="421"/>
                  </a:lnTo>
                  <a:lnTo>
                    <a:pt x="11" y="418"/>
                  </a:lnTo>
                  <a:lnTo>
                    <a:pt x="11" y="418"/>
                  </a:lnTo>
                  <a:lnTo>
                    <a:pt x="17" y="410"/>
                  </a:lnTo>
                  <a:lnTo>
                    <a:pt x="24" y="404"/>
                  </a:lnTo>
                  <a:lnTo>
                    <a:pt x="32" y="397"/>
                  </a:lnTo>
                  <a:lnTo>
                    <a:pt x="39" y="392"/>
                  </a:lnTo>
                  <a:lnTo>
                    <a:pt x="56" y="381"/>
                  </a:lnTo>
                  <a:lnTo>
                    <a:pt x="73" y="372"/>
                  </a:lnTo>
                  <a:lnTo>
                    <a:pt x="73" y="372"/>
                  </a:lnTo>
                  <a:lnTo>
                    <a:pt x="94" y="362"/>
                  </a:lnTo>
                  <a:lnTo>
                    <a:pt x="115" y="349"/>
                  </a:lnTo>
                  <a:lnTo>
                    <a:pt x="135" y="336"/>
                  </a:lnTo>
                  <a:lnTo>
                    <a:pt x="156" y="324"/>
                  </a:lnTo>
                  <a:lnTo>
                    <a:pt x="156" y="324"/>
                  </a:lnTo>
                  <a:lnTo>
                    <a:pt x="352" y="209"/>
                  </a:lnTo>
                  <a:lnTo>
                    <a:pt x="352" y="209"/>
                  </a:lnTo>
                  <a:lnTo>
                    <a:pt x="434" y="159"/>
                  </a:lnTo>
                  <a:lnTo>
                    <a:pt x="517" y="109"/>
                  </a:lnTo>
                  <a:lnTo>
                    <a:pt x="517" y="109"/>
                  </a:lnTo>
                  <a:lnTo>
                    <a:pt x="536" y="96"/>
                  </a:lnTo>
                  <a:lnTo>
                    <a:pt x="556" y="83"/>
                  </a:lnTo>
                  <a:lnTo>
                    <a:pt x="594" y="56"/>
                  </a:lnTo>
                  <a:lnTo>
                    <a:pt x="594" y="56"/>
                  </a:lnTo>
                  <a:lnTo>
                    <a:pt x="610" y="44"/>
                  </a:lnTo>
                  <a:lnTo>
                    <a:pt x="627" y="32"/>
                  </a:lnTo>
                  <a:lnTo>
                    <a:pt x="636" y="27"/>
                  </a:lnTo>
                  <a:lnTo>
                    <a:pt x="645" y="22"/>
                  </a:lnTo>
                  <a:lnTo>
                    <a:pt x="654" y="18"/>
                  </a:lnTo>
                  <a:lnTo>
                    <a:pt x="662" y="17"/>
                  </a:lnTo>
                  <a:lnTo>
                    <a:pt x="662" y="17"/>
                  </a:lnTo>
                  <a:lnTo>
                    <a:pt x="666" y="14"/>
                  </a:lnTo>
                  <a:lnTo>
                    <a:pt x="667" y="13"/>
                  </a:lnTo>
                  <a:lnTo>
                    <a:pt x="669" y="10"/>
                  </a:lnTo>
                  <a:lnTo>
                    <a:pt x="669" y="5"/>
                  </a:lnTo>
                  <a:lnTo>
                    <a:pt x="669" y="5"/>
                  </a:lnTo>
                  <a:lnTo>
                    <a:pt x="667" y="2"/>
                  </a:lnTo>
                  <a:lnTo>
                    <a:pt x="666" y="1"/>
                  </a:lnTo>
                  <a:lnTo>
                    <a:pt x="662" y="0"/>
                  </a:lnTo>
                  <a:lnTo>
                    <a:pt x="658" y="1"/>
                  </a:lnTo>
                  <a:lnTo>
                    <a:pt x="657" y="2"/>
                  </a:lnTo>
                  <a:lnTo>
                    <a:pt x="657" y="5"/>
                  </a:lnTo>
                  <a:lnTo>
                    <a:pt x="657" y="5"/>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71" name="Freeform 388"/>
            <p:cNvSpPr/>
            <p:nvPr/>
          </p:nvSpPr>
          <p:spPr bwMode="auto">
            <a:xfrm>
              <a:off x="5648326" y="1501776"/>
              <a:ext cx="149225" cy="60325"/>
            </a:xfrm>
            <a:custGeom>
              <a:avLst/>
              <a:gdLst/>
              <a:ahLst/>
              <a:cxnLst>
                <a:cxn ang="0">
                  <a:pos x="372" y="0"/>
                </a:cxn>
                <a:cxn ang="0">
                  <a:pos x="372" y="0"/>
                </a:cxn>
                <a:cxn ang="0">
                  <a:pos x="361" y="1"/>
                </a:cxn>
                <a:cxn ang="0">
                  <a:pos x="352" y="4"/>
                </a:cxn>
                <a:cxn ang="0">
                  <a:pos x="334" y="10"/>
                </a:cxn>
                <a:cxn ang="0">
                  <a:pos x="297" y="26"/>
                </a:cxn>
                <a:cxn ang="0">
                  <a:pos x="297" y="26"/>
                </a:cxn>
                <a:cxn ang="0">
                  <a:pos x="271" y="36"/>
                </a:cxn>
                <a:cxn ang="0">
                  <a:pos x="244" y="45"/>
                </a:cxn>
                <a:cxn ang="0">
                  <a:pos x="218" y="55"/>
                </a:cxn>
                <a:cxn ang="0">
                  <a:pos x="191" y="64"/>
                </a:cxn>
                <a:cxn ang="0">
                  <a:pos x="191" y="64"/>
                </a:cxn>
                <a:cxn ang="0">
                  <a:pos x="102" y="99"/>
                </a:cxn>
                <a:cxn ang="0">
                  <a:pos x="58" y="117"/>
                </a:cxn>
                <a:cxn ang="0">
                  <a:pos x="15" y="137"/>
                </a:cxn>
                <a:cxn ang="0">
                  <a:pos x="15" y="137"/>
                </a:cxn>
                <a:cxn ang="0">
                  <a:pos x="11" y="136"/>
                </a:cxn>
                <a:cxn ang="0">
                  <a:pos x="10" y="137"/>
                </a:cxn>
                <a:cxn ang="0">
                  <a:pos x="8" y="138"/>
                </a:cxn>
                <a:cxn ang="0">
                  <a:pos x="2" y="144"/>
                </a:cxn>
                <a:cxn ang="0">
                  <a:pos x="2" y="144"/>
                </a:cxn>
                <a:cxn ang="0">
                  <a:pos x="0" y="145"/>
                </a:cxn>
                <a:cxn ang="0">
                  <a:pos x="0" y="147"/>
                </a:cxn>
                <a:cxn ang="0">
                  <a:pos x="2" y="151"/>
                </a:cxn>
                <a:cxn ang="0">
                  <a:pos x="4" y="153"/>
                </a:cxn>
                <a:cxn ang="0">
                  <a:pos x="7" y="153"/>
                </a:cxn>
                <a:cxn ang="0">
                  <a:pos x="8" y="153"/>
                </a:cxn>
                <a:cxn ang="0">
                  <a:pos x="8" y="153"/>
                </a:cxn>
                <a:cxn ang="0">
                  <a:pos x="54" y="132"/>
                </a:cxn>
                <a:cxn ang="0">
                  <a:pos x="101" y="112"/>
                </a:cxn>
                <a:cxn ang="0">
                  <a:pos x="194" y="76"/>
                </a:cxn>
                <a:cxn ang="0">
                  <a:pos x="194" y="76"/>
                </a:cxn>
                <a:cxn ang="0">
                  <a:pos x="215" y="66"/>
                </a:cxn>
                <a:cxn ang="0">
                  <a:pos x="237" y="59"/>
                </a:cxn>
                <a:cxn ang="0">
                  <a:pos x="282" y="44"/>
                </a:cxn>
                <a:cxn ang="0">
                  <a:pos x="282" y="44"/>
                </a:cxn>
                <a:cxn ang="0">
                  <a:pos x="304" y="35"/>
                </a:cxn>
                <a:cxn ang="0">
                  <a:pos x="326" y="25"/>
                </a:cxn>
                <a:cxn ang="0">
                  <a:pos x="348" y="15"/>
                </a:cxn>
                <a:cxn ang="0">
                  <a:pos x="360" y="13"/>
                </a:cxn>
                <a:cxn ang="0">
                  <a:pos x="372" y="10"/>
                </a:cxn>
                <a:cxn ang="0">
                  <a:pos x="372" y="10"/>
                </a:cxn>
                <a:cxn ang="0">
                  <a:pos x="373" y="10"/>
                </a:cxn>
                <a:cxn ang="0">
                  <a:pos x="376" y="9"/>
                </a:cxn>
                <a:cxn ang="0">
                  <a:pos x="377" y="5"/>
                </a:cxn>
                <a:cxn ang="0">
                  <a:pos x="377" y="2"/>
                </a:cxn>
                <a:cxn ang="0">
                  <a:pos x="376" y="1"/>
                </a:cxn>
                <a:cxn ang="0">
                  <a:pos x="373" y="0"/>
                </a:cxn>
                <a:cxn ang="0">
                  <a:pos x="372" y="0"/>
                </a:cxn>
                <a:cxn ang="0">
                  <a:pos x="372" y="0"/>
                </a:cxn>
              </a:cxnLst>
              <a:rect l="0" t="0" r="r" b="b"/>
              <a:pathLst>
                <a:path w="377" h="153">
                  <a:moveTo>
                    <a:pt x="372" y="0"/>
                  </a:moveTo>
                  <a:lnTo>
                    <a:pt x="372" y="0"/>
                  </a:lnTo>
                  <a:lnTo>
                    <a:pt x="361" y="1"/>
                  </a:lnTo>
                  <a:lnTo>
                    <a:pt x="352" y="4"/>
                  </a:lnTo>
                  <a:lnTo>
                    <a:pt x="334" y="10"/>
                  </a:lnTo>
                  <a:lnTo>
                    <a:pt x="297" y="26"/>
                  </a:lnTo>
                  <a:lnTo>
                    <a:pt x="297" y="26"/>
                  </a:lnTo>
                  <a:lnTo>
                    <a:pt x="271" y="36"/>
                  </a:lnTo>
                  <a:lnTo>
                    <a:pt x="244" y="45"/>
                  </a:lnTo>
                  <a:lnTo>
                    <a:pt x="218" y="55"/>
                  </a:lnTo>
                  <a:lnTo>
                    <a:pt x="191" y="64"/>
                  </a:lnTo>
                  <a:lnTo>
                    <a:pt x="191" y="64"/>
                  </a:lnTo>
                  <a:lnTo>
                    <a:pt x="102" y="99"/>
                  </a:lnTo>
                  <a:lnTo>
                    <a:pt x="58" y="117"/>
                  </a:lnTo>
                  <a:lnTo>
                    <a:pt x="15" y="137"/>
                  </a:lnTo>
                  <a:lnTo>
                    <a:pt x="15" y="137"/>
                  </a:lnTo>
                  <a:lnTo>
                    <a:pt x="11" y="136"/>
                  </a:lnTo>
                  <a:lnTo>
                    <a:pt x="10" y="137"/>
                  </a:lnTo>
                  <a:lnTo>
                    <a:pt x="8" y="138"/>
                  </a:lnTo>
                  <a:lnTo>
                    <a:pt x="2" y="144"/>
                  </a:lnTo>
                  <a:lnTo>
                    <a:pt x="2" y="144"/>
                  </a:lnTo>
                  <a:lnTo>
                    <a:pt x="0" y="145"/>
                  </a:lnTo>
                  <a:lnTo>
                    <a:pt x="0" y="147"/>
                  </a:lnTo>
                  <a:lnTo>
                    <a:pt x="2" y="151"/>
                  </a:lnTo>
                  <a:lnTo>
                    <a:pt x="4" y="153"/>
                  </a:lnTo>
                  <a:lnTo>
                    <a:pt x="7" y="153"/>
                  </a:lnTo>
                  <a:lnTo>
                    <a:pt x="8" y="153"/>
                  </a:lnTo>
                  <a:lnTo>
                    <a:pt x="8" y="153"/>
                  </a:lnTo>
                  <a:lnTo>
                    <a:pt x="54" y="132"/>
                  </a:lnTo>
                  <a:lnTo>
                    <a:pt x="101" y="112"/>
                  </a:lnTo>
                  <a:lnTo>
                    <a:pt x="194" y="76"/>
                  </a:lnTo>
                  <a:lnTo>
                    <a:pt x="194" y="76"/>
                  </a:lnTo>
                  <a:lnTo>
                    <a:pt x="215" y="66"/>
                  </a:lnTo>
                  <a:lnTo>
                    <a:pt x="237" y="59"/>
                  </a:lnTo>
                  <a:lnTo>
                    <a:pt x="282" y="44"/>
                  </a:lnTo>
                  <a:lnTo>
                    <a:pt x="282" y="44"/>
                  </a:lnTo>
                  <a:lnTo>
                    <a:pt x="304" y="35"/>
                  </a:lnTo>
                  <a:lnTo>
                    <a:pt x="326" y="25"/>
                  </a:lnTo>
                  <a:lnTo>
                    <a:pt x="348" y="15"/>
                  </a:lnTo>
                  <a:lnTo>
                    <a:pt x="360" y="13"/>
                  </a:lnTo>
                  <a:lnTo>
                    <a:pt x="372" y="10"/>
                  </a:lnTo>
                  <a:lnTo>
                    <a:pt x="372" y="10"/>
                  </a:lnTo>
                  <a:lnTo>
                    <a:pt x="373" y="10"/>
                  </a:lnTo>
                  <a:lnTo>
                    <a:pt x="376" y="9"/>
                  </a:lnTo>
                  <a:lnTo>
                    <a:pt x="377" y="5"/>
                  </a:lnTo>
                  <a:lnTo>
                    <a:pt x="377" y="2"/>
                  </a:lnTo>
                  <a:lnTo>
                    <a:pt x="376" y="1"/>
                  </a:lnTo>
                  <a:lnTo>
                    <a:pt x="373" y="0"/>
                  </a:lnTo>
                  <a:lnTo>
                    <a:pt x="372" y="0"/>
                  </a:lnTo>
                  <a:lnTo>
                    <a:pt x="372"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72" name="Freeform 389"/>
            <p:cNvSpPr/>
            <p:nvPr/>
          </p:nvSpPr>
          <p:spPr bwMode="auto">
            <a:xfrm>
              <a:off x="5649914" y="1543051"/>
              <a:ext cx="96838" cy="36513"/>
            </a:xfrm>
            <a:custGeom>
              <a:avLst/>
              <a:gdLst/>
              <a:ahLst/>
              <a:cxnLst>
                <a:cxn ang="0">
                  <a:pos x="238" y="0"/>
                </a:cxn>
                <a:cxn ang="0">
                  <a:pos x="238" y="0"/>
                </a:cxn>
                <a:cxn ang="0">
                  <a:pos x="226" y="4"/>
                </a:cxn>
                <a:cxn ang="0">
                  <a:pos x="214" y="9"/>
                </a:cxn>
                <a:cxn ang="0">
                  <a:pos x="201" y="14"/>
                </a:cxn>
                <a:cxn ang="0">
                  <a:pos x="194" y="15"/>
                </a:cxn>
                <a:cxn ang="0">
                  <a:pos x="188" y="17"/>
                </a:cxn>
                <a:cxn ang="0">
                  <a:pos x="188" y="17"/>
                </a:cxn>
                <a:cxn ang="0">
                  <a:pos x="174" y="19"/>
                </a:cxn>
                <a:cxn ang="0">
                  <a:pos x="158" y="25"/>
                </a:cxn>
                <a:cxn ang="0">
                  <a:pos x="130" y="36"/>
                </a:cxn>
                <a:cxn ang="0">
                  <a:pos x="130" y="36"/>
                </a:cxn>
                <a:cxn ang="0">
                  <a:pos x="115" y="42"/>
                </a:cxn>
                <a:cxn ang="0">
                  <a:pos x="99" y="49"/>
                </a:cxn>
                <a:cxn ang="0">
                  <a:pos x="69" y="62"/>
                </a:cxn>
                <a:cxn ang="0">
                  <a:pos x="53" y="69"/>
                </a:cxn>
                <a:cxn ang="0">
                  <a:pos x="38" y="74"/>
                </a:cxn>
                <a:cxn ang="0">
                  <a:pos x="22" y="78"/>
                </a:cxn>
                <a:cxn ang="0">
                  <a:pos x="6" y="79"/>
                </a:cxn>
                <a:cxn ang="0">
                  <a:pos x="6" y="79"/>
                </a:cxn>
                <a:cxn ang="0">
                  <a:pos x="4" y="81"/>
                </a:cxn>
                <a:cxn ang="0">
                  <a:pos x="1" y="82"/>
                </a:cxn>
                <a:cxn ang="0">
                  <a:pos x="0" y="86"/>
                </a:cxn>
                <a:cxn ang="0">
                  <a:pos x="1" y="90"/>
                </a:cxn>
                <a:cxn ang="0">
                  <a:pos x="4" y="91"/>
                </a:cxn>
                <a:cxn ang="0">
                  <a:pos x="6" y="91"/>
                </a:cxn>
                <a:cxn ang="0">
                  <a:pos x="6" y="91"/>
                </a:cxn>
                <a:cxn ang="0">
                  <a:pos x="21" y="90"/>
                </a:cxn>
                <a:cxn ang="0">
                  <a:pos x="35" y="87"/>
                </a:cxn>
                <a:cxn ang="0">
                  <a:pos x="49" y="82"/>
                </a:cxn>
                <a:cxn ang="0">
                  <a:pos x="64" y="78"/>
                </a:cxn>
                <a:cxn ang="0">
                  <a:pos x="92" y="65"/>
                </a:cxn>
                <a:cxn ang="0">
                  <a:pos x="119" y="53"/>
                </a:cxn>
                <a:cxn ang="0">
                  <a:pos x="119" y="53"/>
                </a:cxn>
                <a:cxn ang="0">
                  <a:pos x="137" y="44"/>
                </a:cxn>
                <a:cxn ang="0">
                  <a:pos x="157" y="38"/>
                </a:cxn>
                <a:cxn ang="0">
                  <a:pos x="176" y="31"/>
                </a:cxn>
                <a:cxn ang="0">
                  <a:pos x="194" y="28"/>
                </a:cxn>
                <a:cxn ang="0">
                  <a:pos x="194" y="28"/>
                </a:cxn>
                <a:cxn ang="0">
                  <a:pos x="201" y="27"/>
                </a:cxn>
                <a:cxn ang="0">
                  <a:pos x="208" y="25"/>
                </a:cxn>
                <a:cxn ang="0">
                  <a:pos x="218" y="21"/>
                </a:cxn>
                <a:cxn ang="0">
                  <a:pos x="230" y="15"/>
                </a:cxn>
                <a:cxn ang="0">
                  <a:pos x="242" y="11"/>
                </a:cxn>
                <a:cxn ang="0">
                  <a:pos x="242" y="11"/>
                </a:cxn>
                <a:cxn ang="0">
                  <a:pos x="243" y="10"/>
                </a:cxn>
                <a:cxn ang="0">
                  <a:pos x="244" y="9"/>
                </a:cxn>
                <a:cxn ang="0">
                  <a:pos x="246" y="6"/>
                </a:cxn>
                <a:cxn ang="0">
                  <a:pos x="246" y="5"/>
                </a:cxn>
                <a:cxn ang="0">
                  <a:pos x="243" y="1"/>
                </a:cxn>
                <a:cxn ang="0">
                  <a:pos x="240" y="0"/>
                </a:cxn>
                <a:cxn ang="0">
                  <a:pos x="238" y="0"/>
                </a:cxn>
                <a:cxn ang="0">
                  <a:pos x="238" y="0"/>
                </a:cxn>
              </a:cxnLst>
              <a:rect l="0" t="0" r="r" b="b"/>
              <a:pathLst>
                <a:path w="246" h="91">
                  <a:moveTo>
                    <a:pt x="238" y="0"/>
                  </a:moveTo>
                  <a:lnTo>
                    <a:pt x="238" y="0"/>
                  </a:lnTo>
                  <a:lnTo>
                    <a:pt x="226" y="4"/>
                  </a:lnTo>
                  <a:lnTo>
                    <a:pt x="214" y="9"/>
                  </a:lnTo>
                  <a:lnTo>
                    <a:pt x="201" y="14"/>
                  </a:lnTo>
                  <a:lnTo>
                    <a:pt x="194" y="15"/>
                  </a:lnTo>
                  <a:lnTo>
                    <a:pt x="188" y="17"/>
                  </a:lnTo>
                  <a:lnTo>
                    <a:pt x="188" y="17"/>
                  </a:lnTo>
                  <a:lnTo>
                    <a:pt x="174" y="19"/>
                  </a:lnTo>
                  <a:lnTo>
                    <a:pt x="158" y="25"/>
                  </a:lnTo>
                  <a:lnTo>
                    <a:pt x="130" y="36"/>
                  </a:lnTo>
                  <a:lnTo>
                    <a:pt x="130" y="36"/>
                  </a:lnTo>
                  <a:lnTo>
                    <a:pt x="115" y="42"/>
                  </a:lnTo>
                  <a:lnTo>
                    <a:pt x="99" y="49"/>
                  </a:lnTo>
                  <a:lnTo>
                    <a:pt x="69" y="62"/>
                  </a:lnTo>
                  <a:lnTo>
                    <a:pt x="53" y="69"/>
                  </a:lnTo>
                  <a:lnTo>
                    <a:pt x="38" y="74"/>
                  </a:lnTo>
                  <a:lnTo>
                    <a:pt x="22" y="78"/>
                  </a:lnTo>
                  <a:lnTo>
                    <a:pt x="6" y="79"/>
                  </a:lnTo>
                  <a:lnTo>
                    <a:pt x="6" y="79"/>
                  </a:lnTo>
                  <a:lnTo>
                    <a:pt x="4" y="81"/>
                  </a:lnTo>
                  <a:lnTo>
                    <a:pt x="1" y="82"/>
                  </a:lnTo>
                  <a:lnTo>
                    <a:pt x="0" y="86"/>
                  </a:lnTo>
                  <a:lnTo>
                    <a:pt x="1" y="90"/>
                  </a:lnTo>
                  <a:lnTo>
                    <a:pt x="4" y="91"/>
                  </a:lnTo>
                  <a:lnTo>
                    <a:pt x="6" y="91"/>
                  </a:lnTo>
                  <a:lnTo>
                    <a:pt x="6" y="91"/>
                  </a:lnTo>
                  <a:lnTo>
                    <a:pt x="21" y="90"/>
                  </a:lnTo>
                  <a:lnTo>
                    <a:pt x="35" y="87"/>
                  </a:lnTo>
                  <a:lnTo>
                    <a:pt x="49" y="82"/>
                  </a:lnTo>
                  <a:lnTo>
                    <a:pt x="64" y="78"/>
                  </a:lnTo>
                  <a:lnTo>
                    <a:pt x="92" y="65"/>
                  </a:lnTo>
                  <a:lnTo>
                    <a:pt x="119" y="53"/>
                  </a:lnTo>
                  <a:lnTo>
                    <a:pt x="119" y="53"/>
                  </a:lnTo>
                  <a:lnTo>
                    <a:pt x="137" y="44"/>
                  </a:lnTo>
                  <a:lnTo>
                    <a:pt x="157" y="38"/>
                  </a:lnTo>
                  <a:lnTo>
                    <a:pt x="176" y="31"/>
                  </a:lnTo>
                  <a:lnTo>
                    <a:pt x="194" y="28"/>
                  </a:lnTo>
                  <a:lnTo>
                    <a:pt x="194" y="28"/>
                  </a:lnTo>
                  <a:lnTo>
                    <a:pt x="201" y="27"/>
                  </a:lnTo>
                  <a:lnTo>
                    <a:pt x="208" y="25"/>
                  </a:lnTo>
                  <a:lnTo>
                    <a:pt x="218" y="21"/>
                  </a:lnTo>
                  <a:lnTo>
                    <a:pt x="230" y="15"/>
                  </a:lnTo>
                  <a:lnTo>
                    <a:pt x="242" y="11"/>
                  </a:lnTo>
                  <a:lnTo>
                    <a:pt x="242" y="11"/>
                  </a:lnTo>
                  <a:lnTo>
                    <a:pt x="243" y="10"/>
                  </a:lnTo>
                  <a:lnTo>
                    <a:pt x="244" y="9"/>
                  </a:lnTo>
                  <a:lnTo>
                    <a:pt x="246" y="6"/>
                  </a:lnTo>
                  <a:lnTo>
                    <a:pt x="246" y="5"/>
                  </a:lnTo>
                  <a:lnTo>
                    <a:pt x="243" y="1"/>
                  </a:lnTo>
                  <a:lnTo>
                    <a:pt x="240" y="0"/>
                  </a:lnTo>
                  <a:lnTo>
                    <a:pt x="238" y="0"/>
                  </a:lnTo>
                  <a:lnTo>
                    <a:pt x="238"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73" name="Freeform 390"/>
            <p:cNvSpPr/>
            <p:nvPr/>
          </p:nvSpPr>
          <p:spPr bwMode="auto">
            <a:xfrm>
              <a:off x="5273676" y="1162051"/>
              <a:ext cx="122238" cy="95250"/>
            </a:xfrm>
            <a:custGeom>
              <a:avLst/>
              <a:gdLst/>
              <a:ahLst/>
              <a:cxnLst>
                <a:cxn ang="0">
                  <a:pos x="298" y="1"/>
                </a:cxn>
                <a:cxn ang="0">
                  <a:pos x="298" y="1"/>
                </a:cxn>
                <a:cxn ang="0">
                  <a:pos x="277" y="21"/>
                </a:cxn>
                <a:cxn ang="0">
                  <a:pos x="256" y="39"/>
                </a:cxn>
                <a:cxn ang="0">
                  <a:pos x="234" y="56"/>
                </a:cxn>
                <a:cxn ang="0">
                  <a:pos x="210" y="72"/>
                </a:cxn>
                <a:cxn ang="0">
                  <a:pos x="163" y="103"/>
                </a:cxn>
                <a:cxn ang="0">
                  <a:pos x="116" y="136"/>
                </a:cxn>
                <a:cxn ang="0">
                  <a:pos x="116" y="136"/>
                </a:cxn>
                <a:cxn ang="0">
                  <a:pos x="96" y="152"/>
                </a:cxn>
                <a:cxn ang="0">
                  <a:pos x="77" y="167"/>
                </a:cxn>
                <a:cxn ang="0">
                  <a:pos x="56" y="183"/>
                </a:cxn>
                <a:cxn ang="0">
                  <a:pos x="35" y="198"/>
                </a:cxn>
                <a:cxn ang="0">
                  <a:pos x="35" y="198"/>
                </a:cxn>
                <a:cxn ang="0">
                  <a:pos x="24" y="204"/>
                </a:cxn>
                <a:cxn ang="0">
                  <a:pos x="14" y="212"/>
                </a:cxn>
                <a:cxn ang="0">
                  <a:pos x="6" y="221"/>
                </a:cxn>
                <a:cxn ang="0">
                  <a:pos x="2" y="226"/>
                </a:cxn>
                <a:cxn ang="0">
                  <a:pos x="0" y="233"/>
                </a:cxn>
                <a:cxn ang="0">
                  <a:pos x="0" y="233"/>
                </a:cxn>
                <a:cxn ang="0">
                  <a:pos x="0" y="235"/>
                </a:cxn>
                <a:cxn ang="0">
                  <a:pos x="0" y="237"/>
                </a:cxn>
                <a:cxn ang="0">
                  <a:pos x="1" y="238"/>
                </a:cxn>
                <a:cxn ang="0">
                  <a:pos x="3" y="239"/>
                </a:cxn>
                <a:cxn ang="0">
                  <a:pos x="7" y="239"/>
                </a:cxn>
                <a:cxn ang="0">
                  <a:pos x="9" y="238"/>
                </a:cxn>
                <a:cxn ang="0">
                  <a:pos x="10" y="235"/>
                </a:cxn>
                <a:cxn ang="0">
                  <a:pos x="10" y="235"/>
                </a:cxn>
                <a:cxn ang="0">
                  <a:pos x="14" y="229"/>
                </a:cxn>
                <a:cxn ang="0">
                  <a:pos x="19" y="222"/>
                </a:cxn>
                <a:cxn ang="0">
                  <a:pos x="26" y="216"/>
                </a:cxn>
                <a:cxn ang="0">
                  <a:pos x="34" y="211"/>
                </a:cxn>
                <a:cxn ang="0">
                  <a:pos x="49" y="201"/>
                </a:cxn>
                <a:cxn ang="0">
                  <a:pos x="62" y="194"/>
                </a:cxn>
                <a:cxn ang="0">
                  <a:pos x="62" y="194"/>
                </a:cxn>
                <a:cxn ang="0">
                  <a:pos x="83" y="178"/>
                </a:cxn>
                <a:cxn ang="0">
                  <a:pos x="103" y="161"/>
                </a:cxn>
                <a:cxn ang="0">
                  <a:pos x="124" y="145"/>
                </a:cxn>
                <a:cxn ang="0">
                  <a:pos x="145" y="130"/>
                </a:cxn>
                <a:cxn ang="0">
                  <a:pos x="145" y="130"/>
                </a:cxn>
                <a:cxn ang="0">
                  <a:pos x="187" y="102"/>
                </a:cxn>
                <a:cxn ang="0">
                  <a:pos x="228" y="73"/>
                </a:cxn>
                <a:cxn ang="0">
                  <a:pos x="249" y="59"/>
                </a:cxn>
                <a:cxn ang="0">
                  <a:pos x="269" y="43"/>
                </a:cxn>
                <a:cxn ang="0">
                  <a:pos x="287" y="26"/>
                </a:cxn>
                <a:cxn ang="0">
                  <a:pos x="306" y="9"/>
                </a:cxn>
                <a:cxn ang="0">
                  <a:pos x="306" y="9"/>
                </a:cxn>
                <a:cxn ang="0">
                  <a:pos x="307" y="8"/>
                </a:cxn>
                <a:cxn ang="0">
                  <a:pos x="307" y="5"/>
                </a:cxn>
                <a:cxn ang="0">
                  <a:pos x="306" y="1"/>
                </a:cxn>
                <a:cxn ang="0">
                  <a:pos x="302" y="0"/>
                </a:cxn>
                <a:cxn ang="0">
                  <a:pos x="300" y="0"/>
                </a:cxn>
                <a:cxn ang="0">
                  <a:pos x="298" y="1"/>
                </a:cxn>
                <a:cxn ang="0">
                  <a:pos x="298" y="1"/>
                </a:cxn>
              </a:cxnLst>
              <a:rect l="0" t="0" r="r" b="b"/>
              <a:pathLst>
                <a:path w="307" h="239">
                  <a:moveTo>
                    <a:pt x="298" y="1"/>
                  </a:moveTo>
                  <a:lnTo>
                    <a:pt x="298" y="1"/>
                  </a:lnTo>
                  <a:lnTo>
                    <a:pt x="277" y="21"/>
                  </a:lnTo>
                  <a:lnTo>
                    <a:pt x="256" y="39"/>
                  </a:lnTo>
                  <a:lnTo>
                    <a:pt x="234" y="56"/>
                  </a:lnTo>
                  <a:lnTo>
                    <a:pt x="210" y="72"/>
                  </a:lnTo>
                  <a:lnTo>
                    <a:pt x="163" y="103"/>
                  </a:lnTo>
                  <a:lnTo>
                    <a:pt x="116" y="136"/>
                  </a:lnTo>
                  <a:lnTo>
                    <a:pt x="116" y="136"/>
                  </a:lnTo>
                  <a:lnTo>
                    <a:pt x="96" y="152"/>
                  </a:lnTo>
                  <a:lnTo>
                    <a:pt x="77" y="167"/>
                  </a:lnTo>
                  <a:lnTo>
                    <a:pt x="56" y="183"/>
                  </a:lnTo>
                  <a:lnTo>
                    <a:pt x="35" y="198"/>
                  </a:lnTo>
                  <a:lnTo>
                    <a:pt x="35" y="198"/>
                  </a:lnTo>
                  <a:lnTo>
                    <a:pt x="24" y="204"/>
                  </a:lnTo>
                  <a:lnTo>
                    <a:pt x="14" y="212"/>
                  </a:lnTo>
                  <a:lnTo>
                    <a:pt x="6" y="221"/>
                  </a:lnTo>
                  <a:lnTo>
                    <a:pt x="2" y="226"/>
                  </a:lnTo>
                  <a:lnTo>
                    <a:pt x="0" y="233"/>
                  </a:lnTo>
                  <a:lnTo>
                    <a:pt x="0" y="233"/>
                  </a:lnTo>
                  <a:lnTo>
                    <a:pt x="0" y="235"/>
                  </a:lnTo>
                  <a:lnTo>
                    <a:pt x="0" y="237"/>
                  </a:lnTo>
                  <a:lnTo>
                    <a:pt x="1" y="238"/>
                  </a:lnTo>
                  <a:lnTo>
                    <a:pt x="3" y="239"/>
                  </a:lnTo>
                  <a:lnTo>
                    <a:pt x="7" y="239"/>
                  </a:lnTo>
                  <a:lnTo>
                    <a:pt x="9" y="238"/>
                  </a:lnTo>
                  <a:lnTo>
                    <a:pt x="10" y="235"/>
                  </a:lnTo>
                  <a:lnTo>
                    <a:pt x="10" y="235"/>
                  </a:lnTo>
                  <a:lnTo>
                    <a:pt x="14" y="229"/>
                  </a:lnTo>
                  <a:lnTo>
                    <a:pt x="19" y="222"/>
                  </a:lnTo>
                  <a:lnTo>
                    <a:pt x="26" y="216"/>
                  </a:lnTo>
                  <a:lnTo>
                    <a:pt x="34" y="211"/>
                  </a:lnTo>
                  <a:lnTo>
                    <a:pt x="49" y="201"/>
                  </a:lnTo>
                  <a:lnTo>
                    <a:pt x="62" y="194"/>
                  </a:lnTo>
                  <a:lnTo>
                    <a:pt x="62" y="194"/>
                  </a:lnTo>
                  <a:lnTo>
                    <a:pt x="83" y="178"/>
                  </a:lnTo>
                  <a:lnTo>
                    <a:pt x="103" y="161"/>
                  </a:lnTo>
                  <a:lnTo>
                    <a:pt x="124" y="145"/>
                  </a:lnTo>
                  <a:lnTo>
                    <a:pt x="145" y="130"/>
                  </a:lnTo>
                  <a:lnTo>
                    <a:pt x="145" y="130"/>
                  </a:lnTo>
                  <a:lnTo>
                    <a:pt x="187" y="102"/>
                  </a:lnTo>
                  <a:lnTo>
                    <a:pt x="228" y="73"/>
                  </a:lnTo>
                  <a:lnTo>
                    <a:pt x="249" y="59"/>
                  </a:lnTo>
                  <a:lnTo>
                    <a:pt x="269" y="43"/>
                  </a:lnTo>
                  <a:lnTo>
                    <a:pt x="287" y="26"/>
                  </a:lnTo>
                  <a:lnTo>
                    <a:pt x="306" y="9"/>
                  </a:lnTo>
                  <a:lnTo>
                    <a:pt x="306" y="9"/>
                  </a:lnTo>
                  <a:lnTo>
                    <a:pt x="307" y="8"/>
                  </a:lnTo>
                  <a:lnTo>
                    <a:pt x="307" y="5"/>
                  </a:lnTo>
                  <a:lnTo>
                    <a:pt x="306" y="1"/>
                  </a:lnTo>
                  <a:lnTo>
                    <a:pt x="302" y="0"/>
                  </a:lnTo>
                  <a:lnTo>
                    <a:pt x="300" y="0"/>
                  </a:lnTo>
                  <a:lnTo>
                    <a:pt x="298" y="1"/>
                  </a:lnTo>
                  <a:lnTo>
                    <a:pt x="298"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74" name="Freeform 391"/>
            <p:cNvSpPr/>
            <p:nvPr/>
          </p:nvSpPr>
          <p:spPr bwMode="auto">
            <a:xfrm>
              <a:off x="5329239" y="1193801"/>
              <a:ext cx="87313" cy="68263"/>
            </a:xfrm>
            <a:custGeom>
              <a:avLst/>
              <a:gdLst/>
              <a:ahLst/>
              <a:cxnLst>
                <a:cxn ang="0">
                  <a:pos x="210" y="0"/>
                </a:cxn>
                <a:cxn ang="0">
                  <a:pos x="210" y="0"/>
                </a:cxn>
                <a:cxn ang="0">
                  <a:pos x="203" y="2"/>
                </a:cxn>
                <a:cxn ang="0">
                  <a:pos x="193" y="5"/>
                </a:cxn>
                <a:cxn ang="0">
                  <a:pos x="176" y="13"/>
                </a:cxn>
                <a:cxn ang="0">
                  <a:pos x="161" y="22"/>
                </a:cxn>
                <a:cxn ang="0">
                  <a:pos x="145" y="34"/>
                </a:cxn>
                <a:cxn ang="0">
                  <a:pos x="116" y="59"/>
                </a:cxn>
                <a:cxn ang="0">
                  <a:pos x="87" y="81"/>
                </a:cxn>
                <a:cxn ang="0">
                  <a:pos x="87" y="81"/>
                </a:cxn>
                <a:cxn ang="0">
                  <a:pos x="56" y="106"/>
                </a:cxn>
                <a:cxn ang="0">
                  <a:pos x="40" y="119"/>
                </a:cxn>
                <a:cxn ang="0">
                  <a:pos x="26" y="133"/>
                </a:cxn>
                <a:cxn ang="0">
                  <a:pos x="26" y="133"/>
                </a:cxn>
                <a:cxn ang="0">
                  <a:pos x="12" y="146"/>
                </a:cxn>
                <a:cxn ang="0">
                  <a:pos x="5" y="154"/>
                </a:cxn>
                <a:cxn ang="0">
                  <a:pos x="0" y="163"/>
                </a:cxn>
                <a:cxn ang="0">
                  <a:pos x="0" y="163"/>
                </a:cxn>
                <a:cxn ang="0">
                  <a:pos x="0" y="166"/>
                </a:cxn>
                <a:cxn ang="0">
                  <a:pos x="1" y="169"/>
                </a:cxn>
                <a:cxn ang="0">
                  <a:pos x="1" y="169"/>
                </a:cxn>
                <a:cxn ang="0">
                  <a:pos x="2" y="170"/>
                </a:cxn>
                <a:cxn ang="0">
                  <a:pos x="2" y="170"/>
                </a:cxn>
                <a:cxn ang="0">
                  <a:pos x="5" y="171"/>
                </a:cxn>
                <a:cxn ang="0">
                  <a:pos x="6" y="171"/>
                </a:cxn>
                <a:cxn ang="0">
                  <a:pos x="10" y="169"/>
                </a:cxn>
                <a:cxn ang="0">
                  <a:pos x="12" y="167"/>
                </a:cxn>
                <a:cxn ang="0">
                  <a:pos x="13" y="166"/>
                </a:cxn>
                <a:cxn ang="0">
                  <a:pos x="12" y="163"/>
                </a:cxn>
                <a:cxn ang="0">
                  <a:pos x="10" y="162"/>
                </a:cxn>
                <a:cxn ang="0">
                  <a:pos x="10" y="162"/>
                </a:cxn>
                <a:cxn ang="0">
                  <a:pos x="102" y="85"/>
                </a:cxn>
                <a:cxn ang="0">
                  <a:pos x="102" y="85"/>
                </a:cxn>
                <a:cxn ang="0">
                  <a:pos x="127" y="64"/>
                </a:cxn>
                <a:cxn ang="0">
                  <a:pos x="154" y="42"/>
                </a:cxn>
                <a:cxn ang="0">
                  <a:pos x="169" y="31"/>
                </a:cxn>
                <a:cxn ang="0">
                  <a:pos x="183" y="22"/>
                </a:cxn>
                <a:cxn ang="0">
                  <a:pos x="197" y="16"/>
                </a:cxn>
                <a:cxn ang="0">
                  <a:pos x="213" y="12"/>
                </a:cxn>
                <a:cxn ang="0">
                  <a:pos x="213" y="12"/>
                </a:cxn>
                <a:cxn ang="0">
                  <a:pos x="216" y="10"/>
                </a:cxn>
                <a:cxn ang="0">
                  <a:pos x="217" y="9"/>
                </a:cxn>
                <a:cxn ang="0">
                  <a:pos x="218" y="6"/>
                </a:cxn>
                <a:cxn ang="0">
                  <a:pos x="217" y="5"/>
                </a:cxn>
                <a:cxn ang="0">
                  <a:pos x="216" y="1"/>
                </a:cxn>
                <a:cxn ang="0">
                  <a:pos x="213" y="0"/>
                </a:cxn>
                <a:cxn ang="0">
                  <a:pos x="210" y="0"/>
                </a:cxn>
                <a:cxn ang="0">
                  <a:pos x="210" y="0"/>
                </a:cxn>
              </a:cxnLst>
              <a:rect l="0" t="0" r="r" b="b"/>
              <a:pathLst>
                <a:path w="218" h="171">
                  <a:moveTo>
                    <a:pt x="210" y="0"/>
                  </a:moveTo>
                  <a:lnTo>
                    <a:pt x="210" y="0"/>
                  </a:lnTo>
                  <a:lnTo>
                    <a:pt x="203" y="2"/>
                  </a:lnTo>
                  <a:lnTo>
                    <a:pt x="193" y="5"/>
                  </a:lnTo>
                  <a:lnTo>
                    <a:pt x="176" y="13"/>
                  </a:lnTo>
                  <a:lnTo>
                    <a:pt x="161" y="22"/>
                  </a:lnTo>
                  <a:lnTo>
                    <a:pt x="145" y="34"/>
                  </a:lnTo>
                  <a:lnTo>
                    <a:pt x="116" y="59"/>
                  </a:lnTo>
                  <a:lnTo>
                    <a:pt x="87" y="81"/>
                  </a:lnTo>
                  <a:lnTo>
                    <a:pt x="87" y="81"/>
                  </a:lnTo>
                  <a:lnTo>
                    <a:pt x="56" y="106"/>
                  </a:lnTo>
                  <a:lnTo>
                    <a:pt x="40" y="119"/>
                  </a:lnTo>
                  <a:lnTo>
                    <a:pt x="26" y="133"/>
                  </a:lnTo>
                  <a:lnTo>
                    <a:pt x="26" y="133"/>
                  </a:lnTo>
                  <a:lnTo>
                    <a:pt x="12" y="146"/>
                  </a:lnTo>
                  <a:lnTo>
                    <a:pt x="5" y="154"/>
                  </a:lnTo>
                  <a:lnTo>
                    <a:pt x="0" y="163"/>
                  </a:lnTo>
                  <a:lnTo>
                    <a:pt x="0" y="163"/>
                  </a:lnTo>
                  <a:lnTo>
                    <a:pt x="0" y="166"/>
                  </a:lnTo>
                  <a:lnTo>
                    <a:pt x="1" y="169"/>
                  </a:lnTo>
                  <a:lnTo>
                    <a:pt x="1" y="169"/>
                  </a:lnTo>
                  <a:lnTo>
                    <a:pt x="2" y="170"/>
                  </a:lnTo>
                  <a:lnTo>
                    <a:pt x="2" y="170"/>
                  </a:lnTo>
                  <a:lnTo>
                    <a:pt x="5" y="171"/>
                  </a:lnTo>
                  <a:lnTo>
                    <a:pt x="6" y="171"/>
                  </a:lnTo>
                  <a:lnTo>
                    <a:pt x="10" y="169"/>
                  </a:lnTo>
                  <a:lnTo>
                    <a:pt x="12" y="167"/>
                  </a:lnTo>
                  <a:lnTo>
                    <a:pt x="13" y="166"/>
                  </a:lnTo>
                  <a:lnTo>
                    <a:pt x="12" y="163"/>
                  </a:lnTo>
                  <a:lnTo>
                    <a:pt x="10" y="162"/>
                  </a:lnTo>
                  <a:lnTo>
                    <a:pt x="10" y="162"/>
                  </a:lnTo>
                  <a:lnTo>
                    <a:pt x="102" y="85"/>
                  </a:lnTo>
                  <a:lnTo>
                    <a:pt x="102" y="85"/>
                  </a:lnTo>
                  <a:lnTo>
                    <a:pt x="127" y="64"/>
                  </a:lnTo>
                  <a:lnTo>
                    <a:pt x="154" y="42"/>
                  </a:lnTo>
                  <a:lnTo>
                    <a:pt x="169" y="31"/>
                  </a:lnTo>
                  <a:lnTo>
                    <a:pt x="183" y="22"/>
                  </a:lnTo>
                  <a:lnTo>
                    <a:pt x="197" y="16"/>
                  </a:lnTo>
                  <a:lnTo>
                    <a:pt x="213" y="12"/>
                  </a:lnTo>
                  <a:lnTo>
                    <a:pt x="213" y="12"/>
                  </a:lnTo>
                  <a:lnTo>
                    <a:pt x="216" y="10"/>
                  </a:lnTo>
                  <a:lnTo>
                    <a:pt x="217" y="9"/>
                  </a:lnTo>
                  <a:lnTo>
                    <a:pt x="218" y="6"/>
                  </a:lnTo>
                  <a:lnTo>
                    <a:pt x="217" y="5"/>
                  </a:lnTo>
                  <a:lnTo>
                    <a:pt x="216" y="1"/>
                  </a:lnTo>
                  <a:lnTo>
                    <a:pt x="213" y="0"/>
                  </a:lnTo>
                  <a:lnTo>
                    <a:pt x="210" y="0"/>
                  </a:lnTo>
                  <a:lnTo>
                    <a:pt x="210"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75" name="Freeform 392"/>
            <p:cNvSpPr/>
            <p:nvPr/>
          </p:nvSpPr>
          <p:spPr bwMode="auto">
            <a:xfrm>
              <a:off x="5395914" y="1125538"/>
              <a:ext cx="141288" cy="26988"/>
            </a:xfrm>
            <a:custGeom>
              <a:avLst/>
              <a:gdLst/>
              <a:ahLst/>
              <a:cxnLst>
                <a:cxn ang="0">
                  <a:pos x="348" y="0"/>
                </a:cxn>
                <a:cxn ang="0">
                  <a:pos x="348" y="0"/>
                </a:cxn>
                <a:cxn ang="0">
                  <a:pos x="326" y="2"/>
                </a:cxn>
                <a:cxn ang="0">
                  <a:pos x="305" y="5"/>
                </a:cxn>
                <a:cxn ang="0">
                  <a:pos x="263" y="14"/>
                </a:cxn>
                <a:cxn ang="0">
                  <a:pos x="221" y="23"/>
                </a:cxn>
                <a:cxn ang="0">
                  <a:pos x="199" y="27"/>
                </a:cxn>
                <a:cxn ang="0">
                  <a:pos x="178" y="30"/>
                </a:cxn>
                <a:cxn ang="0">
                  <a:pos x="178" y="30"/>
                </a:cxn>
                <a:cxn ang="0">
                  <a:pos x="156" y="32"/>
                </a:cxn>
                <a:cxn ang="0">
                  <a:pos x="135" y="36"/>
                </a:cxn>
                <a:cxn ang="0">
                  <a:pos x="92" y="45"/>
                </a:cxn>
                <a:cxn ang="0">
                  <a:pos x="49" y="53"/>
                </a:cxn>
                <a:cxn ang="0">
                  <a:pos x="28" y="56"/>
                </a:cxn>
                <a:cxn ang="0">
                  <a:pos x="5" y="57"/>
                </a:cxn>
                <a:cxn ang="0">
                  <a:pos x="5" y="57"/>
                </a:cxn>
                <a:cxn ang="0">
                  <a:pos x="3" y="57"/>
                </a:cxn>
                <a:cxn ang="0">
                  <a:pos x="2" y="58"/>
                </a:cxn>
                <a:cxn ang="0">
                  <a:pos x="0" y="62"/>
                </a:cxn>
                <a:cxn ang="0">
                  <a:pos x="2" y="66"/>
                </a:cxn>
                <a:cxn ang="0">
                  <a:pos x="3" y="68"/>
                </a:cxn>
                <a:cxn ang="0">
                  <a:pos x="5" y="69"/>
                </a:cxn>
                <a:cxn ang="0">
                  <a:pos x="16" y="69"/>
                </a:cxn>
                <a:cxn ang="0">
                  <a:pos x="16" y="69"/>
                </a:cxn>
                <a:cxn ang="0">
                  <a:pos x="20" y="68"/>
                </a:cxn>
                <a:cxn ang="0">
                  <a:pos x="20" y="68"/>
                </a:cxn>
                <a:cxn ang="0">
                  <a:pos x="38" y="66"/>
                </a:cxn>
                <a:cxn ang="0">
                  <a:pos x="58" y="64"/>
                </a:cxn>
                <a:cxn ang="0">
                  <a:pos x="94" y="57"/>
                </a:cxn>
                <a:cxn ang="0">
                  <a:pos x="132" y="49"/>
                </a:cxn>
                <a:cxn ang="0">
                  <a:pos x="170" y="41"/>
                </a:cxn>
                <a:cxn ang="0">
                  <a:pos x="170" y="41"/>
                </a:cxn>
                <a:cxn ang="0">
                  <a:pos x="215" y="34"/>
                </a:cxn>
                <a:cxn ang="0">
                  <a:pos x="259" y="24"/>
                </a:cxn>
                <a:cxn ang="0">
                  <a:pos x="304" y="17"/>
                </a:cxn>
                <a:cxn ang="0">
                  <a:pos x="326" y="14"/>
                </a:cxn>
                <a:cxn ang="0">
                  <a:pos x="348" y="11"/>
                </a:cxn>
                <a:cxn ang="0">
                  <a:pos x="348" y="11"/>
                </a:cxn>
                <a:cxn ang="0">
                  <a:pos x="350" y="10"/>
                </a:cxn>
                <a:cxn ang="0">
                  <a:pos x="352" y="9"/>
                </a:cxn>
                <a:cxn ang="0">
                  <a:pos x="353" y="5"/>
                </a:cxn>
                <a:cxn ang="0">
                  <a:pos x="353" y="3"/>
                </a:cxn>
                <a:cxn ang="0">
                  <a:pos x="352" y="1"/>
                </a:cxn>
                <a:cxn ang="0">
                  <a:pos x="350" y="0"/>
                </a:cxn>
                <a:cxn ang="0">
                  <a:pos x="348" y="0"/>
                </a:cxn>
                <a:cxn ang="0">
                  <a:pos x="348" y="0"/>
                </a:cxn>
              </a:cxnLst>
              <a:rect l="0" t="0" r="r" b="b"/>
              <a:pathLst>
                <a:path w="353" h="69">
                  <a:moveTo>
                    <a:pt x="348" y="0"/>
                  </a:moveTo>
                  <a:lnTo>
                    <a:pt x="348" y="0"/>
                  </a:lnTo>
                  <a:lnTo>
                    <a:pt x="326" y="2"/>
                  </a:lnTo>
                  <a:lnTo>
                    <a:pt x="305" y="5"/>
                  </a:lnTo>
                  <a:lnTo>
                    <a:pt x="263" y="14"/>
                  </a:lnTo>
                  <a:lnTo>
                    <a:pt x="221" y="23"/>
                  </a:lnTo>
                  <a:lnTo>
                    <a:pt x="199" y="27"/>
                  </a:lnTo>
                  <a:lnTo>
                    <a:pt x="178" y="30"/>
                  </a:lnTo>
                  <a:lnTo>
                    <a:pt x="178" y="30"/>
                  </a:lnTo>
                  <a:lnTo>
                    <a:pt x="156" y="32"/>
                  </a:lnTo>
                  <a:lnTo>
                    <a:pt x="135" y="36"/>
                  </a:lnTo>
                  <a:lnTo>
                    <a:pt x="92" y="45"/>
                  </a:lnTo>
                  <a:lnTo>
                    <a:pt x="49" y="53"/>
                  </a:lnTo>
                  <a:lnTo>
                    <a:pt x="28" y="56"/>
                  </a:lnTo>
                  <a:lnTo>
                    <a:pt x="5" y="57"/>
                  </a:lnTo>
                  <a:lnTo>
                    <a:pt x="5" y="57"/>
                  </a:lnTo>
                  <a:lnTo>
                    <a:pt x="3" y="57"/>
                  </a:lnTo>
                  <a:lnTo>
                    <a:pt x="2" y="58"/>
                  </a:lnTo>
                  <a:lnTo>
                    <a:pt x="0" y="62"/>
                  </a:lnTo>
                  <a:lnTo>
                    <a:pt x="2" y="66"/>
                  </a:lnTo>
                  <a:lnTo>
                    <a:pt x="3" y="68"/>
                  </a:lnTo>
                  <a:lnTo>
                    <a:pt x="5" y="69"/>
                  </a:lnTo>
                  <a:lnTo>
                    <a:pt x="16" y="69"/>
                  </a:lnTo>
                  <a:lnTo>
                    <a:pt x="16" y="69"/>
                  </a:lnTo>
                  <a:lnTo>
                    <a:pt x="20" y="68"/>
                  </a:lnTo>
                  <a:lnTo>
                    <a:pt x="20" y="68"/>
                  </a:lnTo>
                  <a:lnTo>
                    <a:pt x="38" y="66"/>
                  </a:lnTo>
                  <a:lnTo>
                    <a:pt x="58" y="64"/>
                  </a:lnTo>
                  <a:lnTo>
                    <a:pt x="94" y="57"/>
                  </a:lnTo>
                  <a:lnTo>
                    <a:pt x="132" y="49"/>
                  </a:lnTo>
                  <a:lnTo>
                    <a:pt x="170" y="41"/>
                  </a:lnTo>
                  <a:lnTo>
                    <a:pt x="170" y="41"/>
                  </a:lnTo>
                  <a:lnTo>
                    <a:pt x="215" y="34"/>
                  </a:lnTo>
                  <a:lnTo>
                    <a:pt x="259" y="24"/>
                  </a:lnTo>
                  <a:lnTo>
                    <a:pt x="304" y="17"/>
                  </a:lnTo>
                  <a:lnTo>
                    <a:pt x="326" y="14"/>
                  </a:lnTo>
                  <a:lnTo>
                    <a:pt x="348" y="11"/>
                  </a:lnTo>
                  <a:lnTo>
                    <a:pt x="348" y="11"/>
                  </a:lnTo>
                  <a:lnTo>
                    <a:pt x="350" y="10"/>
                  </a:lnTo>
                  <a:lnTo>
                    <a:pt x="352" y="9"/>
                  </a:lnTo>
                  <a:lnTo>
                    <a:pt x="353" y="5"/>
                  </a:lnTo>
                  <a:lnTo>
                    <a:pt x="353" y="3"/>
                  </a:lnTo>
                  <a:lnTo>
                    <a:pt x="352" y="1"/>
                  </a:lnTo>
                  <a:lnTo>
                    <a:pt x="350" y="0"/>
                  </a:lnTo>
                  <a:lnTo>
                    <a:pt x="348" y="0"/>
                  </a:lnTo>
                  <a:lnTo>
                    <a:pt x="348"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76" name="Freeform 393"/>
            <p:cNvSpPr/>
            <p:nvPr/>
          </p:nvSpPr>
          <p:spPr bwMode="auto">
            <a:xfrm>
              <a:off x="5421314" y="1193801"/>
              <a:ext cx="92075" cy="20638"/>
            </a:xfrm>
            <a:custGeom>
              <a:avLst/>
              <a:gdLst/>
              <a:ahLst/>
              <a:cxnLst>
                <a:cxn ang="0">
                  <a:pos x="225" y="1"/>
                </a:cxn>
                <a:cxn ang="0">
                  <a:pos x="225" y="1"/>
                </a:cxn>
                <a:cxn ang="0">
                  <a:pos x="217" y="4"/>
                </a:cxn>
                <a:cxn ang="0">
                  <a:pos x="209" y="5"/>
                </a:cxn>
                <a:cxn ang="0">
                  <a:pos x="194" y="5"/>
                </a:cxn>
                <a:cxn ang="0">
                  <a:pos x="194" y="5"/>
                </a:cxn>
                <a:cxn ang="0">
                  <a:pos x="179" y="6"/>
                </a:cxn>
                <a:cxn ang="0">
                  <a:pos x="166" y="10"/>
                </a:cxn>
                <a:cxn ang="0">
                  <a:pos x="139" y="17"/>
                </a:cxn>
                <a:cxn ang="0">
                  <a:pos x="139" y="17"/>
                </a:cxn>
                <a:cxn ang="0">
                  <a:pos x="72" y="31"/>
                </a:cxn>
                <a:cxn ang="0">
                  <a:pos x="38" y="36"/>
                </a:cxn>
                <a:cxn ang="0">
                  <a:pos x="22" y="39"/>
                </a:cxn>
                <a:cxn ang="0">
                  <a:pos x="5" y="40"/>
                </a:cxn>
                <a:cxn ang="0">
                  <a:pos x="5" y="40"/>
                </a:cxn>
                <a:cxn ang="0">
                  <a:pos x="3" y="40"/>
                </a:cxn>
                <a:cxn ang="0">
                  <a:pos x="1" y="42"/>
                </a:cxn>
                <a:cxn ang="0">
                  <a:pos x="0" y="46"/>
                </a:cxn>
                <a:cxn ang="0">
                  <a:pos x="1" y="50"/>
                </a:cxn>
                <a:cxn ang="0">
                  <a:pos x="3" y="51"/>
                </a:cxn>
                <a:cxn ang="0">
                  <a:pos x="5" y="51"/>
                </a:cxn>
                <a:cxn ang="0">
                  <a:pos x="5" y="51"/>
                </a:cxn>
                <a:cxn ang="0">
                  <a:pos x="21" y="51"/>
                </a:cxn>
                <a:cxn ang="0">
                  <a:pos x="37" y="48"/>
                </a:cxn>
                <a:cxn ang="0">
                  <a:pos x="68" y="43"/>
                </a:cxn>
                <a:cxn ang="0">
                  <a:pos x="131" y="30"/>
                </a:cxn>
                <a:cxn ang="0">
                  <a:pos x="131" y="30"/>
                </a:cxn>
                <a:cxn ang="0">
                  <a:pos x="166" y="22"/>
                </a:cxn>
                <a:cxn ang="0">
                  <a:pos x="184" y="18"/>
                </a:cxn>
                <a:cxn ang="0">
                  <a:pos x="201" y="17"/>
                </a:cxn>
                <a:cxn ang="0">
                  <a:pos x="201" y="17"/>
                </a:cxn>
                <a:cxn ang="0">
                  <a:pos x="217" y="16"/>
                </a:cxn>
                <a:cxn ang="0">
                  <a:pos x="224" y="14"/>
                </a:cxn>
                <a:cxn ang="0">
                  <a:pos x="230" y="10"/>
                </a:cxn>
                <a:cxn ang="0">
                  <a:pos x="230" y="10"/>
                </a:cxn>
                <a:cxn ang="0">
                  <a:pos x="233" y="9"/>
                </a:cxn>
                <a:cxn ang="0">
                  <a:pos x="233" y="6"/>
                </a:cxn>
                <a:cxn ang="0">
                  <a:pos x="233" y="2"/>
                </a:cxn>
                <a:cxn ang="0">
                  <a:pos x="229" y="0"/>
                </a:cxn>
                <a:cxn ang="0">
                  <a:pos x="228" y="0"/>
                </a:cxn>
                <a:cxn ang="0">
                  <a:pos x="225" y="1"/>
                </a:cxn>
                <a:cxn ang="0">
                  <a:pos x="225" y="1"/>
                </a:cxn>
              </a:cxnLst>
              <a:rect l="0" t="0" r="r" b="b"/>
              <a:pathLst>
                <a:path w="233" h="51">
                  <a:moveTo>
                    <a:pt x="225" y="1"/>
                  </a:moveTo>
                  <a:lnTo>
                    <a:pt x="225" y="1"/>
                  </a:lnTo>
                  <a:lnTo>
                    <a:pt x="217" y="4"/>
                  </a:lnTo>
                  <a:lnTo>
                    <a:pt x="209" y="5"/>
                  </a:lnTo>
                  <a:lnTo>
                    <a:pt x="194" y="5"/>
                  </a:lnTo>
                  <a:lnTo>
                    <a:pt x="194" y="5"/>
                  </a:lnTo>
                  <a:lnTo>
                    <a:pt x="179" y="6"/>
                  </a:lnTo>
                  <a:lnTo>
                    <a:pt x="166" y="10"/>
                  </a:lnTo>
                  <a:lnTo>
                    <a:pt x="139" y="17"/>
                  </a:lnTo>
                  <a:lnTo>
                    <a:pt x="139" y="17"/>
                  </a:lnTo>
                  <a:lnTo>
                    <a:pt x="72" y="31"/>
                  </a:lnTo>
                  <a:lnTo>
                    <a:pt x="38" y="36"/>
                  </a:lnTo>
                  <a:lnTo>
                    <a:pt x="22" y="39"/>
                  </a:lnTo>
                  <a:lnTo>
                    <a:pt x="5" y="40"/>
                  </a:lnTo>
                  <a:lnTo>
                    <a:pt x="5" y="40"/>
                  </a:lnTo>
                  <a:lnTo>
                    <a:pt x="3" y="40"/>
                  </a:lnTo>
                  <a:lnTo>
                    <a:pt x="1" y="42"/>
                  </a:lnTo>
                  <a:lnTo>
                    <a:pt x="0" y="46"/>
                  </a:lnTo>
                  <a:lnTo>
                    <a:pt x="1" y="50"/>
                  </a:lnTo>
                  <a:lnTo>
                    <a:pt x="3" y="51"/>
                  </a:lnTo>
                  <a:lnTo>
                    <a:pt x="5" y="51"/>
                  </a:lnTo>
                  <a:lnTo>
                    <a:pt x="5" y="51"/>
                  </a:lnTo>
                  <a:lnTo>
                    <a:pt x="21" y="51"/>
                  </a:lnTo>
                  <a:lnTo>
                    <a:pt x="37" y="48"/>
                  </a:lnTo>
                  <a:lnTo>
                    <a:pt x="68" y="43"/>
                  </a:lnTo>
                  <a:lnTo>
                    <a:pt x="131" y="30"/>
                  </a:lnTo>
                  <a:lnTo>
                    <a:pt x="131" y="30"/>
                  </a:lnTo>
                  <a:lnTo>
                    <a:pt x="166" y="22"/>
                  </a:lnTo>
                  <a:lnTo>
                    <a:pt x="184" y="18"/>
                  </a:lnTo>
                  <a:lnTo>
                    <a:pt x="201" y="17"/>
                  </a:lnTo>
                  <a:lnTo>
                    <a:pt x="201" y="17"/>
                  </a:lnTo>
                  <a:lnTo>
                    <a:pt x="217" y="16"/>
                  </a:lnTo>
                  <a:lnTo>
                    <a:pt x="224" y="14"/>
                  </a:lnTo>
                  <a:lnTo>
                    <a:pt x="230" y="10"/>
                  </a:lnTo>
                  <a:lnTo>
                    <a:pt x="230" y="10"/>
                  </a:lnTo>
                  <a:lnTo>
                    <a:pt x="233" y="9"/>
                  </a:lnTo>
                  <a:lnTo>
                    <a:pt x="233" y="6"/>
                  </a:lnTo>
                  <a:lnTo>
                    <a:pt x="233" y="2"/>
                  </a:lnTo>
                  <a:lnTo>
                    <a:pt x="229" y="0"/>
                  </a:lnTo>
                  <a:lnTo>
                    <a:pt x="228" y="0"/>
                  </a:lnTo>
                  <a:lnTo>
                    <a:pt x="225" y="1"/>
                  </a:lnTo>
                  <a:lnTo>
                    <a:pt x="225"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77" name="Freeform 394"/>
            <p:cNvSpPr/>
            <p:nvPr/>
          </p:nvSpPr>
          <p:spPr bwMode="auto">
            <a:xfrm>
              <a:off x="5537201" y="1117601"/>
              <a:ext cx="44450" cy="11113"/>
            </a:xfrm>
            <a:custGeom>
              <a:avLst/>
              <a:gdLst/>
              <a:ahLst/>
              <a:cxnLst>
                <a:cxn ang="0">
                  <a:pos x="108" y="0"/>
                </a:cxn>
                <a:cxn ang="0">
                  <a:pos x="108" y="0"/>
                </a:cxn>
                <a:cxn ang="0">
                  <a:pos x="57" y="11"/>
                </a:cxn>
                <a:cxn ang="0">
                  <a:pos x="32" y="15"/>
                </a:cxn>
                <a:cxn ang="0">
                  <a:pos x="6" y="17"/>
                </a:cxn>
                <a:cxn ang="0">
                  <a:pos x="6" y="17"/>
                </a:cxn>
                <a:cxn ang="0">
                  <a:pos x="4" y="17"/>
                </a:cxn>
                <a:cxn ang="0">
                  <a:pos x="2" y="19"/>
                </a:cxn>
                <a:cxn ang="0">
                  <a:pos x="0" y="23"/>
                </a:cxn>
                <a:cxn ang="0">
                  <a:pos x="2" y="26"/>
                </a:cxn>
                <a:cxn ang="0">
                  <a:pos x="4" y="28"/>
                </a:cxn>
                <a:cxn ang="0">
                  <a:pos x="6" y="29"/>
                </a:cxn>
                <a:cxn ang="0">
                  <a:pos x="6" y="29"/>
                </a:cxn>
                <a:cxn ang="0">
                  <a:pos x="20" y="28"/>
                </a:cxn>
                <a:cxn ang="0">
                  <a:pos x="33" y="26"/>
                </a:cxn>
                <a:cxn ang="0">
                  <a:pos x="58" y="21"/>
                </a:cxn>
                <a:cxn ang="0">
                  <a:pos x="110" y="11"/>
                </a:cxn>
                <a:cxn ang="0">
                  <a:pos x="110" y="11"/>
                </a:cxn>
                <a:cxn ang="0">
                  <a:pos x="113" y="11"/>
                </a:cxn>
                <a:cxn ang="0">
                  <a:pos x="114" y="8"/>
                </a:cxn>
                <a:cxn ang="0">
                  <a:pos x="114" y="7"/>
                </a:cxn>
                <a:cxn ang="0">
                  <a:pos x="114" y="4"/>
                </a:cxn>
                <a:cxn ang="0">
                  <a:pos x="112" y="2"/>
                </a:cxn>
                <a:cxn ang="0">
                  <a:pos x="110" y="0"/>
                </a:cxn>
                <a:cxn ang="0">
                  <a:pos x="108" y="0"/>
                </a:cxn>
                <a:cxn ang="0">
                  <a:pos x="108" y="0"/>
                </a:cxn>
              </a:cxnLst>
              <a:rect l="0" t="0" r="r" b="b"/>
              <a:pathLst>
                <a:path w="114" h="29">
                  <a:moveTo>
                    <a:pt x="108" y="0"/>
                  </a:moveTo>
                  <a:lnTo>
                    <a:pt x="108" y="0"/>
                  </a:lnTo>
                  <a:lnTo>
                    <a:pt x="57" y="11"/>
                  </a:lnTo>
                  <a:lnTo>
                    <a:pt x="32" y="15"/>
                  </a:lnTo>
                  <a:lnTo>
                    <a:pt x="6" y="17"/>
                  </a:lnTo>
                  <a:lnTo>
                    <a:pt x="6" y="17"/>
                  </a:lnTo>
                  <a:lnTo>
                    <a:pt x="4" y="17"/>
                  </a:lnTo>
                  <a:lnTo>
                    <a:pt x="2" y="19"/>
                  </a:lnTo>
                  <a:lnTo>
                    <a:pt x="0" y="23"/>
                  </a:lnTo>
                  <a:lnTo>
                    <a:pt x="2" y="26"/>
                  </a:lnTo>
                  <a:lnTo>
                    <a:pt x="4" y="28"/>
                  </a:lnTo>
                  <a:lnTo>
                    <a:pt x="6" y="29"/>
                  </a:lnTo>
                  <a:lnTo>
                    <a:pt x="6" y="29"/>
                  </a:lnTo>
                  <a:lnTo>
                    <a:pt x="20" y="28"/>
                  </a:lnTo>
                  <a:lnTo>
                    <a:pt x="33" y="26"/>
                  </a:lnTo>
                  <a:lnTo>
                    <a:pt x="58" y="21"/>
                  </a:lnTo>
                  <a:lnTo>
                    <a:pt x="110" y="11"/>
                  </a:lnTo>
                  <a:lnTo>
                    <a:pt x="110" y="11"/>
                  </a:lnTo>
                  <a:lnTo>
                    <a:pt x="113" y="11"/>
                  </a:lnTo>
                  <a:lnTo>
                    <a:pt x="114" y="8"/>
                  </a:lnTo>
                  <a:lnTo>
                    <a:pt x="114" y="7"/>
                  </a:lnTo>
                  <a:lnTo>
                    <a:pt x="114" y="4"/>
                  </a:lnTo>
                  <a:lnTo>
                    <a:pt x="112" y="2"/>
                  </a:lnTo>
                  <a:lnTo>
                    <a:pt x="110" y="0"/>
                  </a:lnTo>
                  <a:lnTo>
                    <a:pt x="108" y="0"/>
                  </a:lnTo>
                  <a:lnTo>
                    <a:pt x="108"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78" name="Freeform 395"/>
            <p:cNvSpPr/>
            <p:nvPr/>
          </p:nvSpPr>
          <p:spPr bwMode="auto">
            <a:xfrm>
              <a:off x="5481639" y="1184276"/>
              <a:ext cx="198438" cy="82550"/>
            </a:xfrm>
            <a:custGeom>
              <a:avLst/>
              <a:gdLst/>
              <a:ahLst/>
              <a:cxnLst>
                <a:cxn ang="0">
                  <a:pos x="492" y="0"/>
                </a:cxn>
                <a:cxn ang="0">
                  <a:pos x="492" y="0"/>
                </a:cxn>
                <a:cxn ang="0">
                  <a:pos x="478" y="1"/>
                </a:cxn>
                <a:cxn ang="0">
                  <a:pos x="463" y="5"/>
                </a:cxn>
                <a:cxn ang="0">
                  <a:pos x="449" y="10"/>
                </a:cxn>
                <a:cxn ang="0">
                  <a:pos x="434" y="15"/>
                </a:cxn>
                <a:cxn ang="0">
                  <a:pos x="407" y="28"/>
                </a:cxn>
                <a:cxn ang="0">
                  <a:pos x="381" y="40"/>
                </a:cxn>
                <a:cxn ang="0">
                  <a:pos x="381" y="40"/>
                </a:cxn>
                <a:cxn ang="0">
                  <a:pos x="314" y="66"/>
                </a:cxn>
                <a:cxn ang="0">
                  <a:pos x="247" y="91"/>
                </a:cxn>
                <a:cxn ang="0">
                  <a:pos x="247" y="91"/>
                </a:cxn>
                <a:cxn ang="0">
                  <a:pos x="188" y="113"/>
                </a:cxn>
                <a:cxn ang="0">
                  <a:pos x="158" y="125"/>
                </a:cxn>
                <a:cxn ang="0">
                  <a:pos x="128" y="137"/>
                </a:cxn>
                <a:cxn ang="0">
                  <a:pos x="128" y="137"/>
                </a:cxn>
                <a:cxn ang="0">
                  <a:pos x="114" y="145"/>
                </a:cxn>
                <a:cxn ang="0">
                  <a:pos x="98" y="153"/>
                </a:cxn>
                <a:cxn ang="0">
                  <a:pos x="68" y="170"/>
                </a:cxn>
                <a:cxn ang="0">
                  <a:pos x="54" y="177"/>
                </a:cxn>
                <a:cxn ang="0">
                  <a:pos x="38" y="184"/>
                </a:cxn>
                <a:cxn ang="0">
                  <a:pos x="21" y="189"/>
                </a:cxn>
                <a:cxn ang="0">
                  <a:pos x="4" y="193"/>
                </a:cxn>
                <a:cxn ang="0">
                  <a:pos x="4" y="193"/>
                </a:cxn>
                <a:cxn ang="0">
                  <a:pos x="3" y="194"/>
                </a:cxn>
                <a:cxn ang="0">
                  <a:pos x="1" y="196"/>
                </a:cxn>
                <a:cxn ang="0">
                  <a:pos x="0" y="197"/>
                </a:cxn>
                <a:cxn ang="0">
                  <a:pos x="0" y="200"/>
                </a:cxn>
                <a:cxn ang="0">
                  <a:pos x="3" y="204"/>
                </a:cxn>
                <a:cxn ang="0">
                  <a:pos x="5" y="205"/>
                </a:cxn>
                <a:cxn ang="0">
                  <a:pos x="8" y="205"/>
                </a:cxn>
                <a:cxn ang="0">
                  <a:pos x="8" y="205"/>
                </a:cxn>
                <a:cxn ang="0">
                  <a:pos x="21" y="201"/>
                </a:cxn>
                <a:cxn ang="0">
                  <a:pos x="35" y="197"/>
                </a:cxn>
                <a:cxn ang="0">
                  <a:pos x="48" y="192"/>
                </a:cxn>
                <a:cxn ang="0">
                  <a:pos x="62" y="187"/>
                </a:cxn>
                <a:cxn ang="0">
                  <a:pos x="86" y="172"/>
                </a:cxn>
                <a:cxn ang="0">
                  <a:pos x="110" y="159"/>
                </a:cxn>
                <a:cxn ang="0">
                  <a:pos x="110" y="159"/>
                </a:cxn>
                <a:cxn ang="0">
                  <a:pos x="126" y="151"/>
                </a:cxn>
                <a:cxn ang="0">
                  <a:pos x="140" y="145"/>
                </a:cxn>
                <a:cxn ang="0">
                  <a:pos x="171" y="132"/>
                </a:cxn>
                <a:cxn ang="0">
                  <a:pos x="203" y="121"/>
                </a:cxn>
                <a:cxn ang="0">
                  <a:pos x="233" y="109"/>
                </a:cxn>
                <a:cxn ang="0">
                  <a:pos x="233" y="109"/>
                </a:cxn>
                <a:cxn ang="0">
                  <a:pos x="293" y="86"/>
                </a:cxn>
                <a:cxn ang="0">
                  <a:pos x="355" y="62"/>
                </a:cxn>
                <a:cxn ang="0">
                  <a:pos x="355" y="62"/>
                </a:cxn>
                <a:cxn ang="0">
                  <a:pos x="423" y="35"/>
                </a:cxn>
                <a:cxn ang="0">
                  <a:pos x="423" y="35"/>
                </a:cxn>
                <a:cxn ang="0">
                  <a:pos x="457" y="21"/>
                </a:cxn>
                <a:cxn ang="0">
                  <a:pos x="474" y="14"/>
                </a:cxn>
                <a:cxn ang="0">
                  <a:pos x="483" y="11"/>
                </a:cxn>
                <a:cxn ang="0">
                  <a:pos x="492" y="10"/>
                </a:cxn>
                <a:cxn ang="0">
                  <a:pos x="492" y="10"/>
                </a:cxn>
                <a:cxn ang="0">
                  <a:pos x="493" y="10"/>
                </a:cxn>
                <a:cxn ang="0">
                  <a:pos x="496" y="9"/>
                </a:cxn>
                <a:cxn ang="0">
                  <a:pos x="497" y="5"/>
                </a:cxn>
                <a:cxn ang="0">
                  <a:pos x="497" y="2"/>
                </a:cxn>
                <a:cxn ang="0">
                  <a:pos x="496" y="1"/>
                </a:cxn>
                <a:cxn ang="0">
                  <a:pos x="493" y="0"/>
                </a:cxn>
                <a:cxn ang="0">
                  <a:pos x="492" y="0"/>
                </a:cxn>
                <a:cxn ang="0">
                  <a:pos x="492" y="0"/>
                </a:cxn>
              </a:cxnLst>
              <a:rect l="0" t="0" r="r" b="b"/>
              <a:pathLst>
                <a:path w="497" h="205">
                  <a:moveTo>
                    <a:pt x="492" y="0"/>
                  </a:moveTo>
                  <a:lnTo>
                    <a:pt x="492" y="0"/>
                  </a:lnTo>
                  <a:lnTo>
                    <a:pt x="478" y="1"/>
                  </a:lnTo>
                  <a:lnTo>
                    <a:pt x="463" y="5"/>
                  </a:lnTo>
                  <a:lnTo>
                    <a:pt x="449" y="10"/>
                  </a:lnTo>
                  <a:lnTo>
                    <a:pt x="434" y="15"/>
                  </a:lnTo>
                  <a:lnTo>
                    <a:pt x="407" y="28"/>
                  </a:lnTo>
                  <a:lnTo>
                    <a:pt x="381" y="40"/>
                  </a:lnTo>
                  <a:lnTo>
                    <a:pt x="381" y="40"/>
                  </a:lnTo>
                  <a:lnTo>
                    <a:pt x="314" y="66"/>
                  </a:lnTo>
                  <a:lnTo>
                    <a:pt x="247" y="91"/>
                  </a:lnTo>
                  <a:lnTo>
                    <a:pt x="247" y="91"/>
                  </a:lnTo>
                  <a:lnTo>
                    <a:pt x="188" y="113"/>
                  </a:lnTo>
                  <a:lnTo>
                    <a:pt x="158" y="125"/>
                  </a:lnTo>
                  <a:lnTo>
                    <a:pt x="128" y="137"/>
                  </a:lnTo>
                  <a:lnTo>
                    <a:pt x="128" y="137"/>
                  </a:lnTo>
                  <a:lnTo>
                    <a:pt x="114" y="145"/>
                  </a:lnTo>
                  <a:lnTo>
                    <a:pt x="98" y="153"/>
                  </a:lnTo>
                  <a:lnTo>
                    <a:pt x="68" y="170"/>
                  </a:lnTo>
                  <a:lnTo>
                    <a:pt x="54" y="177"/>
                  </a:lnTo>
                  <a:lnTo>
                    <a:pt x="38" y="184"/>
                  </a:lnTo>
                  <a:lnTo>
                    <a:pt x="21" y="189"/>
                  </a:lnTo>
                  <a:lnTo>
                    <a:pt x="4" y="193"/>
                  </a:lnTo>
                  <a:lnTo>
                    <a:pt x="4" y="193"/>
                  </a:lnTo>
                  <a:lnTo>
                    <a:pt x="3" y="194"/>
                  </a:lnTo>
                  <a:lnTo>
                    <a:pt x="1" y="196"/>
                  </a:lnTo>
                  <a:lnTo>
                    <a:pt x="0" y="197"/>
                  </a:lnTo>
                  <a:lnTo>
                    <a:pt x="0" y="200"/>
                  </a:lnTo>
                  <a:lnTo>
                    <a:pt x="3" y="204"/>
                  </a:lnTo>
                  <a:lnTo>
                    <a:pt x="5" y="205"/>
                  </a:lnTo>
                  <a:lnTo>
                    <a:pt x="8" y="205"/>
                  </a:lnTo>
                  <a:lnTo>
                    <a:pt x="8" y="205"/>
                  </a:lnTo>
                  <a:lnTo>
                    <a:pt x="21" y="201"/>
                  </a:lnTo>
                  <a:lnTo>
                    <a:pt x="35" y="197"/>
                  </a:lnTo>
                  <a:lnTo>
                    <a:pt x="48" y="192"/>
                  </a:lnTo>
                  <a:lnTo>
                    <a:pt x="62" y="187"/>
                  </a:lnTo>
                  <a:lnTo>
                    <a:pt x="86" y="172"/>
                  </a:lnTo>
                  <a:lnTo>
                    <a:pt x="110" y="159"/>
                  </a:lnTo>
                  <a:lnTo>
                    <a:pt x="110" y="159"/>
                  </a:lnTo>
                  <a:lnTo>
                    <a:pt x="126" y="151"/>
                  </a:lnTo>
                  <a:lnTo>
                    <a:pt x="140" y="145"/>
                  </a:lnTo>
                  <a:lnTo>
                    <a:pt x="171" y="132"/>
                  </a:lnTo>
                  <a:lnTo>
                    <a:pt x="203" y="121"/>
                  </a:lnTo>
                  <a:lnTo>
                    <a:pt x="233" y="109"/>
                  </a:lnTo>
                  <a:lnTo>
                    <a:pt x="233" y="109"/>
                  </a:lnTo>
                  <a:lnTo>
                    <a:pt x="293" y="86"/>
                  </a:lnTo>
                  <a:lnTo>
                    <a:pt x="355" y="62"/>
                  </a:lnTo>
                  <a:lnTo>
                    <a:pt x="355" y="62"/>
                  </a:lnTo>
                  <a:lnTo>
                    <a:pt x="423" y="35"/>
                  </a:lnTo>
                  <a:lnTo>
                    <a:pt x="423" y="35"/>
                  </a:lnTo>
                  <a:lnTo>
                    <a:pt x="457" y="21"/>
                  </a:lnTo>
                  <a:lnTo>
                    <a:pt x="474" y="14"/>
                  </a:lnTo>
                  <a:lnTo>
                    <a:pt x="483" y="11"/>
                  </a:lnTo>
                  <a:lnTo>
                    <a:pt x="492" y="10"/>
                  </a:lnTo>
                  <a:lnTo>
                    <a:pt x="492" y="10"/>
                  </a:lnTo>
                  <a:lnTo>
                    <a:pt x="493" y="10"/>
                  </a:lnTo>
                  <a:lnTo>
                    <a:pt x="496" y="9"/>
                  </a:lnTo>
                  <a:lnTo>
                    <a:pt x="497" y="5"/>
                  </a:lnTo>
                  <a:lnTo>
                    <a:pt x="497" y="2"/>
                  </a:lnTo>
                  <a:lnTo>
                    <a:pt x="496" y="1"/>
                  </a:lnTo>
                  <a:lnTo>
                    <a:pt x="493" y="0"/>
                  </a:lnTo>
                  <a:lnTo>
                    <a:pt x="492" y="0"/>
                  </a:lnTo>
                  <a:lnTo>
                    <a:pt x="492"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79" name="Freeform 396"/>
            <p:cNvSpPr/>
            <p:nvPr/>
          </p:nvSpPr>
          <p:spPr bwMode="auto">
            <a:xfrm>
              <a:off x="5664201" y="1103313"/>
              <a:ext cx="76200" cy="76200"/>
            </a:xfrm>
            <a:custGeom>
              <a:avLst/>
              <a:gdLst/>
              <a:ahLst/>
              <a:cxnLst>
                <a:cxn ang="0">
                  <a:pos x="186" y="0"/>
                </a:cxn>
                <a:cxn ang="0">
                  <a:pos x="186" y="0"/>
                </a:cxn>
                <a:cxn ang="0">
                  <a:pos x="178" y="3"/>
                </a:cxn>
                <a:cxn ang="0">
                  <a:pos x="171" y="7"/>
                </a:cxn>
                <a:cxn ang="0">
                  <a:pos x="166" y="12"/>
                </a:cxn>
                <a:cxn ang="0">
                  <a:pos x="161" y="19"/>
                </a:cxn>
                <a:cxn ang="0">
                  <a:pos x="161" y="19"/>
                </a:cxn>
                <a:cxn ang="0">
                  <a:pos x="135" y="49"/>
                </a:cxn>
                <a:cxn ang="0">
                  <a:pos x="107" y="77"/>
                </a:cxn>
                <a:cxn ang="0">
                  <a:pos x="107" y="77"/>
                </a:cxn>
                <a:cxn ang="0">
                  <a:pos x="82" y="105"/>
                </a:cxn>
                <a:cxn ang="0">
                  <a:pos x="57" y="134"/>
                </a:cxn>
                <a:cxn ang="0">
                  <a:pos x="44" y="147"/>
                </a:cxn>
                <a:cxn ang="0">
                  <a:pos x="31" y="160"/>
                </a:cxn>
                <a:cxn ang="0">
                  <a:pos x="17" y="173"/>
                </a:cxn>
                <a:cxn ang="0">
                  <a:pos x="3" y="183"/>
                </a:cxn>
                <a:cxn ang="0">
                  <a:pos x="3" y="183"/>
                </a:cxn>
                <a:cxn ang="0">
                  <a:pos x="0" y="185"/>
                </a:cxn>
                <a:cxn ang="0">
                  <a:pos x="0" y="187"/>
                </a:cxn>
                <a:cxn ang="0">
                  <a:pos x="0" y="191"/>
                </a:cxn>
                <a:cxn ang="0">
                  <a:pos x="4" y="194"/>
                </a:cxn>
                <a:cxn ang="0">
                  <a:pos x="5" y="194"/>
                </a:cxn>
                <a:cxn ang="0">
                  <a:pos x="8" y="193"/>
                </a:cxn>
                <a:cxn ang="0">
                  <a:pos x="8" y="193"/>
                </a:cxn>
                <a:cxn ang="0">
                  <a:pos x="20" y="185"/>
                </a:cxn>
                <a:cxn ang="0">
                  <a:pos x="31" y="174"/>
                </a:cxn>
                <a:cxn ang="0">
                  <a:pos x="54" y="153"/>
                </a:cxn>
                <a:cxn ang="0">
                  <a:pos x="74" y="131"/>
                </a:cxn>
                <a:cxn ang="0">
                  <a:pos x="94" y="109"/>
                </a:cxn>
                <a:cxn ang="0">
                  <a:pos x="94" y="109"/>
                </a:cxn>
                <a:cxn ang="0">
                  <a:pos x="140" y="55"/>
                </a:cxn>
                <a:cxn ang="0">
                  <a:pos x="140" y="55"/>
                </a:cxn>
                <a:cxn ang="0">
                  <a:pos x="150" y="43"/>
                </a:cxn>
                <a:cxn ang="0">
                  <a:pos x="162" y="30"/>
                </a:cxn>
                <a:cxn ang="0">
                  <a:pos x="169" y="24"/>
                </a:cxn>
                <a:cxn ang="0">
                  <a:pos x="175" y="17"/>
                </a:cxn>
                <a:cxn ang="0">
                  <a:pos x="183" y="13"/>
                </a:cxn>
                <a:cxn ang="0">
                  <a:pos x="190" y="11"/>
                </a:cxn>
                <a:cxn ang="0">
                  <a:pos x="190" y="11"/>
                </a:cxn>
                <a:cxn ang="0">
                  <a:pos x="191" y="9"/>
                </a:cxn>
                <a:cxn ang="0">
                  <a:pos x="192" y="8"/>
                </a:cxn>
                <a:cxn ang="0">
                  <a:pos x="194" y="7"/>
                </a:cxn>
                <a:cxn ang="0">
                  <a:pos x="194" y="4"/>
                </a:cxn>
                <a:cxn ang="0">
                  <a:pos x="191" y="0"/>
                </a:cxn>
                <a:cxn ang="0">
                  <a:pos x="188" y="0"/>
                </a:cxn>
                <a:cxn ang="0">
                  <a:pos x="186" y="0"/>
                </a:cxn>
                <a:cxn ang="0">
                  <a:pos x="186" y="0"/>
                </a:cxn>
              </a:cxnLst>
              <a:rect l="0" t="0" r="r" b="b"/>
              <a:pathLst>
                <a:path w="194" h="194">
                  <a:moveTo>
                    <a:pt x="186" y="0"/>
                  </a:moveTo>
                  <a:lnTo>
                    <a:pt x="186" y="0"/>
                  </a:lnTo>
                  <a:lnTo>
                    <a:pt x="178" y="3"/>
                  </a:lnTo>
                  <a:lnTo>
                    <a:pt x="171" y="7"/>
                  </a:lnTo>
                  <a:lnTo>
                    <a:pt x="166" y="12"/>
                  </a:lnTo>
                  <a:lnTo>
                    <a:pt x="161" y="19"/>
                  </a:lnTo>
                  <a:lnTo>
                    <a:pt x="161" y="19"/>
                  </a:lnTo>
                  <a:lnTo>
                    <a:pt x="135" y="49"/>
                  </a:lnTo>
                  <a:lnTo>
                    <a:pt x="107" y="77"/>
                  </a:lnTo>
                  <a:lnTo>
                    <a:pt x="107" y="77"/>
                  </a:lnTo>
                  <a:lnTo>
                    <a:pt x="82" y="105"/>
                  </a:lnTo>
                  <a:lnTo>
                    <a:pt x="57" y="134"/>
                  </a:lnTo>
                  <a:lnTo>
                    <a:pt x="44" y="147"/>
                  </a:lnTo>
                  <a:lnTo>
                    <a:pt x="31" y="160"/>
                  </a:lnTo>
                  <a:lnTo>
                    <a:pt x="17" y="173"/>
                  </a:lnTo>
                  <a:lnTo>
                    <a:pt x="3" y="183"/>
                  </a:lnTo>
                  <a:lnTo>
                    <a:pt x="3" y="183"/>
                  </a:lnTo>
                  <a:lnTo>
                    <a:pt x="0" y="185"/>
                  </a:lnTo>
                  <a:lnTo>
                    <a:pt x="0" y="187"/>
                  </a:lnTo>
                  <a:lnTo>
                    <a:pt x="0" y="191"/>
                  </a:lnTo>
                  <a:lnTo>
                    <a:pt x="4" y="194"/>
                  </a:lnTo>
                  <a:lnTo>
                    <a:pt x="5" y="194"/>
                  </a:lnTo>
                  <a:lnTo>
                    <a:pt x="8" y="193"/>
                  </a:lnTo>
                  <a:lnTo>
                    <a:pt x="8" y="193"/>
                  </a:lnTo>
                  <a:lnTo>
                    <a:pt x="20" y="185"/>
                  </a:lnTo>
                  <a:lnTo>
                    <a:pt x="31" y="174"/>
                  </a:lnTo>
                  <a:lnTo>
                    <a:pt x="54" y="153"/>
                  </a:lnTo>
                  <a:lnTo>
                    <a:pt x="74" y="131"/>
                  </a:lnTo>
                  <a:lnTo>
                    <a:pt x="94" y="109"/>
                  </a:lnTo>
                  <a:lnTo>
                    <a:pt x="94" y="109"/>
                  </a:lnTo>
                  <a:lnTo>
                    <a:pt x="140" y="55"/>
                  </a:lnTo>
                  <a:lnTo>
                    <a:pt x="140" y="55"/>
                  </a:lnTo>
                  <a:lnTo>
                    <a:pt x="150" y="43"/>
                  </a:lnTo>
                  <a:lnTo>
                    <a:pt x="162" y="30"/>
                  </a:lnTo>
                  <a:lnTo>
                    <a:pt x="169" y="24"/>
                  </a:lnTo>
                  <a:lnTo>
                    <a:pt x="175" y="17"/>
                  </a:lnTo>
                  <a:lnTo>
                    <a:pt x="183" y="13"/>
                  </a:lnTo>
                  <a:lnTo>
                    <a:pt x="190" y="11"/>
                  </a:lnTo>
                  <a:lnTo>
                    <a:pt x="190" y="11"/>
                  </a:lnTo>
                  <a:lnTo>
                    <a:pt x="191" y="9"/>
                  </a:lnTo>
                  <a:lnTo>
                    <a:pt x="192" y="8"/>
                  </a:lnTo>
                  <a:lnTo>
                    <a:pt x="194" y="7"/>
                  </a:lnTo>
                  <a:lnTo>
                    <a:pt x="194" y="4"/>
                  </a:lnTo>
                  <a:lnTo>
                    <a:pt x="191" y="0"/>
                  </a:lnTo>
                  <a:lnTo>
                    <a:pt x="188" y="0"/>
                  </a:lnTo>
                  <a:lnTo>
                    <a:pt x="186" y="0"/>
                  </a:lnTo>
                  <a:lnTo>
                    <a:pt x="186"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80" name="Freeform 397"/>
            <p:cNvSpPr/>
            <p:nvPr/>
          </p:nvSpPr>
          <p:spPr bwMode="auto">
            <a:xfrm>
              <a:off x="5715001" y="1112838"/>
              <a:ext cx="82550" cy="103188"/>
            </a:xfrm>
            <a:custGeom>
              <a:avLst/>
              <a:gdLst/>
              <a:ahLst/>
              <a:cxnLst>
                <a:cxn ang="0">
                  <a:pos x="195" y="1"/>
                </a:cxn>
                <a:cxn ang="0">
                  <a:pos x="195" y="1"/>
                </a:cxn>
                <a:cxn ang="0">
                  <a:pos x="170" y="28"/>
                </a:cxn>
                <a:cxn ang="0">
                  <a:pos x="145" y="57"/>
                </a:cxn>
                <a:cxn ang="0">
                  <a:pos x="121" y="87"/>
                </a:cxn>
                <a:cxn ang="0">
                  <a:pos x="99" y="116"/>
                </a:cxn>
                <a:cxn ang="0">
                  <a:pos x="99" y="116"/>
                </a:cxn>
                <a:cxn ang="0">
                  <a:pos x="72" y="154"/>
                </a:cxn>
                <a:cxn ang="0">
                  <a:pos x="59" y="173"/>
                </a:cxn>
                <a:cxn ang="0">
                  <a:pos x="44" y="192"/>
                </a:cxn>
                <a:cxn ang="0">
                  <a:pos x="44" y="192"/>
                </a:cxn>
                <a:cxn ang="0">
                  <a:pos x="34" y="207"/>
                </a:cxn>
                <a:cxn ang="0">
                  <a:pos x="23" y="223"/>
                </a:cxn>
                <a:cxn ang="0">
                  <a:pos x="13" y="238"/>
                </a:cxn>
                <a:cxn ang="0">
                  <a:pos x="1" y="252"/>
                </a:cxn>
                <a:cxn ang="0">
                  <a:pos x="1" y="252"/>
                </a:cxn>
                <a:cxn ang="0">
                  <a:pos x="0" y="255"/>
                </a:cxn>
                <a:cxn ang="0">
                  <a:pos x="0" y="257"/>
                </a:cxn>
                <a:cxn ang="0">
                  <a:pos x="1" y="260"/>
                </a:cxn>
                <a:cxn ang="0">
                  <a:pos x="5" y="262"/>
                </a:cxn>
                <a:cxn ang="0">
                  <a:pos x="8" y="262"/>
                </a:cxn>
                <a:cxn ang="0">
                  <a:pos x="9" y="260"/>
                </a:cxn>
                <a:cxn ang="0">
                  <a:pos x="9" y="260"/>
                </a:cxn>
                <a:cxn ang="0">
                  <a:pos x="19" y="248"/>
                </a:cxn>
                <a:cxn ang="0">
                  <a:pos x="28" y="235"/>
                </a:cxn>
                <a:cxn ang="0">
                  <a:pos x="36" y="222"/>
                </a:cxn>
                <a:cxn ang="0">
                  <a:pos x="46" y="209"/>
                </a:cxn>
                <a:cxn ang="0">
                  <a:pos x="46" y="209"/>
                </a:cxn>
                <a:cxn ang="0">
                  <a:pos x="69" y="179"/>
                </a:cxn>
                <a:cxn ang="0">
                  <a:pos x="90" y="147"/>
                </a:cxn>
                <a:cxn ang="0">
                  <a:pos x="90" y="147"/>
                </a:cxn>
                <a:cxn ang="0">
                  <a:pos x="116" y="111"/>
                </a:cxn>
                <a:cxn ang="0">
                  <a:pos x="144" y="75"/>
                </a:cxn>
                <a:cxn ang="0">
                  <a:pos x="172" y="41"/>
                </a:cxn>
                <a:cxn ang="0">
                  <a:pos x="204" y="9"/>
                </a:cxn>
                <a:cxn ang="0">
                  <a:pos x="204" y="9"/>
                </a:cxn>
                <a:cxn ang="0">
                  <a:pos x="205" y="7"/>
                </a:cxn>
                <a:cxn ang="0">
                  <a:pos x="205" y="5"/>
                </a:cxn>
                <a:cxn ang="0">
                  <a:pos x="204" y="1"/>
                </a:cxn>
                <a:cxn ang="0">
                  <a:pos x="200" y="0"/>
                </a:cxn>
                <a:cxn ang="0">
                  <a:pos x="197" y="0"/>
                </a:cxn>
                <a:cxn ang="0">
                  <a:pos x="195" y="1"/>
                </a:cxn>
                <a:cxn ang="0">
                  <a:pos x="195" y="1"/>
                </a:cxn>
              </a:cxnLst>
              <a:rect l="0" t="0" r="r" b="b"/>
              <a:pathLst>
                <a:path w="205" h="262">
                  <a:moveTo>
                    <a:pt x="195" y="1"/>
                  </a:moveTo>
                  <a:lnTo>
                    <a:pt x="195" y="1"/>
                  </a:lnTo>
                  <a:lnTo>
                    <a:pt x="170" y="28"/>
                  </a:lnTo>
                  <a:lnTo>
                    <a:pt x="145" y="57"/>
                  </a:lnTo>
                  <a:lnTo>
                    <a:pt x="121" y="87"/>
                  </a:lnTo>
                  <a:lnTo>
                    <a:pt x="99" y="116"/>
                  </a:lnTo>
                  <a:lnTo>
                    <a:pt x="99" y="116"/>
                  </a:lnTo>
                  <a:lnTo>
                    <a:pt x="72" y="154"/>
                  </a:lnTo>
                  <a:lnTo>
                    <a:pt x="59" y="173"/>
                  </a:lnTo>
                  <a:lnTo>
                    <a:pt x="44" y="192"/>
                  </a:lnTo>
                  <a:lnTo>
                    <a:pt x="44" y="192"/>
                  </a:lnTo>
                  <a:lnTo>
                    <a:pt x="34" y="207"/>
                  </a:lnTo>
                  <a:lnTo>
                    <a:pt x="23" y="223"/>
                  </a:lnTo>
                  <a:lnTo>
                    <a:pt x="13" y="238"/>
                  </a:lnTo>
                  <a:lnTo>
                    <a:pt x="1" y="252"/>
                  </a:lnTo>
                  <a:lnTo>
                    <a:pt x="1" y="252"/>
                  </a:lnTo>
                  <a:lnTo>
                    <a:pt x="0" y="255"/>
                  </a:lnTo>
                  <a:lnTo>
                    <a:pt x="0" y="257"/>
                  </a:lnTo>
                  <a:lnTo>
                    <a:pt x="1" y="260"/>
                  </a:lnTo>
                  <a:lnTo>
                    <a:pt x="5" y="262"/>
                  </a:lnTo>
                  <a:lnTo>
                    <a:pt x="8" y="262"/>
                  </a:lnTo>
                  <a:lnTo>
                    <a:pt x="9" y="260"/>
                  </a:lnTo>
                  <a:lnTo>
                    <a:pt x="9" y="260"/>
                  </a:lnTo>
                  <a:lnTo>
                    <a:pt x="19" y="248"/>
                  </a:lnTo>
                  <a:lnTo>
                    <a:pt x="28" y="235"/>
                  </a:lnTo>
                  <a:lnTo>
                    <a:pt x="36" y="222"/>
                  </a:lnTo>
                  <a:lnTo>
                    <a:pt x="46" y="209"/>
                  </a:lnTo>
                  <a:lnTo>
                    <a:pt x="46" y="209"/>
                  </a:lnTo>
                  <a:lnTo>
                    <a:pt x="69" y="179"/>
                  </a:lnTo>
                  <a:lnTo>
                    <a:pt x="90" y="147"/>
                  </a:lnTo>
                  <a:lnTo>
                    <a:pt x="90" y="147"/>
                  </a:lnTo>
                  <a:lnTo>
                    <a:pt x="116" y="111"/>
                  </a:lnTo>
                  <a:lnTo>
                    <a:pt x="144" y="75"/>
                  </a:lnTo>
                  <a:lnTo>
                    <a:pt x="172" y="41"/>
                  </a:lnTo>
                  <a:lnTo>
                    <a:pt x="204" y="9"/>
                  </a:lnTo>
                  <a:lnTo>
                    <a:pt x="204" y="9"/>
                  </a:lnTo>
                  <a:lnTo>
                    <a:pt x="205" y="7"/>
                  </a:lnTo>
                  <a:lnTo>
                    <a:pt x="205" y="5"/>
                  </a:lnTo>
                  <a:lnTo>
                    <a:pt x="204" y="1"/>
                  </a:lnTo>
                  <a:lnTo>
                    <a:pt x="200" y="0"/>
                  </a:lnTo>
                  <a:lnTo>
                    <a:pt x="197" y="0"/>
                  </a:lnTo>
                  <a:lnTo>
                    <a:pt x="195" y="1"/>
                  </a:lnTo>
                  <a:lnTo>
                    <a:pt x="195"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81" name="Freeform 398"/>
            <p:cNvSpPr/>
            <p:nvPr/>
          </p:nvSpPr>
          <p:spPr bwMode="auto">
            <a:xfrm>
              <a:off x="5797551" y="1162051"/>
              <a:ext cx="90488" cy="42863"/>
            </a:xfrm>
            <a:custGeom>
              <a:avLst/>
              <a:gdLst/>
              <a:ahLst/>
              <a:cxnLst>
                <a:cxn ang="0">
                  <a:pos x="221" y="0"/>
                </a:cxn>
                <a:cxn ang="0">
                  <a:pos x="221" y="0"/>
                </a:cxn>
                <a:cxn ang="0">
                  <a:pos x="170" y="20"/>
                </a:cxn>
                <a:cxn ang="0">
                  <a:pos x="145" y="30"/>
                </a:cxn>
                <a:cxn ang="0">
                  <a:pos x="122" y="42"/>
                </a:cxn>
                <a:cxn ang="0">
                  <a:pos x="122" y="42"/>
                </a:cxn>
                <a:cxn ang="0">
                  <a:pos x="107" y="47"/>
                </a:cxn>
                <a:cxn ang="0">
                  <a:pos x="94" y="52"/>
                </a:cxn>
                <a:cxn ang="0">
                  <a:pos x="81" y="58"/>
                </a:cxn>
                <a:cxn ang="0">
                  <a:pos x="68" y="64"/>
                </a:cxn>
                <a:cxn ang="0">
                  <a:pos x="68" y="64"/>
                </a:cxn>
                <a:cxn ang="0">
                  <a:pos x="54" y="73"/>
                </a:cxn>
                <a:cxn ang="0">
                  <a:pos x="38" y="84"/>
                </a:cxn>
                <a:cxn ang="0">
                  <a:pos x="31" y="88"/>
                </a:cxn>
                <a:cxn ang="0">
                  <a:pos x="22" y="93"/>
                </a:cxn>
                <a:cxn ang="0">
                  <a:pos x="14" y="96"/>
                </a:cxn>
                <a:cxn ang="0">
                  <a:pos x="5" y="97"/>
                </a:cxn>
                <a:cxn ang="0">
                  <a:pos x="5" y="97"/>
                </a:cxn>
                <a:cxn ang="0">
                  <a:pos x="3" y="98"/>
                </a:cxn>
                <a:cxn ang="0">
                  <a:pos x="1" y="99"/>
                </a:cxn>
                <a:cxn ang="0">
                  <a:pos x="0" y="103"/>
                </a:cxn>
                <a:cxn ang="0">
                  <a:pos x="0" y="106"/>
                </a:cxn>
                <a:cxn ang="0">
                  <a:pos x="1" y="107"/>
                </a:cxn>
                <a:cxn ang="0">
                  <a:pos x="3" y="109"/>
                </a:cxn>
                <a:cxn ang="0">
                  <a:pos x="5" y="109"/>
                </a:cxn>
                <a:cxn ang="0">
                  <a:pos x="5" y="109"/>
                </a:cxn>
                <a:cxn ang="0">
                  <a:pos x="18" y="106"/>
                </a:cxn>
                <a:cxn ang="0">
                  <a:pos x="30" y="102"/>
                </a:cxn>
                <a:cxn ang="0">
                  <a:pos x="42" y="96"/>
                </a:cxn>
                <a:cxn ang="0">
                  <a:pos x="54" y="89"/>
                </a:cxn>
                <a:cxn ang="0">
                  <a:pos x="76" y="75"/>
                </a:cxn>
                <a:cxn ang="0">
                  <a:pos x="86" y="68"/>
                </a:cxn>
                <a:cxn ang="0">
                  <a:pos x="98" y="63"/>
                </a:cxn>
                <a:cxn ang="0">
                  <a:pos x="98" y="63"/>
                </a:cxn>
                <a:cxn ang="0">
                  <a:pos x="161" y="37"/>
                </a:cxn>
                <a:cxn ang="0">
                  <a:pos x="192" y="24"/>
                </a:cxn>
                <a:cxn ang="0">
                  <a:pos x="224" y="12"/>
                </a:cxn>
                <a:cxn ang="0">
                  <a:pos x="224" y="12"/>
                </a:cxn>
                <a:cxn ang="0">
                  <a:pos x="226" y="11"/>
                </a:cxn>
                <a:cxn ang="0">
                  <a:pos x="228" y="8"/>
                </a:cxn>
                <a:cxn ang="0">
                  <a:pos x="228" y="4"/>
                </a:cxn>
                <a:cxn ang="0">
                  <a:pos x="226" y="1"/>
                </a:cxn>
                <a:cxn ang="0">
                  <a:pos x="225" y="0"/>
                </a:cxn>
                <a:cxn ang="0">
                  <a:pos x="224" y="0"/>
                </a:cxn>
                <a:cxn ang="0">
                  <a:pos x="221" y="0"/>
                </a:cxn>
                <a:cxn ang="0">
                  <a:pos x="221" y="0"/>
                </a:cxn>
              </a:cxnLst>
              <a:rect l="0" t="0" r="r" b="b"/>
              <a:pathLst>
                <a:path w="228" h="109">
                  <a:moveTo>
                    <a:pt x="221" y="0"/>
                  </a:moveTo>
                  <a:lnTo>
                    <a:pt x="221" y="0"/>
                  </a:lnTo>
                  <a:lnTo>
                    <a:pt x="170" y="20"/>
                  </a:lnTo>
                  <a:lnTo>
                    <a:pt x="145" y="30"/>
                  </a:lnTo>
                  <a:lnTo>
                    <a:pt x="122" y="42"/>
                  </a:lnTo>
                  <a:lnTo>
                    <a:pt x="122" y="42"/>
                  </a:lnTo>
                  <a:lnTo>
                    <a:pt x="107" y="47"/>
                  </a:lnTo>
                  <a:lnTo>
                    <a:pt x="94" y="52"/>
                  </a:lnTo>
                  <a:lnTo>
                    <a:pt x="81" y="58"/>
                  </a:lnTo>
                  <a:lnTo>
                    <a:pt x="68" y="64"/>
                  </a:lnTo>
                  <a:lnTo>
                    <a:pt x="68" y="64"/>
                  </a:lnTo>
                  <a:lnTo>
                    <a:pt x="54" y="73"/>
                  </a:lnTo>
                  <a:lnTo>
                    <a:pt x="38" y="84"/>
                  </a:lnTo>
                  <a:lnTo>
                    <a:pt x="31" y="88"/>
                  </a:lnTo>
                  <a:lnTo>
                    <a:pt x="22" y="93"/>
                  </a:lnTo>
                  <a:lnTo>
                    <a:pt x="14" y="96"/>
                  </a:lnTo>
                  <a:lnTo>
                    <a:pt x="5" y="97"/>
                  </a:lnTo>
                  <a:lnTo>
                    <a:pt x="5" y="97"/>
                  </a:lnTo>
                  <a:lnTo>
                    <a:pt x="3" y="98"/>
                  </a:lnTo>
                  <a:lnTo>
                    <a:pt x="1" y="99"/>
                  </a:lnTo>
                  <a:lnTo>
                    <a:pt x="0" y="103"/>
                  </a:lnTo>
                  <a:lnTo>
                    <a:pt x="0" y="106"/>
                  </a:lnTo>
                  <a:lnTo>
                    <a:pt x="1" y="107"/>
                  </a:lnTo>
                  <a:lnTo>
                    <a:pt x="3" y="109"/>
                  </a:lnTo>
                  <a:lnTo>
                    <a:pt x="5" y="109"/>
                  </a:lnTo>
                  <a:lnTo>
                    <a:pt x="5" y="109"/>
                  </a:lnTo>
                  <a:lnTo>
                    <a:pt x="18" y="106"/>
                  </a:lnTo>
                  <a:lnTo>
                    <a:pt x="30" y="102"/>
                  </a:lnTo>
                  <a:lnTo>
                    <a:pt x="42" y="96"/>
                  </a:lnTo>
                  <a:lnTo>
                    <a:pt x="54" y="89"/>
                  </a:lnTo>
                  <a:lnTo>
                    <a:pt x="76" y="75"/>
                  </a:lnTo>
                  <a:lnTo>
                    <a:pt x="86" y="68"/>
                  </a:lnTo>
                  <a:lnTo>
                    <a:pt x="98" y="63"/>
                  </a:lnTo>
                  <a:lnTo>
                    <a:pt x="98" y="63"/>
                  </a:lnTo>
                  <a:lnTo>
                    <a:pt x="161" y="37"/>
                  </a:lnTo>
                  <a:lnTo>
                    <a:pt x="192" y="24"/>
                  </a:lnTo>
                  <a:lnTo>
                    <a:pt x="224" y="12"/>
                  </a:lnTo>
                  <a:lnTo>
                    <a:pt x="224" y="12"/>
                  </a:lnTo>
                  <a:lnTo>
                    <a:pt x="226" y="11"/>
                  </a:lnTo>
                  <a:lnTo>
                    <a:pt x="228" y="8"/>
                  </a:lnTo>
                  <a:lnTo>
                    <a:pt x="228" y="4"/>
                  </a:lnTo>
                  <a:lnTo>
                    <a:pt x="226" y="1"/>
                  </a:lnTo>
                  <a:lnTo>
                    <a:pt x="225" y="0"/>
                  </a:lnTo>
                  <a:lnTo>
                    <a:pt x="224" y="0"/>
                  </a:lnTo>
                  <a:lnTo>
                    <a:pt x="221" y="0"/>
                  </a:lnTo>
                  <a:lnTo>
                    <a:pt x="221"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82" name="Freeform 399"/>
            <p:cNvSpPr/>
            <p:nvPr/>
          </p:nvSpPr>
          <p:spPr bwMode="auto">
            <a:xfrm>
              <a:off x="5772151" y="1168401"/>
              <a:ext cx="136525" cy="65088"/>
            </a:xfrm>
            <a:custGeom>
              <a:avLst/>
              <a:gdLst/>
              <a:ahLst/>
              <a:cxnLst>
                <a:cxn ang="0">
                  <a:pos x="333" y="1"/>
                </a:cxn>
                <a:cxn ang="0">
                  <a:pos x="325" y="4"/>
                </a:cxn>
                <a:cxn ang="0">
                  <a:pos x="316" y="4"/>
                </a:cxn>
                <a:cxn ang="0">
                  <a:pos x="293" y="16"/>
                </a:cxn>
                <a:cxn ang="0">
                  <a:pos x="268" y="26"/>
                </a:cxn>
                <a:cxn ang="0">
                  <a:pos x="259" y="29"/>
                </a:cxn>
                <a:cxn ang="0">
                  <a:pos x="233" y="43"/>
                </a:cxn>
                <a:cxn ang="0">
                  <a:pos x="217" y="50"/>
                </a:cxn>
                <a:cxn ang="0">
                  <a:pos x="172" y="65"/>
                </a:cxn>
                <a:cxn ang="0">
                  <a:pos x="148" y="77"/>
                </a:cxn>
                <a:cxn ang="0">
                  <a:pos x="76" y="118"/>
                </a:cxn>
                <a:cxn ang="0">
                  <a:pos x="58" y="127"/>
                </a:cxn>
                <a:cxn ang="0">
                  <a:pos x="19" y="144"/>
                </a:cxn>
                <a:cxn ang="0">
                  <a:pos x="2" y="156"/>
                </a:cxn>
                <a:cxn ang="0">
                  <a:pos x="0" y="158"/>
                </a:cxn>
                <a:cxn ang="0">
                  <a:pos x="0" y="162"/>
                </a:cxn>
                <a:cxn ang="0">
                  <a:pos x="6" y="165"/>
                </a:cxn>
                <a:cxn ang="0">
                  <a:pos x="9" y="164"/>
                </a:cxn>
                <a:cxn ang="0">
                  <a:pos x="19" y="157"/>
                </a:cxn>
                <a:cxn ang="0">
                  <a:pos x="50" y="141"/>
                </a:cxn>
                <a:cxn ang="0">
                  <a:pos x="92" y="122"/>
                </a:cxn>
                <a:cxn ang="0">
                  <a:pos x="119" y="106"/>
                </a:cxn>
                <a:cxn ang="0">
                  <a:pos x="173" y="79"/>
                </a:cxn>
                <a:cxn ang="0">
                  <a:pos x="203" y="68"/>
                </a:cxn>
                <a:cxn ang="0">
                  <a:pos x="223" y="60"/>
                </a:cxn>
                <a:cxn ang="0">
                  <a:pos x="283" y="34"/>
                </a:cxn>
                <a:cxn ang="0">
                  <a:pos x="304" y="22"/>
                </a:cxn>
                <a:cxn ang="0">
                  <a:pos x="325" y="14"/>
                </a:cxn>
                <a:cxn ang="0">
                  <a:pos x="334" y="14"/>
                </a:cxn>
                <a:cxn ang="0">
                  <a:pos x="342" y="11"/>
                </a:cxn>
                <a:cxn ang="0">
                  <a:pos x="342" y="8"/>
                </a:cxn>
                <a:cxn ang="0">
                  <a:pos x="340" y="1"/>
                </a:cxn>
                <a:cxn ang="0">
                  <a:pos x="336" y="0"/>
                </a:cxn>
                <a:cxn ang="0">
                  <a:pos x="333" y="1"/>
                </a:cxn>
              </a:cxnLst>
              <a:rect l="0" t="0" r="r" b="b"/>
              <a:pathLst>
                <a:path w="343" h="165">
                  <a:moveTo>
                    <a:pt x="333" y="1"/>
                  </a:moveTo>
                  <a:lnTo>
                    <a:pt x="333" y="1"/>
                  </a:lnTo>
                  <a:lnTo>
                    <a:pt x="330" y="4"/>
                  </a:lnTo>
                  <a:lnTo>
                    <a:pt x="325" y="4"/>
                  </a:lnTo>
                  <a:lnTo>
                    <a:pt x="319" y="4"/>
                  </a:lnTo>
                  <a:lnTo>
                    <a:pt x="316" y="4"/>
                  </a:lnTo>
                  <a:lnTo>
                    <a:pt x="316" y="4"/>
                  </a:lnTo>
                  <a:lnTo>
                    <a:pt x="293" y="16"/>
                  </a:lnTo>
                  <a:lnTo>
                    <a:pt x="282" y="21"/>
                  </a:lnTo>
                  <a:lnTo>
                    <a:pt x="268" y="26"/>
                  </a:lnTo>
                  <a:lnTo>
                    <a:pt x="268" y="26"/>
                  </a:lnTo>
                  <a:lnTo>
                    <a:pt x="259" y="29"/>
                  </a:lnTo>
                  <a:lnTo>
                    <a:pt x="250" y="33"/>
                  </a:lnTo>
                  <a:lnTo>
                    <a:pt x="233" y="43"/>
                  </a:lnTo>
                  <a:lnTo>
                    <a:pt x="233" y="43"/>
                  </a:lnTo>
                  <a:lnTo>
                    <a:pt x="217" y="50"/>
                  </a:lnTo>
                  <a:lnTo>
                    <a:pt x="203" y="55"/>
                  </a:lnTo>
                  <a:lnTo>
                    <a:pt x="172" y="65"/>
                  </a:lnTo>
                  <a:lnTo>
                    <a:pt x="172" y="65"/>
                  </a:lnTo>
                  <a:lnTo>
                    <a:pt x="148" y="77"/>
                  </a:lnTo>
                  <a:lnTo>
                    <a:pt x="123" y="89"/>
                  </a:lnTo>
                  <a:lnTo>
                    <a:pt x="76" y="118"/>
                  </a:lnTo>
                  <a:lnTo>
                    <a:pt x="76" y="118"/>
                  </a:lnTo>
                  <a:lnTo>
                    <a:pt x="58" y="127"/>
                  </a:lnTo>
                  <a:lnTo>
                    <a:pt x="38" y="135"/>
                  </a:lnTo>
                  <a:lnTo>
                    <a:pt x="19" y="144"/>
                  </a:lnTo>
                  <a:lnTo>
                    <a:pt x="11" y="149"/>
                  </a:lnTo>
                  <a:lnTo>
                    <a:pt x="2" y="156"/>
                  </a:lnTo>
                  <a:lnTo>
                    <a:pt x="2" y="156"/>
                  </a:lnTo>
                  <a:lnTo>
                    <a:pt x="0" y="158"/>
                  </a:lnTo>
                  <a:lnTo>
                    <a:pt x="0" y="160"/>
                  </a:lnTo>
                  <a:lnTo>
                    <a:pt x="0" y="162"/>
                  </a:lnTo>
                  <a:lnTo>
                    <a:pt x="2" y="164"/>
                  </a:lnTo>
                  <a:lnTo>
                    <a:pt x="6" y="165"/>
                  </a:lnTo>
                  <a:lnTo>
                    <a:pt x="8" y="165"/>
                  </a:lnTo>
                  <a:lnTo>
                    <a:pt x="9" y="164"/>
                  </a:lnTo>
                  <a:lnTo>
                    <a:pt x="9" y="164"/>
                  </a:lnTo>
                  <a:lnTo>
                    <a:pt x="19" y="157"/>
                  </a:lnTo>
                  <a:lnTo>
                    <a:pt x="29" y="152"/>
                  </a:lnTo>
                  <a:lnTo>
                    <a:pt x="50" y="141"/>
                  </a:lnTo>
                  <a:lnTo>
                    <a:pt x="72" y="132"/>
                  </a:lnTo>
                  <a:lnTo>
                    <a:pt x="92" y="122"/>
                  </a:lnTo>
                  <a:lnTo>
                    <a:pt x="92" y="122"/>
                  </a:lnTo>
                  <a:lnTo>
                    <a:pt x="119" y="106"/>
                  </a:lnTo>
                  <a:lnTo>
                    <a:pt x="145" y="92"/>
                  </a:lnTo>
                  <a:lnTo>
                    <a:pt x="173" y="79"/>
                  </a:lnTo>
                  <a:lnTo>
                    <a:pt x="187" y="73"/>
                  </a:lnTo>
                  <a:lnTo>
                    <a:pt x="203" y="68"/>
                  </a:lnTo>
                  <a:lnTo>
                    <a:pt x="203" y="68"/>
                  </a:lnTo>
                  <a:lnTo>
                    <a:pt x="223" y="60"/>
                  </a:lnTo>
                  <a:lnTo>
                    <a:pt x="244" y="52"/>
                  </a:lnTo>
                  <a:lnTo>
                    <a:pt x="283" y="34"/>
                  </a:lnTo>
                  <a:lnTo>
                    <a:pt x="283" y="34"/>
                  </a:lnTo>
                  <a:lnTo>
                    <a:pt x="304" y="22"/>
                  </a:lnTo>
                  <a:lnTo>
                    <a:pt x="314" y="17"/>
                  </a:lnTo>
                  <a:lnTo>
                    <a:pt x="325" y="14"/>
                  </a:lnTo>
                  <a:lnTo>
                    <a:pt x="325" y="14"/>
                  </a:lnTo>
                  <a:lnTo>
                    <a:pt x="334" y="14"/>
                  </a:lnTo>
                  <a:lnTo>
                    <a:pt x="338" y="13"/>
                  </a:lnTo>
                  <a:lnTo>
                    <a:pt x="342" y="11"/>
                  </a:lnTo>
                  <a:lnTo>
                    <a:pt x="342" y="11"/>
                  </a:lnTo>
                  <a:lnTo>
                    <a:pt x="342" y="8"/>
                  </a:lnTo>
                  <a:lnTo>
                    <a:pt x="343" y="5"/>
                  </a:lnTo>
                  <a:lnTo>
                    <a:pt x="340" y="1"/>
                  </a:lnTo>
                  <a:lnTo>
                    <a:pt x="339" y="0"/>
                  </a:lnTo>
                  <a:lnTo>
                    <a:pt x="336" y="0"/>
                  </a:lnTo>
                  <a:lnTo>
                    <a:pt x="335" y="0"/>
                  </a:lnTo>
                  <a:lnTo>
                    <a:pt x="333" y="1"/>
                  </a:lnTo>
                  <a:lnTo>
                    <a:pt x="333"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83" name="Freeform 400"/>
            <p:cNvSpPr/>
            <p:nvPr/>
          </p:nvSpPr>
          <p:spPr bwMode="auto">
            <a:xfrm>
              <a:off x="5813426" y="1204913"/>
              <a:ext cx="111125" cy="57150"/>
            </a:xfrm>
            <a:custGeom>
              <a:avLst/>
              <a:gdLst/>
              <a:ahLst/>
              <a:cxnLst>
                <a:cxn ang="0">
                  <a:pos x="270" y="0"/>
                </a:cxn>
                <a:cxn ang="0">
                  <a:pos x="270" y="0"/>
                </a:cxn>
                <a:cxn ang="0">
                  <a:pos x="238" y="18"/>
                </a:cxn>
                <a:cxn ang="0">
                  <a:pos x="204" y="35"/>
                </a:cxn>
                <a:cxn ang="0">
                  <a:pos x="137" y="68"/>
                </a:cxn>
                <a:cxn ang="0">
                  <a:pos x="69" y="99"/>
                </a:cxn>
                <a:cxn ang="0">
                  <a:pos x="2" y="132"/>
                </a:cxn>
                <a:cxn ang="0">
                  <a:pos x="2" y="132"/>
                </a:cxn>
                <a:cxn ang="0">
                  <a:pos x="0" y="133"/>
                </a:cxn>
                <a:cxn ang="0">
                  <a:pos x="0" y="134"/>
                </a:cxn>
                <a:cxn ang="0">
                  <a:pos x="0" y="137"/>
                </a:cxn>
                <a:cxn ang="0">
                  <a:pos x="0" y="140"/>
                </a:cxn>
                <a:cxn ang="0">
                  <a:pos x="4" y="142"/>
                </a:cxn>
                <a:cxn ang="0">
                  <a:pos x="5" y="142"/>
                </a:cxn>
                <a:cxn ang="0">
                  <a:pos x="7" y="141"/>
                </a:cxn>
                <a:cxn ang="0">
                  <a:pos x="7" y="141"/>
                </a:cxn>
                <a:cxn ang="0">
                  <a:pos x="76" y="109"/>
                </a:cxn>
                <a:cxn ang="0">
                  <a:pos x="142" y="77"/>
                </a:cxn>
                <a:cxn ang="0">
                  <a:pos x="210" y="45"/>
                </a:cxn>
                <a:cxn ang="0">
                  <a:pos x="243" y="28"/>
                </a:cxn>
                <a:cxn ang="0">
                  <a:pos x="276" y="10"/>
                </a:cxn>
                <a:cxn ang="0">
                  <a:pos x="276" y="10"/>
                </a:cxn>
                <a:cxn ang="0">
                  <a:pos x="278" y="9"/>
                </a:cxn>
                <a:cxn ang="0">
                  <a:pos x="278" y="6"/>
                </a:cxn>
                <a:cxn ang="0">
                  <a:pos x="278" y="2"/>
                </a:cxn>
                <a:cxn ang="0">
                  <a:pos x="274" y="0"/>
                </a:cxn>
                <a:cxn ang="0">
                  <a:pos x="273" y="0"/>
                </a:cxn>
                <a:cxn ang="0">
                  <a:pos x="270" y="0"/>
                </a:cxn>
                <a:cxn ang="0">
                  <a:pos x="270" y="0"/>
                </a:cxn>
              </a:cxnLst>
              <a:rect l="0" t="0" r="r" b="b"/>
              <a:pathLst>
                <a:path w="278" h="142">
                  <a:moveTo>
                    <a:pt x="270" y="0"/>
                  </a:moveTo>
                  <a:lnTo>
                    <a:pt x="270" y="0"/>
                  </a:lnTo>
                  <a:lnTo>
                    <a:pt x="238" y="18"/>
                  </a:lnTo>
                  <a:lnTo>
                    <a:pt x="204" y="35"/>
                  </a:lnTo>
                  <a:lnTo>
                    <a:pt x="137" y="68"/>
                  </a:lnTo>
                  <a:lnTo>
                    <a:pt x="69" y="99"/>
                  </a:lnTo>
                  <a:lnTo>
                    <a:pt x="2" y="132"/>
                  </a:lnTo>
                  <a:lnTo>
                    <a:pt x="2" y="132"/>
                  </a:lnTo>
                  <a:lnTo>
                    <a:pt x="0" y="133"/>
                  </a:lnTo>
                  <a:lnTo>
                    <a:pt x="0" y="134"/>
                  </a:lnTo>
                  <a:lnTo>
                    <a:pt x="0" y="137"/>
                  </a:lnTo>
                  <a:lnTo>
                    <a:pt x="0" y="140"/>
                  </a:lnTo>
                  <a:lnTo>
                    <a:pt x="4" y="142"/>
                  </a:lnTo>
                  <a:lnTo>
                    <a:pt x="5" y="142"/>
                  </a:lnTo>
                  <a:lnTo>
                    <a:pt x="7" y="141"/>
                  </a:lnTo>
                  <a:lnTo>
                    <a:pt x="7" y="141"/>
                  </a:lnTo>
                  <a:lnTo>
                    <a:pt x="76" y="109"/>
                  </a:lnTo>
                  <a:lnTo>
                    <a:pt x="142" y="77"/>
                  </a:lnTo>
                  <a:lnTo>
                    <a:pt x="210" y="45"/>
                  </a:lnTo>
                  <a:lnTo>
                    <a:pt x="243" y="28"/>
                  </a:lnTo>
                  <a:lnTo>
                    <a:pt x="276" y="10"/>
                  </a:lnTo>
                  <a:lnTo>
                    <a:pt x="276" y="10"/>
                  </a:lnTo>
                  <a:lnTo>
                    <a:pt x="278" y="9"/>
                  </a:lnTo>
                  <a:lnTo>
                    <a:pt x="278" y="6"/>
                  </a:lnTo>
                  <a:lnTo>
                    <a:pt x="278" y="2"/>
                  </a:lnTo>
                  <a:lnTo>
                    <a:pt x="274" y="0"/>
                  </a:lnTo>
                  <a:lnTo>
                    <a:pt x="273" y="0"/>
                  </a:lnTo>
                  <a:lnTo>
                    <a:pt x="270" y="0"/>
                  </a:lnTo>
                  <a:lnTo>
                    <a:pt x="270"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84" name="Freeform 401"/>
            <p:cNvSpPr>
              <a:spLocks noEditPoints="1"/>
            </p:cNvSpPr>
            <p:nvPr/>
          </p:nvSpPr>
          <p:spPr bwMode="auto">
            <a:xfrm>
              <a:off x="5248276" y="1095376"/>
              <a:ext cx="727075" cy="561975"/>
            </a:xfrm>
            <a:custGeom>
              <a:avLst/>
              <a:gdLst/>
              <a:ahLst/>
              <a:cxnLst>
                <a:cxn ang="0">
                  <a:pos x="1801" y="361"/>
                </a:cxn>
                <a:cxn ang="0">
                  <a:pos x="1711" y="258"/>
                </a:cxn>
                <a:cxn ang="0">
                  <a:pos x="1610" y="119"/>
                </a:cxn>
                <a:cxn ang="0">
                  <a:pos x="1511" y="36"/>
                </a:cxn>
                <a:cxn ang="0">
                  <a:pos x="1477" y="7"/>
                </a:cxn>
                <a:cxn ang="0">
                  <a:pos x="1446" y="15"/>
                </a:cxn>
                <a:cxn ang="0">
                  <a:pos x="899" y="0"/>
                </a:cxn>
                <a:cxn ang="0">
                  <a:pos x="331" y="8"/>
                </a:cxn>
                <a:cxn ang="0">
                  <a:pos x="308" y="32"/>
                </a:cxn>
                <a:cxn ang="0">
                  <a:pos x="228" y="115"/>
                </a:cxn>
                <a:cxn ang="0">
                  <a:pos x="41" y="325"/>
                </a:cxn>
                <a:cxn ang="0">
                  <a:pos x="0" y="431"/>
                </a:cxn>
                <a:cxn ang="0">
                  <a:pos x="4" y="448"/>
                </a:cxn>
                <a:cxn ang="0">
                  <a:pos x="64" y="551"/>
                </a:cxn>
                <a:cxn ang="0">
                  <a:pos x="229" y="780"/>
                </a:cxn>
                <a:cxn ang="0">
                  <a:pos x="433" y="983"/>
                </a:cxn>
                <a:cxn ang="0">
                  <a:pos x="556" y="1103"/>
                </a:cxn>
                <a:cxn ang="0">
                  <a:pos x="729" y="1265"/>
                </a:cxn>
                <a:cxn ang="0">
                  <a:pos x="869" y="1377"/>
                </a:cxn>
                <a:cxn ang="0">
                  <a:pos x="914" y="1413"/>
                </a:cxn>
                <a:cxn ang="0">
                  <a:pos x="962" y="1400"/>
                </a:cxn>
                <a:cxn ang="0">
                  <a:pos x="1071" y="1317"/>
                </a:cxn>
                <a:cxn ang="0">
                  <a:pos x="1238" y="1188"/>
                </a:cxn>
                <a:cxn ang="0">
                  <a:pos x="1364" y="1054"/>
                </a:cxn>
                <a:cxn ang="0">
                  <a:pos x="1527" y="896"/>
                </a:cxn>
                <a:cxn ang="0">
                  <a:pos x="1677" y="741"/>
                </a:cxn>
                <a:cxn ang="0">
                  <a:pos x="1777" y="599"/>
                </a:cxn>
                <a:cxn ang="0">
                  <a:pos x="1825" y="518"/>
                </a:cxn>
                <a:cxn ang="0">
                  <a:pos x="1826" y="423"/>
                </a:cxn>
                <a:cxn ang="0">
                  <a:pos x="1756" y="547"/>
                </a:cxn>
                <a:cxn ang="0">
                  <a:pos x="1711" y="619"/>
                </a:cxn>
                <a:cxn ang="0">
                  <a:pos x="1541" y="819"/>
                </a:cxn>
                <a:cxn ang="0">
                  <a:pos x="1344" y="1009"/>
                </a:cxn>
                <a:cxn ang="0">
                  <a:pos x="1185" y="1173"/>
                </a:cxn>
                <a:cxn ang="0">
                  <a:pos x="980" y="1324"/>
                </a:cxn>
                <a:cxn ang="0">
                  <a:pos x="922" y="1355"/>
                </a:cxn>
                <a:cxn ang="0">
                  <a:pos x="911" y="1349"/>
                </a:cxn>
                <a:cxn ang="0">
                  <a:pos x="826" y="1286"/>
                </a:cxn>
                <a:cxn ang="0">
                  <a:pos x="699" y="1170"/>
                </a:cxn>
                <a:cxn ang="0">
                  <a:pos x="598" y="1075"/>
                </a:cxn>
                <a:cxn ang="0">
                  <a:pos x="530" y="1009"/>
                </a:cxn>
                <a:cxn ang="0">
                  <a:pos x="432" y="921"/>
                </a:cxn>
                <a:cxn ang="0">
                  <a:pos x="202" y="677"/>
                </a:cxn>
                <a:cxn ang="0">
                  <a:pos x="106" y="529"/>
                </a:cxn>
                <a:cxn ang="0">
                  <a:pos x="49" y="418"/>
                </a:cxn>
                <a:cxn ang="0">
                  <a:pos x="97" y="333"/>
                </a:cxn>
                <a:cxn ang="0">
                  <a:pos x="247" y="164"/>
                </a:cxn>
                <a:cxn ang="0">
                  <a:pos x="343" y="62"/>
                </a:cxn>
                <a:cxn ang="0">
                  <a:pos x="765" y="49"/>
                </a:cxn>
                <a:cxn ang="0">
                  <a:pos x="1316" y="58"/>
                </a:cxn>
                <a:cxn ang="0">
                  <a:pos x="1478" y="64"/>
                </a:cxn>
                <a:cxn ang="0">
                  <a:pos x="1586" y="163"/>
                </a:cxn>
                <a:cxn ang="0">
                  <a:pos x="1695" y="309"/>
                </a:cxn>
                <a:cxn ang="0">
                  <a:pos x="1765" y="389"/>
                </a:cxn>
                <a:cxn ang="0">
                  <a:pos x="1786" y="484"/>
                </a:cxn>
              </a:cxnLst>
              <a:rect l="0" t="0" r="r" b="b"/>
              <a:pathLst>
                <a:path w="1833" h="1415">
                  <a:moveTo>
                    <a:pt x="1812" y="374"/>
                  </a:moveTo>
                  <a:lnTo>
                    <a:pt x="1812" y="374"/>
                  </a:lnTo>
                  <a:lnTo>
                    <a:pt x="1808" y="367"/>
                  </a:lnTo>
                  <a:lnTo>
                    <a:pt x="1801" y="361"/>
                  </a:lnTo>
                  <a:lnTo>
                    <a:pt x="1801" y="361"/>
                  </a:lnTo>
                  <a:lnTo>
                    <a:pt x="1801" y="361"/>
                  </a:lnTo>
                  <a:lnTo>
                    <a:pt x="1801" y="361"/>
                  </a:lnTo>
                  <a:lnTo>
                    <a:pt x="1795" y="351"/>
                  </a:lnTo>
                  <a:lnTo>
                    <a:pt x="1788" y="342"/>
                  </a:lnTo>
                  <a:lnTo>
                    <a:pt x="1773" y="322"/>
                  </a:lnTo>
                  <a:lnTo>
                    <a:pt x="1737" y="288"/>
                  </a:lnTo>
                  <a:lnTo>
                    <a:pt x="1737" y="288"/>
                  </a:lnTo>
                  <a:lnTo>
                    <a:pt x="1724" y="274"/>
                  </a:lnTo>
                  <a:lnTo>
                    <a:pt x="1711" y="258"/>
                  </a:lnTo>
                  <a:lnTo>
                    <a:pt x="1689" y="227"/>
                  </a:lnTo>
                  <a:lnTo>
                    <a:pt x="1668" y="193"/>
                  </a:lnTo>
                  <a:lnTo>
                    <a:pt x="1657" y="177"/>
                  </a:lnTo>
                  <a:lnTo>
                    <a:pt x="1646" y="161"/>
                  </a:lnTo>
                  <a:lnTo>
                    <a:pt x="1646" y="161"/>
                  </a:lnTo>
                  <a:lnTo>
                    <a:pt x="1629" y="140"/>
                  </a:lnTo>
                  <a:lnTo>
                    <a:pt x="1610" y="119"/>
                  </a:lnTo>
                  <a:lnTo>
                    <a:pt x="1591" y="100"/>
                  </a:lnTo>
                  <a:lnTo>
                    <a:pt x="1570" y="83"/>
                  </a:lnTo>
                  <a:lnTo>
                    <a:pt x="1570" y="83"/>
                  </a:lnTo>
                  <a:lnTo>
                    <a:pt x="1552" y="70"/>
                  </a:lnTo>
                  <a:lnTo>
                    <a:pt x="1531" y="53"/>
                  </a:lnTo>
                  <a:lnTo>
                    <a:pt x="1520" y="45"/>
                  </a:lnTo>
                  <a:lnTo>
                    <a:pt x="1511" y="36"/>
                  </a:lnTo>
                  <a:lnTo>
                    <a:pt x="1503" y="27"/>
                  </a:lnTo>
                  <a:lnTo>
                    <a:pt x="1497" y="19"/>
                  </a:lnTo>
                  <a:lnTo>
                    <a:pt x="1497" y="19"/>
                  </a:lnTo>
                  <a:lnTo>
                    <a:pt x="1494" y="13"/>
                  </a:lnTo>
                  <a:lnTo>
                    <a:pt x="1489" y="11"/>
                  </a:lnTo>
                  <a:lnTo>
                    <a:pt x="1484" y="8"/>
                  </a:lnTo>
                  <a:lnTo>
                    <a:pt x="1477" y="7"/>
                  </a:lnTo>
                  <a:lnTo>
                    <a:pt x="1463" y="7"/>
                  </a:lnTo>
                  <a:lnTo>
                    <a:pt x="1463" y="7"/>
                  </a:lnTo>
                  <a:lnTo>
                    <a:pt x="1457" y="8"/>
                  </a:lnTo>
                  <a:lnTo>
                    <a:pt x="1452" y="10"/>
                  </a:lnTo>
                  <a:lnTo>
                    <a:pt x="1448" y="12"/>
                  </a:lnTo>
                  <a:lnTo>
                    <a:pt x="1446" y="15"/>
                  </a:lnTo>
                  <a:lnTo>
                    <a:pt x="1446" y="15"/>
                  </a:lnTo>
                  <a:lnTo>
                    <a:pt x="1376" y="13"/>
                  </a:lnTo>
                  <a:lnTo>
                    <a:pt x="1308" y="12"/>
                  </a:lnTo>
                  <a:lnTo>
                    <a:pt x="1172" y="7"/>
                  </a:lnTo>
                  <a:lnTo>
                    <a:pt x="1036" y="2"/>
                  </a:lnTo>
                  <a:lnTo>
                    <a:pt x="967" y="0"/>
                  </a:lnTo>
                  <a:lnTo>
                    <a:pt x="899" y="0"/>
                  </a:lnTo>
                  <a:lnTo>
                    <a:pt x="899" y="0"/>
                  </a:lnTo>
                  <a:lnTo>
                    <a:pt x="832" y="0"/>
                  </a:lnTo>
                  <a:lnTo>
                    <a:pt x="765" y="3"/>
                  </a:lnTo>
                  <a:lnTo>
                    <a:pt x="699" y="6"/>
                  </a:lnTo>
                  <a:lnTo>
                    <a:pt x="632" y="7"/>
                  </a:lnTo>
                  <a:lnTo>
                    <a:pt x="335" y="7"/>
                  </a:lnTo>
                  <a:lnTo>
                    <a:pt x="335" y="7"/>
                  </a:lnTo>
                  <a:lnTo>
                    <a:pt x="331" y="8"/>
                  </a:lnTo>
                  <a:lnTo>
                    <a:pt x="327" y="8"/>
                  </a:lnTo>
                  <a:lnTo>
                    <a:pt x="321" y="13"/>
                  </a:lnTo>
                  <a:lnTo>
                    <a:pt x="321" y="13"/>
                  </a:lnTo>
                  <a:lnTo>
                    <a:pt x="318" y="16"/>
                  </a:lnTo>
                  <a:lnTo>
                    <a:pt x="315" y="19"/>
                  </a:lnTo>
                  <a:lnTo>
                    <a:pt x="315" y="19"/>
                  </a:lnTo>
                  <a:lnTo>
                    <a:pt x="308" y="32"/>
                  </a:lnTo>
                  <a:lnTo>
                    <a:pt x="298" y="45"/>
                  </a:lnTo>
                  <a:lnTo>
                    <a:pt x="288" y="58"/>
                  </a:lnTo>
                  <a:lnTo>
                    <a:pt x="275" y="70"/>
                  </a:lnTo>
                  <a:lnTo>
                    <a:pt x="251" y="92"/>
                  </a:lnTo>
                  <a:lnTo>
                    <a:pt x="238" y="104"/>
                  </a:lnTo>
                  <a:lnTo>
                    <a:pt x="228" y="115"/>
                  </a:lnTo>
                  <a:lnTo>
                    <a:pt x="228" y="115"/>
                  </a:lnTo>
                  <a:lnTo>
                    <a:pt x="171" y="177"/>
                  </a:lnTo>
                  <a:lnTo>
                    <a:pt x="114" y="236"/>
                  </a:lnTo>
                  <a:lnTo>
                    <a:pt x="114" y="236"/>
                  </a:lnTo>
                  <a:lnTo>
                    <a:pt x="96" y="255"/>
                  </a:lnTo>
                  <a:lnTo>
                    <a:pt x="77" y="278"/>
                  </a:lnTo>
                  <a:lnTo>
                    <a:pt x="59" y="301"/>
                  </a:lnTo>
                  <a:lnTo>
                    <a:pt x="41" y="325"/>
                  </a:lnTo>
                  <a:lnTo>
                    <a:pt x="26" y="351"/>
                  </a:lnTo>
                  <a:lnTo>
                    <a:pt x="20" y="364"/>
                  </a:lnTo>
                  <a:lnTo>
                    <a:pt x="13" y="377"/>
                  </a:lnTo>
                  <a:lnTo>
                    <a:pt x="8" y="390"/>
                  </a:lnTo>
                  <a:lnTo>
                    <a:pt x="5" y="403"/>
                  </a:lnTo>
                  <a:lnTo>
                    <a:pt x="3" y="416"/>
                  </a:lnTo>
                  <a:lnTo>
                    <a:pt x="0" y="431"/>
                  </a:lnTo>
                  <a:lnTo>
                    <a:pt x="0" y="431"/>
                  </a:lnTo>
                  <a:lnTo>
                    <a:pt x="0" y="433"/>
                  </a:lnTo>
                  <a:lnTo>
                    <a:pt x="0" y="436"/>
                  </a:lnTo>
                  <a:lnTo>
                    <a:pt x="0" y="436"/>
                  </a:lnTo>
                  <a:lnTo>
                    <a:pt x="1" y="442"/>
                  </a:lnTo>
                  <a:lnTo>
                    <a:pt x="4" y="448"/>
                  </a:lnTo>
                  <a:lnTo>
                    <a:pt x="4" y="448"/>
                  </a:lnTo>
                  <a:lnTo>
                    <a:pt x="8" y="462"/>
                  </a:lnTo>
                  <a:lnTo>
                    <a:pt x="15" y="475"/>
                  </a:lnTo>
                  <a:lnTo>
                    <a:pt x="22" y="490"/>
                  </a:lnTo>
                  <a:lnTo>
                    <a:pt x="30" y="503"/>
                  </a:lnTo>
                  <a:lnTo>
                    <a:pt x="47" y="527"/>
                  </a:lnTo>
                  <a:lnTo>
                    <a:pt x="64" y="551"/>
                  </a:lnTo>
                  <a:lnTo>
                    <a:pt x="64" y="551"/>
                  </a:lnTo>
                  <a:lnTo>
                    <a:pt x="90" y="590"/>
                  </a:lnTo>
                  <a:lnTo>
                    <a:pt x="115" y="629"/>
                  </a:lnTo>
                  <a:lnTo>
                    <a:pt x="141" y="667"/>
                  </a:lnTo>
                  <a:lnTo>
                    <a:pt x="169" y="705"/>
                  </a:lnTo>
                  <a:lnTo>
                    <a:pt x="169" y="705"/>
                  </a:lnTo>
                  <a:lnTo>
                    <a:pt x="198" y="743"/>
                  </a:lnTo>
                  <a:lnTo>
                    <a:pt x="229" y="780"/>
                  </a:lnTo>
                  <a:lnTo>
                    <a:pt x="260" y="816"/>
                  </a:lnTo>
                  <a:lnTo>
                    <a:pt x="293" y="850"/>
                  </a:lnTo>
                  <a:lnTo>
                    <a:pt x="327" y="886"/>
                  </a:lnTo>
                  <a:lnTo>
                    <a:pt x="362" y="918"/>
                  </a:lnTo>
                  <a:lnTo>
                    <a:pt x="398" y="951"/>
                  </a:lnTo>
                  <a:lnTo>
                    <a:pt x="433" y="983"/>
                  </a:lnTo>
                  <a:lnTo>
                    <a:pt x="433" y="983"/>
                  </a:lnTo>
                  <a:lnTo>
                    <a:pt x="449" y="998"/>
                  </a:lnTo>
                  <a:lnTo>
                    <a:pt x="465" y="1013"/>
                  </a:lnTo>
                  <a:lnTo>
                    <a:pt x="495" y="1044"/>
                  </a:lnTo>
                  <a:lnTo>
                    <a:pt x="525" y="1074"/>
                  </a:lnTo>
                  <a:lnTo>
                    <a:pt x="539" y="1090"/>
                  </a:lnTo>
                  <a:lnTo>
                    <a:pt x="556" y="1103"/>
                  </a:lnTo>
                  <a:lnTo>
                    <a:pt x="556" y="1103"/>
                  </a:lnTo>
                  <a:lnTo>
                    <a:pt x="593" y="1133"/>
                  </a:lnTo>
                  <a:lnTo>
                    <a:pt x="627" y="1164"/>
                  </a:lnTo>
                  <a:lnTo>
                    <a:pt x="661" y="1197"/>
                  </a:lnTo>
                  <a:lnTo>
                    <a:pt x="693" y="1231"/>
                  </a:lnTo>
                  <a:lnTo>
                    <a:pt x="693" y="1231"/>
                  </a:lnTo>
                  <a:lnTo>
                    <a:pt x="710" y="1248"/>
                  </a:lnTo>
                  <a:lnTo>
                    <a:pt x="729" y="1265"/>
                  </a:lnTo>
                  <a:lnTo>
                    <a:pt x="747" y="1281"/>
                  </a:lnTo>
                  <a:lnTo>
                    <a:pt x="765" y="1295"/>
                  </a:lnTo>
                  <a:lnTo>
                    <a:pt x="803" y="1324"/>
                  </a:lnTo>
                  <a:lnTo>
                    <a:pt x="841" y="1354"/>
                  </a:lnTo>
                  <a:lnTo>
                    <a:pt x="841" y="1354"/>
                  </a:lnTo>
                  <a:lnTo>
                    <a:pt x="853" y="1364"/>
                  </a:lnTo>
                  <a:lnTo>
                    <a:pt x="869" y="1377"/>
                  </a:lnTo>
                  <a:lnTo>
                    <a:pt x="884" y="1391"/>
                  </a:lnTo>
                  <a:lnTo>
                    <a:pt x="892" y="1396"/>
                  </a:lnTo>
                  <a:lnTo>
                    <a:pt x="900" y="1398"/>
                  </a:lnTo>
                  <a:lnTo>
                    <a:pt x="900" y="1398"/>
                  </a:lnTo>
                  <a:lnTo>
                    <a:pt x="904" y="1406"/>
                  </a:lnTo>
                  <a:lnTo>
                    <a:pt x="911" y="1411"/>
                  </a:lnTo>
                  <a:lnTo>
                    <a:pt x="914" y="1413"/>
                  </a:lnTo>
                  <a:lnTo>
                    <a:pt x="918" y="1414"/>
                  </a:lnTo>
                  <a:lnTo>
                    <a:pt x="922" y="1415"/>
                  </a:lnTo>
                  <a:lnTo>
                    <a:pt x="928" y="1414"/>
                  </a:lnTo>
                  <a:lnTo>
                    <a:pt x="928" y="1414"/>
                  </a:lnTo>
                  <a:lnTo>
                    <a:pt x="941" y="1411"/>
                  </a:lnTo>
                  <a:lnTo>
                    <a:pt x="951" y="1406"/>
                  </a:lnTo>
                  <a:lnTo>
                    <a:pt x="962" y="1400"/>
                  </a:lnTo>
                  <a:lnTo>
                    <a:pt x="972" y="1391"/>
                  </a:lnTo>
                  <a:lnTo>
                    <a:pt x="972" y="1391"/>
                  </a:lnTo>
                  <a:lnTo>
                    <a:pt x="996" y="1371"/>
                  </a:lnTo>
                  <a:lnTo>
                    <a:pt x="1020" y="1353"/>
                  </a:lnTo>
                  <a:lnTo>
                    <a:pt x="1045" y="1334"/>
                  </a:lnTo>
                  <a:lnTo>
                    <a:pt x="1071" y="1317"/>
                  </a:lnTo>
                  <a:lnTo>
                    <a:pt x="1071" y="1317"/>
                  </a:lnTo>
                  <a:lnTo>
                    <a:pt x="1092" y="1303"/>
                  </a:lnTo>
                  <a:lnTo>
                    <a:pt x="1115" y="1287"/>
                  </a:lnTo>
                  <a:lnTo>
                    <a:pt x="1155" y="1255"/>
                  </a:lnTo>
                  <a:lnTo>
                    <a:pt x="1196" y="1221"/>
                  </a:lnTo>
                  <a:lnTo>
                    <a:pt x="1217" y="1204"/>
                  </a:lnTo>
                  <a:lnTo>
                    <a:pt x="1238" y="1188"/>
                  </a:lnTo>
                  <a:lnTo>
                    <a:pt x="1238" y="1188"/>
                  </a:lnTo>
                  <a:lnTo>
                    <a:pt x="1256" y="1175"/>
                  </a:lnTo>
                  <a:lnTo>
                    <a:pt x="1273" y="1159"/>
                  </a:lnTo>
                  <a:lnTo>
                    <a:pt x="1289" y="1143"/>
                  </a:lnTo>
                  <a:lnTo>
                    <a:pt x="1304" y="1126"/>
                  </a:lnTo>
                  <a:lnTo>
                    <a:pt x="1336" y="1091"/>
                  </a:lnTo>
                  <a:lnTo>
                    <a:pt x="1364" y="1054"/>
                  </a:lnTo>
                  <a:lnTo>
                    <a:pt x="1364" y="1054"/>
                  </a:lnTo>
                  <a:lnTo>
                    <a:pt x="1379" y="1037"/>
                  </a:lnTo>
                  <a:lnTo>
                    <a:pt x="1395" y="1020"/>
                  </a:lnTo>
                  <a:lnTo>
                    <a:pt x="1426" y="990"/>
                  </a:lnTo>
                  <a:lnTo>
                    <a:pt x="1460" y="960"/>
                  </a:lnTo>
                  <a:lnTo>
                    <a:pt x="1494" y="929"/>
                  </a:lnTo>
                  <a:lnTo>
                    <a:pt x="1494" y="929"/>
                  </a:lnTo>
                  <a:lnTo>
                    <a:pt x="1527" y="896"/>
                  </a:lnTo>
                  <a:lnTo>
                    <a:pt x="1559" y="862"/>
                  </a:lnTo>
                  <a:lnTo>
                    <a:pt x="1592" y="830"/>
                  </a:lnTo>
                  <a:lnTo>
                    <a:pt x="1626" y="796"/>
                  </a:lnTo>
                  <a:lnTo>
                    <a:pt x="1626" y="796"/>
                  </a:lnTo>
                  <a:lnTo>
                    <a:pt x="1644" y="779"/>
                  </a:lnTo>
                  <a:lnTo>
                    <a:pt x="1661" y="759"/>
                  </a:lnTo>
                  <a:lnTo>
                    <a:pt x="1677" y="741"/>
                  </a:lnTo>
                  <a:lnTo>
                    <a:pt x="1691" y="720"/>
                  </a:lnTo>
                  <a:lnTo>
                    <a:pt x="1722" y="680"/>
                  </a:lnTo>
                  <a:lnTo>
                    <a:pt x="1752" y="640"/>
                  </a:lnTo>
                  <a:lnTo>
                    <a:pt x="1752" y="640"/>
                  </a:lnTo>
                  <a:lnTo>
                    <a:pt x="1761" y="627"/>
                  </a:lnTo>
                  <a:lnTo>
                    <a:pt x="1770" y="614"/>
                  </a:lnTo>
                  <a:lnTo>
                    <a:pt x="1777" y="599"/>
                  </a:lnTo>
                  <a:lnTo>
                    <a:pt x="1783" y="585"/>
                  </a:lnTo>
                  <a:lnTo>
                    <a:pt x="1783" y="585"/>
                  </a:lnTo>
                  <a:lnTo>
                    <a:pt x="1787" y="575"/>
                  </a:lnTo>
                  <a:lnTo>
                    <a:pt x="1794" y="565"/>
                  </a:lnTo>
                  <a:lnTo>
                    <a:pt x="1807" y="547"/>
                  </a:lnTo>
                  <a:lnTo>
                    <a:pt x="1818" y="527"/>
                  </a:lnTo>
                  <a:lnTo>
                    <a:pt x="1825" y="518"/>
                  </a:lnTo>
                  <a:lnTo>
                    <a:pt x="1829" y="507"/>
                  </a:lnTo>
                  <a:lnTo>
                    <a:pt x="1829" y="507"/>
                  </a:lnTo>
                  <a:lnTo>
                    <a:pt x="1831" y="491"/>
                  </a:lnTo>
                  <a:lnTo>
                    <a:pt x="1833" y="474"/>
                  </a:lnTo>
                  <a:lnTo>
                    <a:pt x="1833" y="457"/>
                  </a:lnTo>
                  <a:lnTo>
                    <a:pt x="1830" y="440"/>
                  </a:lnTo>
                  <a:lnTo>
                    <a:pt x="1826" y="423"/>
                  </a:lnTo>
                  <a:lnTo>
                    <a:pt x="1821" y="406"/>
                  </a:lnTo>
                  <a:lnTo>
                    <a:pt x="1812" y="374"/>
                  </a:lnTo>
                  <a:lnTo>
                    <a:pt x="1812" y="374"/>
                  </a:lnTo>
                  <a:close/>
                  <a:moveTo>
                    <a:pt x="1778" y="513"/>
                  </a:moveTo>
                  <a:lnTo>
                    <a:pt x="1778" y="513"/>
                  </a:lnTo>
                  <a:lnTo>
                    <a:pt x="1767" y="531"/>
                  </a:lnTo>
                  <a:lnTo>
                    <a:pt x="1756" y="547"/>
                  </a:lnTo>
                  <a:lnTo>
                    <a:pt x="1744" y="564"/>
                  </a:lnTo>
                  <a:lnTo>
                    <a:pt x="1739" y="572"/>
                  </a:lnTo>
                  <a:lnTo>
                    <a:pt x="1735" y="582"/>
                  </a:lnTo>
                  <a:lnTo>
                    <a:pt x="1735" y="582"/>
                  </a:lnTo>
                  <a:lnTo>
                    <a:pt x="1729" y="592"/>
                  </a:lnTo>
                  <a:lnTo>
                    <a:pt x="1724" y="601"/>
                  </a:lnTo>
                  <a:lnTo>
                    <a:pt x="1711" y="619"/>
                  </a:lnTo>
                  <a:lnTo>
                    <a:pt x="1684" y="656"/>
                  </a:lnTo>
                  <a:lnTo>
                    <a:pt x="1684" y="656"/>
                  </a:lnTo>
                  <a:lnTo>
                    <a:pt x="1657" y="690"/>
                  </a:lnTo>
                  <a:lnTo>
                    <a:pt x="1630" y="722"/>
                  </a:lnTo>
                  <a:lnTo>
                    <a:pt x="1601" y="755"/>
                  </a:lnTo>
                  <a:lnTo>
                    <a:pt x="1571" y="788"/>
                  </a:lnTo>
                  <a:lnTo>
                    <a:pt x="1541" y="819"/>
                  </a:lnTo>
                  <a:lnTo>
                    <a:pt x="1511" y="849"/>
                  </a:lnTo>
                  <a:lnTo>
                    <a:pt x="1448" y="909"/>
                  </a:lnTo>
                  <a:lnTo>
                    <a:pt x="1448" y="909"/>
                  </a:lnTo>
                  <a:lnTo>
                    <a:pt x="1395" y="958"/>
                  </a:lnTo>
                  <a:lnTo>
                    <a:pt x="1368" y="983"/>
                  </a:lnTo>
                  <a:lnTo>
                    <a:pt x="1344" y="1009"/>
                  </a:lnTo>
                  <a:lnTo>
                    <a:pt x="1344" y="1009"/>
                  </a:lnTo>
                  <a:lnTo>
                    <a:pt x="1313" y="1043"/>
                  </a:lnTo>
                  <a:lnTo>
                    <a:pt x="1285" y="1077"/>
                  </a:lnTo>
                  <a:lnTo>
                    <a:pt x="1256" y="1109"/>
                  </a:lnTo>
                  <a:lnTo>
                    <a:pt x="1240" y="1125"/>
                  </a:lnTo>
                  <a:lnTo>
                    <a:pt x="1225" y="1141"/>
                  </a:lnTo>
                  <a:lnTo>
                    <a:pt x="1225" y="1141"/>
                  </a:lnTo>
                  <a:lnTo>
                    <a:pt x="1185" y="1173"/>
                  </a:lnTo>
                  <a:lnTo>
                    <a:pt x="1146" y="1206"/>
                  </a:lnTo>
                  <a:lnTo>
                    <a:pt x="1065" y="1266"/>
                  </a:lnTo>
                  <a:lnTo>
                    <a:pt x="1065" y="1266"/>
                  </a:lnTo>
                  <a:lnTo>
                    <a:pt x="1044" y="1282"/>
                  </a:lnTo>
                  <a:lnTo>
                    <a:pt x="1023" y="1295"/>
                  </a:lnTo>
                  <a:lnTo>
                    <a:pt x="980" y="1324"/>
                  </a:lnTo>
                  <a:lnTo>
                    <a:pt x="980" y="1324"/>
                  </a:lnTo>
                  <a:lnTo>
                    <a:pt x="968" y="1333"/>
                  </a:lnTo>
                  <a:lnTo>
                    <a:pt x="956" y="1343"/>
                  </a:lnTo>
                  <a:lnTo>
                    <a:pt x="945" y="1354"/>
                  </a:lnTo>
                  <a:lnTo>
                    <a:pt x="931" y="1363"/>
                  </a:lnTo>
                  <a:lnTo>
                    <a:pt x="931" y="1363"/>
                  </a:lnTo>
                  <a:lnTo>
                    <a:pt x="928" y="1358"/>
                  </a:lnTo>
                  <a:lnTo>
                    <a:pt x="922" y="1355"/>
                  </a:lnTo>
                  <a:lnTo>
                    <a:pt x="916" y="1354"/>
                  </a:lnTo>
                  <a:lnTo>
                    <a:pt x="908" y="1355"/>
                  </a:lnTo>
                  <a:lnTo>
                    <a:pt x="908" y="1355"/>
                  </a:lnTo>
                  <a:lnTo>
                    <a:pt x="911" y="1354"/>
                  </a:lnTo>
                  <a:lnTo>
                    <a:pt x="912" y="1353"/>
                  </a:lnTo>
                  <a:lnTo>
                    <a:pt x="912" y="1350"/>
                  </a:lnTo>
                  <a:lnTo>
                    <a:pt x="911" y="1349"/>
                  </a:lnTo>
                  <a:lnTo>
                    <a:pt x="907" y="1343"/>
                  </a:lnTo>
                  <a:lnTo>
                    <a:pt x="901" y="1340"/>
                  </a:lnTo>
                  <a:lnTo>
                    <a:pt x="886" y="1329"/>
                  </a:lnTo>
                  <a:lnTo>
                    <a:pt x="874" y="1321"/>
                  </a:lnTo>
                  <a:lnTo>
                    <a:pt x="874" y="1321"/>
                  </a:lnTo>
                  <a:lnTo>
                    <a:pt x="850" y="1303"/>
                  </a:lnTo>
                  <a:lnTo>
                    <a:pt x="826" y="1286"/>
                  </a:lnTo>
                  <a:lnTo>
                    <a:pt x="826" y="1286"/>
                  </a:lnTo>
                  <a:lnTo>
                    <a:pt x="807" y="1274"/>
                  </a:lnTo>
                  <a:lnTo>
                    <a:pt x="790" y="1261"/>
                  </a:lnTo>
                  <a:lnTo>
                    <a:pt x="775" y="1247"/>
                  </a:lnTo>
                  <a:lnTo>
                    <a:pt x="759" y="1232"/>
                  </a:lnTo>
                  <a:lnTo>
                    <a:pt x="729" y="1202"/>
                  </a:lnTo>
                  <a:lnTo>
                    <a:pt x="699" y="1170"/>
                  </a:lnTo>
                  <a:lnTo>
                    <a:pt x="699" y="1170"/>
                  </a:lnTo>
                  <a:lnTo>
                    <a:pt x="676" y="1146"/>
                  </a:lnTo>
                  <a:lnTo>
                    <a:pt x="652" y="1120"/>
                  </a:lnTo>
                  <a:lnTo>
                    <a:pt x="638" y="1107"/>
                  </a:lnTo>
                  <a:lnTo>
                    <a:pt x="625" y="1095"/>
                  </a:lnTo>
                  <a:lnTo>
                    <a:pt x="612" y="1085"/>
                  </a:lnTo>
                  <a:lnTo>
                    <a:pt x="598" y="1075"/>
                  </a:lnTo>
                  <a:lnTo>
                    <a:pt x="598" y="1075"/>
                  </a:lnTo>
                  <a:lnTo>
                    <a:pt x="587" y="1069"/>
                  </a:lnTo>
                  <a:lnTo>
                    <a:pt x="578" y="1062"/>
                  </a:lnTo>
                  <a:lnTo>
                    <a:pt x="561" y="1045"/>
                  </a:lnTo>
                  <a:lnTo>
                    <a:pt x="546" y="1027"/>
                  </a:lnTo>
                  <a:lnTo>
                    <a:pt x="530" y="1009"/>
                  </a:lnTo>
                  <a:lnTo>
                    <a:pt x="530" y="1009"/>
                  </a:lnTo>
                  <a:lnTo>
                    <a:pt x="523" y="1000"/>
                  </a:lnTo>
                  <a:lnTo>
                    <a:pt x="516" y="993"/>
                  </a:lnTo>
                  <a:lnTo>
                    <a:pt x="500" y="979"/>
                  </a:lnTo>
                  <a:lnTo>
                    <a:pt x="482" y="964"/>
                  </a:lnTo>
                  <a:lnTo>
                    <a:pt x="466" y="951"/>
                  </a:lnTo>
                  <a:lnTo>
                    <a:pt x="466" y="951"/>
                  </a:lnTo>
                  <a:lnTo>
                    <a:pt x="432" y="921"/>
                  </a:lnTo>
                  <a:lnTo>
                    <a:pt x="399" y="890"/>
                  </a:lnTo>
                  <a:lnTo>
                    <a:pt x="366" y="858"/>
                  </a:lnTo>
                  <a:lnTo>
                    <a:pt x="335" y="826"/>
                  </a:lnTo>
                  <a:lnTo>
                    <a:pt x="275" y="759"/>
                  </a:lnTo>
                  <a:lnTo>
                    <a:pt x="215" y="691"/>
                  </a:lnTo>
                  <a:lnTo>
                    <a:pt x="215" y="691"/>
                  </a:lnTo>
                  <a:lnTo>
                    <a:pt x="202" y="677"/>
                  </a:lnTo>
                  <a:lnTo>
                    <a:pt x="190" y="661"/>
                  </a:lnTo>
                  <a:lnTo>
                    <a:pt x="166" y="628"/>
                  </a:lnTo>
                  <a:lnTo>
                    <a:pt x="145" y="594"/>
                  </a:lnTo>
                  <a:lnTo>
                    <a:pt x="127" y="559"/>
                  </a:lnTo>
                  <a:lnTo>
                    <a:pt x="127" y="559"/>
                  </a:lnTo>
                  <a:lnTo>
                    <a:pt x="118" y="543"/>
                  </a:lnTo>
                  <a:lnTo>
                    <a:pt x="106" y="529"/>
                  </a:lnTo>
                  <a:lnTo>
                    <a:pt x="83" y="497"/>
                  </a:lnTo>
                  <a:lnTo>
                    <a:pt x="71" y="482"/>
                  </a:lnTo>
                  <a:lnTo>
                    <a:pt x="60" y="466"/>
                  </a:lnTo>
                  <a:lnTo>
                    <a:pt x="52" y="449"/>
                  </a:lnTo>
                  <a:lnTo>
                    <a:pt x="46" y="432"/>
                  </a:lnTo>
                  <a:lnTo>
                    <a:pt x="46" y="432"/>
                  </a:lnTo>
                  <a:lnTo>
                    <a:pt x="49" y="418"/>
                  </a:lnTo>
                  <a:lnTo>
                    <a:pt x="51" y="404"/>
                  </a:lnTo>
                  <a:lnTo>
                    <a:pt x="56" y="391"/>
                  </a:lnTo>
                  <a:lnTo>
                    <a:pt x="63" y="380"/>
                  </a:lnTo>
                  <a:lnTo>
                    <a:pt x="71" y="368"/>
                  </a:lnTo>
                  <a:lnTo>
                    <a:pt x="79" y="356"/>
                  </a:lnTo>
                  <a:lnTo>
                    <a:pt x="97" y="333"/>
                  </a:lnTo>
                  <a:lnTo>
                    <a:pt x="97" y="333"/>
                  </a:lnTo>
                  <a:lnTo>
                    <a:pt x="120" y="302"/>
                  </a:lnTo>
                  <a:lnTo>
                    <a:pt x="145" y="272"/>
                  </a:lnTo>
                  <a:lnTo>
                    <a:pt x="171" y="245"/>
                  </a:lnTo>
                  <a:lnTo>
                    <a:pt x="199" y="216"/>
                  </a:lnTo>
                  <a:lnTo>
                    <a:pt x="199" y="216"/>
                  </a:lnTo>
                  <a:lnTo>
                    <a:pt x="224" y="191"/>
                  </a:lnTo>
                  <a:lnTo>
                    <a:pt x="247" y="164"/>
                  </a:lnTo>
                  <a:lnTo>
                    <a:pt x="270" y="138"/>
                  </a:lnTo>
                  <a:lnTo>
                    <a:pt x="294" y="112"/>
                  </a:lnTo>
                  <a:lnTo>
                    <a:pt x="294" y="112"/>
                  </a:lnTo>
                  <a:lnTo>
                    <a:pt x="315" y="91"/>
                  </a:lnTo>
                  <a:lnTo>
                    <a:pt x="336" y="71"/>
                  </a:lnTo>
                  <a:lnTo>
                    <a:pt x="336" y="71"/>
                  </a:lnTo>
                  <a:lnTo>
                    <a:pt x="343" y="62"/>
                  </a:lnTo>
                  <a:lnTo>
                    <a:pt x="345" y="57"/>
                  </a:lnTo>
                  <a:lnTo>
                    <a:pt x="345" y="54"/>
                  </a:lnTo>
                  <a:lnTo>
                    <a:pt x="343" y="53"/>
                  </a:lnTo>
                  <a:lnTo>
                    <a:pt x="632" y="53"/>
                  </a:lnTo>
                  <a:lnTo>
                    <a:pt x="632" y="53"/>
                  </a:lnTo>
                  <a:lnTo>
                    <a:pt x="699" y="51"/>
                  </a:lnTo>
                  <a:lnTo>
                    <a:pt x="765" y="49"/>
                  </a:lnTo>
                  <a:lnTo>
                    <a:pt x="832" y="46"/>
                  </a:lnTo>
                  <a:lnTo>
                    <a:pt x="899" y="45"/>
                  </a:lnTo>
                  <a:lnTo>
                    <a:pt x="899" y="45"/>
                  </a:lnTo>
                  <a:lnTo>
                    <a:pt x="968" y="46"/>
                  </a:lnTo>
                  <a:lnTo>
                    <a:pt x="1037" y="47"/>
                  </a:lnTo>
                  <a:lnTo>
                    <a:pt x="1176" y="53"/>
                  </a:lnTo>
                  <a:lnTo>
                    <a:pt x="1316" y="58"/>
                  </a:lnTo>
                  <a:lnTo>
                    <a:pt x="1385" y="61"/>
                  </a:lnTo>
                  <a:lnTo>
                    <a:pt x="1455" y="61"/>
                  </a:lnTo>
                  <a:lnTo>
                    <a:pt x="1455" y="61"/>
                  </a:lnTo>
                  <a:lnTo>
                    <a:pt x="1463" y="59"/>
                  </a:lnTo>
                  <a:lnTo>
                    <a:pt x="1468" y="57"/>
                  </a:lnTo>
                  <a:lnTo>
                    <a:pt x="1468" y="57"/>
                  </a:lnTo>
                  <a:lnTo>
                    <a:pt x="1478" y="64"/>
                  </a:lnTo>
                  <a:lnTo>
                    <a:pt x="1489" y="72"/>
                  </a:lnTo>
                  <a:lnTo>
                    <a:pt x="1489" y="72"/>
                  </a:lnTo>
                  <a:lnTo>
                    <a:pt x="1515" y="93"/>
                  </a:lnTo>
                  <a:lnTo>
                    <a:pt x="1540" y="114"/>
                  </a:lnTo>
                  <a:lnTo>
                    <a:pt x="1563" y="138"/>
                  </a:lnTo>
                  <a:lnTo>
                    <a:pt x="1586" y="163"/>
                  </a:lnTo>
                  <a:lnTo>
                    <a:pt x="1586" y="163"/>
                  </a:lnTo>
                  <a:lnTo>
                    <a:pt x="1609" y="191"/>
                  </a:lnTo>
                  <a:lnTo>
                    <a:pt x="1633" y="221"/>
                  </a:lnTo>
                  <a:lnTo>
                    <a:pt x="1654" y="251"/>
                  </a:lnTo>
                  <a:lnTo>
                    <a:pt x="1674" y="283"/>
                  </a:lnTo>
                  <a:lnTo>
                    <a:pt x="1674" y="283"/>
                  </a:lnTo>
                  <a:lnTo>
                    <a:pt x="1685" y="296"/>
                  </a:lnTo>
                  <a:lnTo>
                    <a:pt x="1695" y="309"/>
                  </a:lnTo>
                  <a:lnTo>
                    <a:pt x="1720" y="333"/>
                  </a:lnTo>
                  <a:lnTo>
                    <a:pt x="1732" y="344"/>
                  </a:lnTo>
                  <a:lnTo>
                    <a:pt x="1744" y="357"/>
                  </a:lnTo>
                  <a:lnTo>
                    <a:pt x="1753" y="370"/>
                  </a:lnTo>
                  <a:lnTo>
                    <a:pt x="1762" y="384"/>
                  </a:lnTo>
                  <a:lnTo>
                    <a:pt x="1762" y="384"/>
                  </a:lnTo>
                  <a:lnTo>
                    <a:pt x="1765" y="389"/>
                  </a:lnTo>
                  <a:lnTo>
                    <a:pt x="1770" y="393"/>
                  </a:lnTo>
                  <a:lnTo>
                    <a:pt x="1770" y="393"/>
                  </a:lnTo>
                  <a:lnTo>
                    <a:pt x="1778" y="421"/>
                  </a:lnTo>
                  <a:lnTo>
                    <a:pt x="1782" y="437"/>
                  </a:lnTo>
                  <a:lnTo>
                    <a:pt x="1784" y="453"/>
                  </a:lnTo>
                  <a:lnTo>
                    <a:pt x="1786" y="469"/>
                  </a:lnTo>
                  <a:lnTo>
                    <a:pt x="1786" y="484"/>
                  </a:lnTo>
                  <a:lnTo>
                    <a:pt x="1783" y="500"/>
                  </a:lnTo>
                  <a:lnTo>
                    <a:pt x="1778" y="513"/>
                  </a:lnTo>
                  <a:lnTo>
                    <a:pt x="1778" y="513"/>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85" name="Freeform 402"/>
            <p:cNvSpPr/>
            <p:nvPr/>
          </p:nvSpPr>
          <p:spPr bwMode="auto">
            <a:xfrm>
              <a:off x="5257801" y="1255713"/>
              <a:ext cx="703263" cy="26988"/>
            </a:xfrm>
            <a:custGeom>
              <a:avLst/>
              <a:gdLst/>
              <a:ahLst/>
              <a:cxnLst>
                <a:cxn ang="0">
                  <a:pos x="1763" y="29"/>
                </a:cxn>
                <a:cxn ang="0">
                  <a:pos x="1744" y="21"/>
                </a:cxn>
                <a:cxn ang="0">
                  <a:pos x="1720" y="18"/>
                </a:cxn>
                <a:cxn ang="0">
                  <a:pos x="1673" y="20"/>
                </a:cxn>
                <a:cxn ang="0">
                  <a:pos x="1592" y="22"/>
                </a:cxn>
                <a:cxn ang="0">
                  <a:pos x="1510" y="22"/>
                </a:cxn>
                <a:cxn ang="0">
                  <a:pos x="1451" y="21"/>
                </a:cxn>
                <a:cxn ang="0">
                  <a:pos x="1332" y="13"/>
                </a:cxn>
                <a:cxn ang="0">
                  <a:pos x="1273" y="12"/>
                </a:cxn>
                <a:cxn ang="0">
                  <a:pos x="1145" y="15"/>
                </a:cxn>
                <a:cxn ang="0">
                  <a:pos x="1016" y="16"/>
                </a:cxn>
                <a:cxn ang="0">
                  <a:pos x="769" y="13"/>
                </a:cxn>
                <a:cxn ang="0">
                  <a:pos x="273" y="3"/>
                </a:cxn>
                <a:cxn ang="0">
                  <a:pos x="26" y="0"/>
                </a:cxn>
                <a:cxn ang="0">
                  <a:pos x="20" y="0"/>
                </a:cxn>
                <a:cxn ang="0">
                  <a:pos x="10" y="4"/>
                </a:cxn>
                <a:cxn ang="0">
                  <a:pos x="4" y="11"/>
                </a:cxn>
                <a:cxn ang="0">
                  <a:pos x="0" y="18"/>
                </a:cxn>
                <a:cxn ang="0">
                  <a:pos x="0" y="28"/>
                </a:cxn>
                <a:cxn ang="0">
                  <a:pos x="4" y="35"/>
                </a:cxn>
                <a:cxn ang="0">
                  <a:pos x="10" y="42"/>
                </a:cxn>
                <a:cxn ang="0">
                  <a:pos x="20" y="45"/>
                </a:cxn>
                <a:cxn ang="0">
                  <a:pos x="26" y="46"/>
                </a:cxn>
                <a:cxn ang="0">
                  <a:pos x="256" y="49"/>
                </a:cxn>
                <a:cxn ang="0">
                  <a:pos x="717" y="59"/>
                </a:cxn>
                <a:cxn ang="0">
                  <a:pos x="947" y="60"/>
                </a:cxn>
                <a:cxn ang="0">
                  <a:pos x="1009" y="60"/>
                </a:cxn>
                <a:cxn ang="0">
                  <a:pos x="1196" y="55"/>
                </a:cxn>
                <a:cxn ang="0">
                  <a:pos x="1320" y="56"/>
                </a:cxn>
                <a:cxn ang="0">
                  <a:pos x="1413" y="62"/>
                </a:cxn>
                <a:cxn ang="0">
                  <a:pos x="1443" y="66"/>
                </a:cxn>
                <a:cxn ang="0">
                  <a:pos x="1527" y="69"/>
                </a:cxn>
                <a:cxn ang="0">
                  <a:pos x="1610" y="68"/>
                </a:cxn>
                <a:cxn ang="0">
                  <a:pos x="1673" y="66"/>
                </a:cxn>
                <a:cxn ang="0">
                  <a:pos x="1707" y="67"/>
                </a:cxn>
                <a:cxn ang="0">
                  <a:pos x="1727" y="64"/>
                </a:cxn>
                <a:cxn ang="0">
                  <a:pos x="1725" y="62"/>
                </a:cxn>
                <a:cxn ang="0">
                  <a:pos x="1731" y="66"/>
                </a:cxn>
                <a:cxn ang="0">
                  <a:pos x="1741" y="68"/>
                </a:cxn>
                <a:cxn ang="0">
                  <a:pos x="1750" y="68"/>
                </a:cxn>
                <a:cxn ang="0">
                  <a:pos x="1763" y="62"/>
                </a:cxn>
                <a:cxn ang="0">
                  <a:pos x="1770" y="50"/>
                </a:cxn>
                <a:cxn ang="0">
                  <a:pos x="1771" y="42"/>
                </a:cxn>
                <a:cxn ang="0">
                  <a:pos x="1767" y="34"/>
                </a:cxn>
                <a:cxn ang="0">
                  <a:pos x="1763" y="29"/>
                </a:cxn>
              </a:cxnLst>
              <a:rect l="0" t="0" r="r" b="b"/>
              <a:pathLst>
                <a:path w="1771" h="69">
                  <a:moveTo>
                    <a:pt x="1763" y="29"/>
                  </a:moveTo>
                  <a:lnTo>
                    <a:pt x="1763" y="29"/>
                  </a:lnTo>
                  <a:lnTo>
                    <a:pt x="1754" y="24"/>
                  </a:lnTo>
                  <a:lnTo>
                    <a:pt x="1744" y="21"/>
                  </a:lnTo>
                  <a:lnTo>
                    <a:pt x="1732" y="18"/>
                  </a:lnTo>
                  <a:lnTo>
                    <a:pt x="1720" y="18"/>
                  </a:lnTo>
                  <a:lnTo>
                    <a:pt x="1695" y="18"/>
                  </a:lnTo>
                  <a:lnTo>
                    <a:pt x="1673" y="20"/>
                  </a:lnTo>
                  <a:lnTo>
                    <a:pt x="1673" y="20"/>
                  </a:lnTo>
                  <a:lnTo>
                    <a:pt x="1592" y="22"/>
                  </a:lnTo>
                  <a:lnTo>
                    <a:pt x="1510" y="22"/>
                  </a:lnTo>
                  <a:lnTo>
                    <a:pt x="1510" y="22"/>
                  </a:lnTo>
                  <a:lnTo>
                    <a:pt x="1481" y="22"/>
                  </a:lnTo>
                  <a:lnTo>
                    <a:pt x="1451" y="21"/>
                  </a:lnTo>
                  <a:lnTo>
                    <a:pt x="1392" y="17"/>
                  </a:lnTo>
                  <a:lnTo>
                    <a:pt x="1332" y="13"/>
                  </a:lnTo>
                  <a:lnTo>
                    <a:pt x="1303" y="12"/>
                  </a:lnTo>
                  <a:lnTo>
                    <a:pt x="1273" y="12"/>
                  </a:lnTo>
                  <a:lnTo>
                    <a:pt x="1273" y="12"/>
                  </a:lnTo>
                  <a:lnTo>
                    <a:pt x="1145" y="15"/>
                  </a:lnTo>
                  <a:lnTo>
                    <a:pt x="1016" y="16"/>
                  </a:lnTo>
                  <a:lnTo>
                    <a:pt x="1016" y="16"/>
                  </a:lnTo>
                  <a:lnTo>
                    <a:pt x="893" y="15"/>
                  </a:lnTo>
                  <a:lnTo>
                    <a:pt x="769" y="13"/>
                  </a:lnTo>
                  <a:lnTo>
                    <a:pt x="521" y="8"/>
                  </a:lnTo>
                  <a:lnTo>
                    <a:pt x="273" y="3"/>
                  </a:lnTo>
                  <a:lnTo>
                    <a:pt x="149" y="0"/>
                  </a:lnTo>
                  <a:lnTo>
                    <a:pt x="26" y="0"/>
                  </a:lnTo>
                  <a:lnTo>
                    <a:pt x="26" y="0"/>
                  </a:lnTo>
                  <a:lnTo>
                    <a:pt x="20" y="0"/>
                  </a:lnTo>
                  <a:lnTo>
                    <a:pt x="14" y="1"/>
                  </a:lnTo>
                  <a:lnTo>
                    <a:pt x="10" y="4"/>
                  </a:lnTo>
                  <a:lnTo>
                    <a:pt x="7" y="7"/>
                  </a:lnTo>
                  <a:lnTo>
                    <a:pt x="4" y="11"/>
                  </a:lnTo>
                  <a:lnTo>
                    <a:pt x="1" y="15"/>
                  </a:lnTo>
                  <a:lnTo>
                    <a:pt x="0" y="18"/>
                  </a:lnTo>
                  <a:lnTo>
                    <a:pt x="0" y="22"/>
                  </a:lnTo>
                  <a:lnTo>
                    <a:pt x="0" y="28"/>
                  </a:lnTo>
                  <a:lnTo>
                    <a:pt x="1" y="32"/>
                  </a:lnTo>
                  <a:lnTo>
                    <a:pt x="4" y="35"/>
                  </a:lnTo>
                  <a:lnTo>
                    <a:pt x="7" y="38"/>
                  </a:lnTo>
                  <a:lnTo>
                    <a:pt x="10" y="42"/>
                  </a:lnTo>
                  <a:lnTo>
                    <a:pt x="14" y="43"/>
                  </a:lnTo>
                  <a:lnTo>
                    <a:pt x="20" y="45"/>
                  </a:lnTo>
                  <a:lnTo>
                    <a:pt x="26" y="46"/>
                  </a:lnTo>
                  <a:lnTo>
                    <a:pt x="26" y="46"/>
                  </a:lnTo>
                  <a:lnTo>
                    <a:pt x="141" y="46"/>
                  </a:lnTo>
                  <a:lnTo>
                    <a:pt x="256" y="49"/>
                  </a:lnTo>
                  <a:lnTo>
                    <a:pt x="487" y="54"/>
                  </a:lnTo>
                  <a:lnTo>
                    <a:pt x="717" y="59"/>
                  </a:lnTo>
                  <a:lnTo>
                    <a:pt x="832" y="60"/>
                  </a:lnTo>
                  <a:lnTo>
                    <a:pt x="947" y="60"/>
                  </a:lnTo>
                  <a:lnTo>
                    <a:pt x="947" y="60"/>
                  </a:lnTo>
                  <a:lnTo>
                    <a:pt x="1009" y="60"/>
                  </a:lnTo>
                  <a:lnTo>
                    <a:pt x="1071" y="59"/>
                  </a:lnTo>
                  <a:lnTo>
                    <a:pt x="1196" y="55"/>
                  </a:lnTo>
                  <a:lnTo>
                    <a:pt x="1258" y="55"/>
                  </a:lnTo>
                  <a:lnTo>
                    <a:pt x="1320" y="56"/>
                  </a:lnTo>
                  <a:lnTo>
                    <a:pt x="1381" y="59"/>
                  </a:lnTo>
                  <a:lnTo>
                    <a:pt x="1413" y="62"/>
                  </a:lnTo>
                  <a:lnTo>
                    <a:pt x="1443" y="66"/>
                  </a:lnTo>
                  <a:lnTo>
                    <a:pt x="1443" y="66"/>
                  </a:lnTo>
                  <a:lnTo>
                    <a:pt x="1485" y="68"/>
                  </a:lnTo>
                  <a:lnTo>
                    <a:pt x="1527" y="69"/>
                  </a:lnTo>
                  <a:lnTo>
                    <a:pt x="1568" y="69"/>
                  </a:lnTo>
                  <a:lnTo>
                    <a:pt x="1610" y="68"/>
                  </a:lnTo>
                  <a:lnTo>
                    <a:pt x="1610" y="68"/>
                  </a:lnTo>
                  <a:lnTo>
                    <a:pt x="1673" y="66"/>
                  </a:lnTo>
                  <a:lnTo>
                    <a:pt x="1673" y="66"/>
                  </a:lnTo>
                  <a:lnTo>
                    <a:pt x="1707" y="67"/>
                  </a:lnTo>
                  <a:lnTo>
                    <a:pt x="1723" y="66"/>
                  </a:lnTo>
                  <a:lnTo>
                    <a:pt x="1727" y="64"/>
                  </a:lnTo>
                  <a:lnTo>
                    <a:pt x="1727" y="63"/>
                  </a:lnTo>
                  <a:lnTo>
                    <a:pt x="1725" y="62"/>
                  </a:lnTo>
                  <a:lnTo>
                    <a:pt x="1725" y="62"/>
                  </a:lnTo>
                  <a:lnTo>
                    <a:pt x="1731" y="66"/>
                  </a:lnTo>
                  <a:lnTo>
                    <a:pt x="1736" y="67"/>
                  </a:lnTo>
                  <a:lnTo>
                    <a:pt x="1741" y="68"/>
                  </a:lnTo>
                  <a:lnTo>
                    <a:pt x="1745" y="68"/>
                  </a:lnTo>
                  <a:lnTo>
                    <a:pt x="1750" y="68"/>
                  </a:lnTo>
                  <a:lnTo>
                    <a:pt x="1755" y="66"/>
                  </a:lnTo>
                  <a:lnTo>
                    <a:pt x="1763" y="62"/>
                  </a:lnTo>
                  <a:lnTo>
                    <a:pt x="1769" y="54"/>
                  </a:lnTo>
                  <a:lnTo>
                    <a:pt x="1770" y="50"/>
                  </a:lnTo>
                  <a:lnTo>
                    <a:pt x="1771" y="46"/>
                  </a:lnTo>
                  <a:lnTo>
                    <a:pt x="1771" y="42"/>
                  </a:lnTo>
                  <a:lnTo>
                    <a:pt x="1770" y="38"/>
                  </a:lnTo>
                  <a:lnTo>
                    <a:pt x="1767" y="34"/>
                  </a:lnTo>
                  <a:lnTo>
                    <a:pt x="1763" y="29"/>
                  </a:lnTo>
                  <a:lnTo>
                    <a:pt x="1763" y="29"/>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86" name="Freeform 403"/>
            <p:cNvSpPr/>
            <p:nvPr/>
          </p:nvSpPr>
          <p:spPr bwMode="auto">
            <a:xfrm>
              <a:off x="5435601" y="1260476"/>
              <a:ext cx="180975" cy="381000"/>
            </a:xfrm>
            <a:custGeom>
              <a:avLst/>
              <a:gdLst/>
              <a:ahLst/>
              <a:cxnLst>
                <a:cxn ang="0">
                  <a:pos x="454" y="924"/>
                </a:cxn>
                <a:cxn ang="0">
                  <a:pos x="432" y="877"/>
                </a:cxn>
                <a:cxn ang="0">
                  <a:pos x="394" y="782"/>
                </a:cxn>
                <a:cxn ang="0">
                  <a:pos x="373" y="735"/>
                </a:cxn>
                <a:cxn ang="0">
                  <a:pos x="343" y="672"/>
                </a:cxn>
                <a:cxn ang="0">
                  <a:pos x="245" y="488"/>
                </a:cxn>
                <a:cxn ang="0">
                  <a:pos x="232" y="464"/>
                </a:cxn>
                <a:cxn ang="0">
                  <a:pos x="187" y="395"/>
                </a:cxn>
                <a:cxn ang="0">
                  <a:pos x="160" y="348"/>
                </a:cxn>
                <a:cxn ang="0">
                  <a:pos x="135" y="298"/>
                </a:cxn>
                <a:cxn ang="0">
                  <a:pos x="122" y="264"/>
                </a:cxn>
                <a:cxn ang="0">
                  <a:pos x="100" y="193"/>
                </a:cxn>
                <a:cxn ang="0">
                  <a:pos x="87" y="158"/>
                </a:cxn>
                <a:cxn ang="0">
                  <a:pos x="62" y="91"/>
                </a:cxn>
                <a:cxn ang="0">
                  <a:pos x="51" y="57"/>
                </a:cxn>
                <a:cxn ang="0">
                  <a:pos x="46" y="22"/>
                </a:cxn>
                <a:cxn ang="0">
                  <a:pos x="45" y="17"/>
                </a:cxn>
                <a:cxn ang="0">
                  <a:pos x="41" y="9"/>
                </a:cxn>
                <a:cxn ang="0">
                  <a:pos x="34" y="4"/>
                </a:cxn>
                <a:cxn ang="0">
                  <a:pos x="23" y="0"/>
                </a:cxn>
                <a:cxn ang="0">
                  <a:pos x="10" y="4"/>
                </a:cxn>
                <a:cxn ang="0">
                  <a:pos x="4" y="9"/>
                </a:cxn>
                <a:cxn ang="0">
                  <a:pos x="0" y="17"/>
                </a:cxn>
                <a:cxn ang="0">
                  <a:pos x="0" y="22"/>
                </a:cxn>
                <a:cxn ang="0">
                  <a:pos x="4" y="52"/>
                </a:cxn>
                <a:cxn ang="0">
                  <a:pos x="19" y="108"/>
                </a:cxn>
                <a:cxn ang="0">
                  <a:pos x="29" y="136"/>
                </a:cxn>
                <a:cxn ang="0">
                  <a:pos x="51" y="199"/>
                </a:cxn>
                <a:cxn ang="0">
                  <a:pos x="71" y="261"/>
                </a:cxn>
                <a:cxn ang="0">
                  <a:pos x="81" y="289"/>
                </a:cxn>
                <a:cxn ang="0">
                  <a:pos x="118" y="369"/>
                </a:cxn>
                <a:cxn ang="0">
                  <a:pos x="126" y="383"/>
                </a:cxn>
                <a:cxn ang="0">
                  <a:pos x="152" y="422"/>
                </a:cxn>
                <a:cxn ang="0">
                  <a:pos x="178" y="462"/>
                </a:cxn>
                <a:cxn ang="0">
                  <a:pos x="186" y="475"/>
                </a:cxn>
                <a:cxn ang="0">
                  <a:pos x="220" y="539"/>
                </a:cxn>
                <a:cxn ang="0">
                  <a:pos x="254" y="601"/>
                </a:cxn>
                <a:cxn ang="0">
                  <a:pos x="269" y="635"/>
                </a:cxn>
                <a:cxn ang="0">
                  <a:pos x="291" y="690"/>
                </a:cxn>
                <a:cxn ang="0">
                  <a:pos x="309" y="724"/>
                </a:cxn>
                <a:cxn ang="0">
                  <a:pos x="320" y="739"/>
                </a:cxn>
                <a:cxn ang="0">
                  <a:pos x="333" y="758"/>
                </a:cxn>
                <a:cxn ang="0">
                  <a:pos x="339" y="781"/>
                </a:cxn>
                <a:cxn ang="0">
                  <a:pos x="351" y="812"/>
                </a:cxn>
                <a:cxn ang="0">
                  <a:pos x="356" y="821"/>
                </a:cxn>
                <a:cxn ang="0">
                  <a:pos x="373" y="851"/>
                </a:cxn>
                <a:cxn ang="0">
                  <a:pos x="388" y="883"/>
                </a:cxn>
                <a:cxn ang="0">
                  <a:pos x="407" y="931"/>
                </a:cxn>
                <a:cxn ang="0">
                  <a:pos x="415" y="947"/>
                </a:cxn>
                <a:cxn ang="0">
                  <a:pos x="420" y="955"/>
                </a:cxn>
                <a:cxn ang="0">
                  <a:pos x="428" y="958"/>
                </a:cxn>
                <a:cxn ang="0">
                  <a:pos x="437" y="958"/>
                </a:cxn>
                <a:cxn ang="0">
                  <a:pos x="452" y="949"/>
                </a:cxn>
                <a:cxn ang="0">
                  <a:pos x="456" y="941"/>
                </a:cxn>
                <a:cxn ang="0">
                  <a:pos x="457" y="934"/>
                </a:cxn>
                <a:cxn ang="0">
                  <a:pos x="454" y="924"/>
                </a:cxn>
              </a:cxnLst>
              <a:rect l="0" t="0" r="r" b="b"/>
              <a:pathLst>
                <a:path w="457" h="958">
                  <a:moveTo>
                    <a:pt x="454" y="924"/>
                  </a:moveTo>
                  <a:lnTo>
                    <a:pt x="454" y="924"/>
                  </a:lnTo>
                  <a:lnTo>
                    <a:pt x="442" y="901"/>
                  </a:lnTo>
                  <a:lnTo>
                    <a:pt x="432" y="877"/>
                  </a:lnTo>
                  <a:lnTo>
                    <a:pt x="412" y="830"/>
                  </a:lnTo>
                  <a:lnTo>
                    <a:pt x="394" y="782"/>
                  </a:lnTo>
                  <a:lnTo>
                    <a:pt x="384" y="758"/>
                  </a:lnTo>
                  <a:lnTo>
                    <a:pt x="373" y="735"/>
                  </a:lnTo>
                  <a:lnTo>
                    <a:pt x="373" y="735"/>
                  </a:lnTo>
                  <a:lnTo>
                    <a:pt x="343" y="672"/>
                  </a:lnTo>
                  <a:lnTo>
                    <a:pt x="310" y="611"/>
                  </a:lnTo>
                  <a:lnTo>
                    <a:pt x="245" y="488"/>
                  </a:lnTo>
                  <a:lnTo>
                    <a:pt x="245" y="488"/>
                  </a:lnTo>
                  <a:lnTo>
                    <a:pt x="232" y="464"/>
                  </a:lnTo>
                  <a:lnTo>
                    <a:pt x="217" y="441"/>
                  </a:lnTo>
                  <a:lnTo>
                    <a:pt x="187" y="395"/>
                  </a:lnTo>
                  <a:lnTo>
                    <a:pt x="173" y="371"/>
                  </a:lnTo>
                  <a:lnTo>
                    <a:pt x="160" y="348"/>
                  </a:lnTo>
                  <a:lnTo>
                    <a:pt x="147" y="324"/>
                  </a:lnTo>
                  <a:lnTo>
                    <a:pt x="135" y="298"/>
                  </a:lnTo>
                  <a:lnTo>
                    <a:pt x="135" y="298"/>
                  </a:lnTo>
                  <a:lnTo>
                    <a:pt x="122" y="264"/>
                  </a:lnTo>
                  <a:lnTo>
                    <a:pt x="110" y="229"/>
                  </a:lnTo>
                  <a:lnTo>
                    <a:pt x="100" y="193"/>
                  </a:lnTo>
                  <a:lnTo>
                    <a:pt x="87" y="158"/>
                  </a:lnTo>
                  <a:lnTo>
                    <a:pt x="87" y="158"/>
                  </a:lnTo>
                  <a:lnTo>
                    <a:pt x="74" y="125"/>
                  </a:lnTo>
                  <a:lnTo>
                    <a:pt x="62" y="91"/>
                  </a:lnTo>
                  <a:lnTo>
                    <a:pt x="55" y="74"/>
                  </a:lnTo>
                  <a:lnTo>
                    <a:pt x="51" y="57"/>
                  </a:lnTo>
                  <a:lnTo>
                    <a:pt x="47" y="40"/>
                  </a:lnTo>
                  <a:lnTo>
                    <a:pt x="46" y="22"/>
                  </a:lnTo>
                  <a:lnTo>
                    <a:pt x="46" y="22"/>
                  </a:lnTo>
                  <a:lnTo>
                    <a:pt x="45" y="17"/>
                  </a:lnTo>
                  <a:lnTo>
                    <a:pt x="44" y="13"/>
                  </a:lnTo>
                  <a:lnTo>
                    <a:pt x="41" y="9"/>
                  </a:lnTo>
                  <a:lnTo>
                    <a:pt x="38" y="5"/>
                  </a:lnTo>
                  <a:lnTo>
                    <a:pt x="34" y="4"/>
                  </a:lnTo>
                  <a:lnTo>
                    <a:pt x="30" y="1"/>
                  </a:lnTo>
                  <a:lnTo>
                    <a:pt x="23" y="0"/>
                  </a:lnTo>
                  <a:lnTo>
                    <a:pt x="13" y="1"/>
                  </a:lnTo>
                  <a:lnTo>
                    <a:pt x="10" y="4"/>
                  </a:lnTo>
                  <a:lnTo>
                    <a:pt x="7" y="5"/>
                  </a:lnTo>
                  <a:lnTo>
                    <a:pt x="4" y="9"/>
                  </a:lnTo>
                  <a:lnTo>
                    <a:pt x="2" y="13"/>
                  </a:lnTo>
                  <a:lnTo>
                    <a:pt x="0" y="17"/>
                  </a:lnTo>
                  <a:lnTo>
                    <a:pt x="0" y="22"/>
                  </a:lnTo>
                  <a:lnTo>
                    <a:pt x="0" y="22"/>
                  </a:lnTo>
                  <a:lnTo>
                    <a:pt x="2" y="36"/>
                  </a:lnTo>
                  <a:lnTo>
                    <a:pt x="4" y="52"/>
                  </a:lnTo>
                  <a:lnTo>
                    <a:pt x="10" y="80"/>
                  </a:lnTo>
                  <a:lnTo>
                    <a:pt x="19" y="108"/>
                  </a:lnTo>
                  <a:lnTo>
                    <a:pt x="29" y="136"/>
                  </a:lnTo>
                  <a:lnTo>
                    <a:pt x="29" y="136"/>
                  </a:lnTo>
                  <a:lnTo>
                    <a:pt x="41" y="167"/>
                  </a:lnTo>
                  <a:lnTo>
                    <a:pt x="51" y="199"/>
                  </a:lnTo>
                  <a:lnTo>
                    <a:pt x="61" y="230"/>
                  </a:lnTo>
                  <a:lnTo>
                    <a:pt x="71" y="261"/>
                  </a:lnTo>
                  <a:lnTo>
                    <a:pt x="71" y="261"/>
                  </a:lnTo>
                  <a:lnTo>
                    <a:pt x="81" y="289"/>
                  </a:lnTo>
                  <a:lnTo>
                    <a:pt x="93" y="315"/>
                  </a:lnTo>
                  <a:lnTo>
                    <a:pt x="118" y="369"/>
                  </a:lnTo>
                  <a:lnTo>
                    <a:pt x="118" y="369"/>
                  </a:lnTo>
                  <a:lnTo>
                    <a:pt x="126" y="383"/>
                  </a:lnTo>
                  <a:lnTo>
                    <a:pt x="134" y="396"/>
                  </a:lnTo>
                  <a:lnTo>
                    <a:pt x="152" y="422"/>
                  </a:lnTo>
                  <a:lnTo>
                    <a:pt x="170" y="448"/>
                  </a:lnTo>
                  <a:lnTo>
                    <a:pt x="178" y="462"/>
                  </a:lnTo>
                  <a:lnTo>
                    <a:pt x="186" y="475"/>
                  </a:lnTo>
                  <a:lnTo>
                    <a:pt x="186" y="475"/>
                  </a:lnTo>
                  <a:lnTo>
                    <a:pt x="202" y="507"/>
                  </a:lnTo>
                  <a:lnTo>
                    <a:pt x="220" y="539"/>
                  </a:lnTo>
                  <a:lnTo>
                    <a:pt x="254" y="601"/>
                  </a:lnTo>
                  <a:lnTo>
                    <a:pt x="254" y="601"/>
                  </a:lnTo>
                  <a:lnTo>
                    <a:pt x="262" y="617"/>
                  </a:lnTo>
                  <a:lnTo>
                    <a:pt x="269" y="635"/>
                  </a:lnTo>
                  <a:lnTo>
                    <a:pt x="283" y="672"/>
                  </a:lnTo>
                  <a:lnTo>
                    <a:pt x="291" y="690"/>
                  </a:lnTo>
                  <a:lnTo>
                    <a:pt x="300" y="709"/>
                  </a:lnTo>
                  <a:lnTo>
                    <a:pt x="309" y="724"/>
                  </a:lnTo>
                  <a:lnTo>
                    <a:pt x="320" y="739"/>
                  </a:lnTo>
                  <a:lnTo>
                    <a:pt x="320" y="739"/>
                  </a:lnTo>
                  <a:lnTo>
                    <a:pt x="326" y="748"/>
                  </a:lnTo>
                  <a:lnTo>
                    <a:pt x="333" y="758"/>
                  </a:lnTo>
                  <a:lnTo>
                    <a:pt x="337" y="770"/>
                  </a:lnTo>
                  <a:lnTo>
                    <a:pt x="339" y="781"/>
                  </a:lnTo>
                  <a:lnTo>
                    <a:pt x="346" y="802"/>
                  </a:lnTo>
                  <a:lnTo>
                    <a:pt x="351" y="812"/>
                  </a:lnTo>
                  <a:lnTo>
                    <a:pt x="356" y="821"/>
                  </a:lnTo>
                  <a:lnTo>
                    <a:pt x="356" y="821"/>
                  </a:lnTo>
                  <a:lnTo>
                    <a:pt x="365" y="836"/>
                  </a:lnTo>
                  <a:lnTo>
                    <a:pt x="373" y="851"/>
                  </a:lnTo>
                  <a:lnTo>
                    <a:pt x="381" y="867"/>
                  </a:lnTo>
                  <a:lnTo>
                    <a:pt x="388" y="883"/>
                  </a:lnTo>
                  <a:lnTo>
                    <a:pt x="399" y="915"/>
                  </a:lnTo>
                  <a:lnTo>
                    <a:pt x="407" y="931"/>
                  </a:lnTo>
                  <a:lnTo>
                    <a:pt x="415" y="947"/>
                  </a:lnTo>
                  <a:lnTo>
                    <a:pt x="415" y="947"/>
                  </a:lnTo>
                  <a:lnTo>
                    <a:pt x="418" y="951"/>
                  </a:lnTo>
                  <a:lnTo>
                    <a:pt x="420" y="955"/>
                  </a:lnTo>
                  <a:lnTo>
                    <a:pt x="424" y="957"/>
                  </a:lnTo>
                  <a:lnTo>
                    <a:pt x="428" y="958"/>
                  </a:lnTo>
                  <a:lnTo>
                    <a:pt x="433" y="958"/>
                  </a:lnTo>
                  <a:lnTo>
                    <a:pt x="437" y="958"/>
                  </a:lnTo>
                  <a:lnTo>
                    <a:pt x="445" y="955"/>
                  </a:lnTo>
                  <a:lnTo>
                    <a:pt x="452" y="949"/>
                  </a:lnTo>
                  <a:lnTo>
                    <a:pt x="454" y="945"/>
                  </a:lnTo>
                  <a:lnTo>
                    <a:pt x="456" y="941"/>
                  </a:lnTo>
                  <a:lnTo>
                    <a:pt x="457" y="938"/>
                  </a:lnTo>
                  <a:lnTo>
                    <a:pt x="457" y="934"/>
                  </a:lnTo>
                  <a:lnTo>
                    <a:pt x="456" y="928"/>
                  </a:lnTo>
                  <a:lnTo>
                    <a:pt x="454" y="924"/>
                  </a:lnTo>
                  <a:lnTo>
                    <a:pt x="454" y="924"/>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87" name="Freeform 404"/>
            <p:cNvSpPr/>
            <p:nvPr/>
          </p:nvSpPr>
          <p:spPr bwMode="auto">
            <a:xfrm>
              <a:off x="5607051" y="1260476"/>
              <a:ext cx="146050" cy="387350"/>
            </a:xfrm>
            <a:custGeom>
              <a:avLst/>
              <a:gdLst/>
              <a:ahLst/>
              <a:cxnLst>
                <a:cxn ang="0">
                  <a:pos x="321" y="22"/>
                </a:cxn>
                <a:cxn ang="0">
                  <a:pos x="310" y="85"/>
                </a:cxn>
                <a:cxn ang="0">
                  <a:pos x="292" y="148"/>
                </a:cxn>
                <a:cxn ang="0">
                  <a:pos x="249" y="271"/>
                </a:cxn>
                <a:cxn ang="0">
                  <a:pos x="229" y="333"/>
                </a:cxn>
                <a:cxn ang="0">
                  <a:pos x="189" y="458"/>
                </a:cxn>
                <a:cxn ang="0">
                  <a:pos x="173" y="520"/>
                </a:cxn>
                <a:cxn ang="0">
                  <a:pos x="166" y="553"/>
                </a:cxn>
                <a:cxn ang="0">
                  <a:pos x="148" y="617"/>
                </a:cxn>
                <a:cxn ang="0">
                  <a:pos x="126" y="680"/>
                </a:cxn>
                <a:cxn ang="0">
                  <a:pos x="98" y="741"/>
                </a:cxn>
                <a:cxn ang="0">
                  <a:pos x="84" y="771"/>
                </a:cxn>
                <a:cxn ang="0">
                  <a:pos x="59" y="812"/>
                </a:cxn>
                <a:cxn ang="0">
                  <a:pos x="30" y="856"/>
                </a:cxn>
                <a:cxn ang="0">
                  <a:pos x="12" y="893"/>
                </a:cxn>
                <a:cxn ang="0">
                  <a:pos x="4" y="917"/>
                </a:cxn>
                <a:cxn ang="0">
                  <a:pos x="0" y="939"/>
                </a:cxn>
                <a:cxn ang="0">
                  <a:pos x="2" y="951"/>
                </a:cxn>
                <a:cxn ang="0">
                  <a:pos x="4" y="960"/>
                </a:cxn>
                <a:cxn ang="0">
                  <a:pos x="11" y="968"/>
                </a:cxn>
                <a:cxn ang="0">
                  <a:pos x="26" y="973"/>
                </a:cxn>
                <a:cxn ang="0">
                  <a:pos x="38" y="969"/>
                </a:cxn>
                <a:cxn ang="0">
                  <a:pos x="45" y="964"/>
                </a:cxn>
                <a:cxn ang="0">
                  <a:pos x="47" y="956"/>
                </a:cxn>
                <a:cxn ang="0">
                  <a:pos x="47" y="951"/>
                </a:cxn>
                <a:cxn ang="0">
                  <a:pos x="50" y="928"/>
                </a:cxn>
                <a:cxn ang="0">
                  <a:pos x="59" y="905"/>
                </a:cxn>
                <a:cxn ang="0">
                  <a:pos x="84" y="862"/>
                </a:cxn>
                <a:cxn ang="0">
                  <a:pos x="119" y="802"/>
                </a:cxn>
                <a:cxn ang="0">
                  <a:pos x="151" y="739"/>
                </a:cxn>
                <a:cxn ang="0">
                  <a:pos x="164" y="713"/>
                </a:cxn>
                <a:cxn ang="0">
                  <a:pos x="185" y="658"/>
                </a:cxn>
                <a:cxn ang="0">
                  <a:pos x="202" y="601"/>
                </a:cxn>
                <a:cxn ang="0">
                  <a:pos x="221" y="515"/>
                </a:cxn>
                <a:cxn ang="0">
                  <a:pos x="229" y="484"/>
                </a:cxn>
                <a:cxn ang="0">
                  <a:pos x="246" y="421"/>
                </a:cxn>
                <a:cxn ang="0">
                  <a:pos x="278" y="328"/>
                </a:cxn>
                <a:cxn ang="0">
                  <a:pos x="299" y="265"/>
                </a:cxn>
                <a:cxn ang="0">
                  <a:pos x="339" y="145"/>
                </a:cxn>
                <a:cxn ang="0">
                  <a:pos x="357" y="84"/>
                </a:cxn>
                <a:cxn ang="0">
                  <a:pos x="367" y="22"/>
                </a:cxn>
                <a:cxn ang="0">
                  <a:pos x="367" y="17"/>
                </a:cxn>
                <a:cxn ang="0">
                  <a:pos x="364" y="9"/>
                </a:cxn>
                <a:cxn ang="0">
                  <a:pos x="357" y="4"/>
                </a:cxn>
                <a:cxn ang="0">
                  <a:pos x="346" y="0"/>
                </a:cxn>
                <a:cxn ang="0">
                  <a:pos x="333" y="4"/>
                </a:cxn>
                <a:cxn ang="0">
                  <a:pos x="326" y="9"/>
                </a:cxn>
                <a:cxn ang="0">
                  <a:pos x="322" y="17"/>
                </a:cxn>
                <a:cxn ang="0">
                  <a:pos x="321" y="22"/>
                </a:cxn>
              </a:cxnLst>
              <a:rect l="0" t="0" r="r" b="b"/>
              <a:pathLst>
                <a:path w="367" h="973">
                  <a:moveTo>
                    <a:pt x="321" y="22"/>
                  </a:moveTo>
                  <a:lnTo>
                    <a:pt x="321" y="22"/>
                  </a:lnTo>
                  <a:lnTo>
                    <a:pt x="317" y="53"/>
                  </a:lnTo>
                  <a:lnTo>
                    <a:pt x="310" y="85"/>
                  </a:lnTo>
                  <a:lnTo>
                    <a:pt x="302" y="116"/>
                  </a:lnTo>
                  <a:lnTo>
                    <a:pt x="292" y="148"/>
                  </a:lnTo>
                  <a:lnTo>
                    <a:pt x="270" y="210"/>
                  </a:lnTo>
                  <a:lnTo>
                    <a:pt x="249" y="271"/>
                  </a:lnTo>
                  <a:lnTo>
                    <a:pt x="249" y="271"/>
                  </a:lnTo>
                  <a:lnTo>
                    <a:pt x="229" y="333"/>
                  </a:lnTo>
                  <a:lnTo>
                    <a:pt x="208" y="395"/>
                  </a:lnTo>
                  <a:lnTo>
                    <a:pt x="189" y="458"/>
                  </a:lnTo>
                  <a:lnTo>
                    <a:pt x="181" y="489"/>
                  </a:lnTo>
                  <a:lnTo>
                    <a:pt x="173" y="520"/>
                  </a:lnTo>
                  <a:lnTo>
                    <a:pt x="173" y="520"/>
                  </a:lnTo>
                  <a:lnTo>
                    <a:pt x="166" y="553"/>
                  </a:lnTo>
                  <a:lnTo>
                    <a:pt x="157" y="586"/>
                  </a:lnTo>
                  <a:lnTo>
                    <a:pt x="148" y="617"/>
                  </a:lnTo>
                  <a:lnTo>
                    <a:pt x="138" y="650"/>
                  </a:lnTo>
                  <a:lnTo>
                    <a:pt x="126" y="680"/>
                  </a:lnTo>
                  <a:lnTo>
                    <a:pt x="113" y="711"/>
                  </a:lnTo>
                  <a:lnTo>
                    <a:pt x="98" y="741"/>
                  </a:lnTo>
                  <a:lnTo>
                    <a:pt x="84" y="771"/>
                  </a:lnTo>
                  <a:lnTo>
                    <a:pt x="84" y="771"/>
                  </a:lnTo>
                  <a:lnTo>
                    <a:pt x="72" y="791"/>
                  </a:lnTo>
                  <a:lnTo>
                    <a:pt x="59" y="812"/>
                  </a:lnTo>
                  <a:lnTo>
                    <a:pt x="45" y="834"/>
                  </a:lnTo>
                  <a:lnTo>
                    <a:pt x="30" y="856"/>
                  </a:lnTo>
                  <a:lnTo>
                    <a:pt x="17" y="880"/>
                  </a:lnTo>
                  <a:lnTo>
                    <a:pt x="12" y="893"/>
                  </a:lnTo>
                  <a:lnTo>
                    <a:pt x="8" y="905"/>
                  </a:lnTo>
                  <a:lnTo>
                    <a:pt x="4" y="917"/>
                  </a:lnTo>
                  <a:lnTo>
                    <a:pt x="2" y="928"/>
                  </a:lnTo>
                  <a:lnTo>
                    <a:pt x="0" y="939"/>
                  </a:lnTo>
                  <a:lnTo>
                    <a:pt x="2" y="951"/>
                  </a:lnTo>
                  <a:lnTo>
                    <a:pt x="2" y="951"/>
                  </a:lnTo>
                  <a:lnTo>
                    <a:pt x="3" y="956"/>
                  </a:lnTo>
                  <a:lnTo>
                    <a:pt x="4" y="960"/>
                  </a:lnTo>
                  <a:lnTo>
                    <a:pt x="7" y="964"/>
                  </a:lnTo>
                  <a:lnTo>
                    <a:pt x="11" y="968"/>
                  </a:lnTo>
                  <a:lnTo>
                    <a:pt x="17" y="972"/>
                  </a:lnTo>
                  <a:lnTo>
                    <a:pt x="26" y="973"/>
                  </a:lnTo>
                  <a:lnTo>
                    <a:pt x="34" y="972"/>
                  </a:lnTo>
                  <a:lnTo>
                    <a:pt x="38" y="969"/>
                  </a:lnTo>
                  <a:lnTo>
                    <a:pt x="42" y="968"/>
                  </a:lnTo>
                  <a:lnTo>
                    <a:pt x="45" y="964"/>
                  </a:lnTo>
                  <a:lnTo>
                    <a:pt x="46" y="960"/>
                  </a:lnTo>
                  <a:lnTo>
                    <a:pt x="47" y="956"/>
                  </a:lnTo>
                  <a:lnTo>
                    <a:pt x="47" y="951"/>
                  </a:lnTo>
                  <a:lnTo>
                    <a:pt x="47" y="951"/>
                  </a:lnTo>
                  <a:lnTo>
                    <a:pt x="47" y="940"/>
                  </a:lnTo>
                  <a:lnTo>
                    <a:pt x="50" y="928"/>
                  </a:lnTo>
                  <a:lnTo>
                    <a:pt x="54" y="917"/>
                  </a:lnTo>
                  <a:lnTo>
                    <a:pt x="59" y="905"/>
                  </a:lnTo>
                  <a:lnTo>
                    <a:pt x="72" y="881"/>
                  </a:lnTo>
                  <a:lnTo>
                    <a:pt x="84" y="862"/>
                  </a:lnTo>
                  <a:lnTo>
                    <a:pt x="84" y="862"/>
                  </a:lnTo>
                  <a:lnTo>
                    <a:pt x="119" y="802"/>
                  </a:lnTo>
                  <a:lnTo>
                    <a:pt x="135" y="770"/>
                  </a:lnTo>
                  <a:lnTo>
                    <a:pt x="151" y="739"/>
                  </a:lnTo>
                  <a:lnTo>
                    <a:pt x="151" y="739"/>
                  </a:lnTo>
                  <a:lnTo>
                    <a:pt x="164" y="713"/>
                  </a:lnTo>
                  <a:lnTo>
                    <a:pt x="174" y="685"/>
                  </a:lnTo>
                  <a:lnTo>
                    <a:pt x="185" y="658"/>
                  </a:lnTo>
                  <a:lnTo>
                    <a:pt x="193" y="629"/>
                  </a:lnTo>
                  <a:lnTo>
                    <a:pt x="202" y="601"/>
                  </a:lnTo>
                  <a:lnTo>
                    <a:pt x="208" y="573"/>
                  </a:lnTo>
                  <a:lnTo>
                    <a:pt x="221" y="515"/>
                  </a:lnTo>
                  <a:lnTo>
                    <a:pt x="221" y="515"/>
                  </a:lnTo>
                  <a:lnTo>
                    <a:pt x="229" y="484"/>
                  </a:lnTo>
                  <a:lnTo>
                    <a:pt x="237" y="452"/>
                  </a:lnTo>
                  <a:lnTo>
                    <a:pt x="246" y="421"/>
                  </a:lnTo>
                  <a:lnTo>
                    <a:pt x="257" y="390"/>
                  </a:lnTo>
                  <a:lnTo>
                    <a:pt x="278" y="328"/>
                  </a:lnTo>
                  <a:lnTo>
                    <a:pt x="299" y="265"/>
                  </a:lnTo>
                  <a:lnTo>
                    <a:pt x="299" y="265"/>
                  </a:lnTo>
                  <a:lnTo>
                    <a:pt x="320" y="207"/>
                  </a:lnTo>
                  <a:lnTo>
                    <a:pt x="339" y="145"/>
                  </a:lnTo>
                  <a:lnTo>
                    <a:pt x="350" y="115"/>
                  </a:lnTo>
                  <a:lnTo>
                    <a:pt x="357" y="84"/>
                  </a:lnTo>
                  <a:lnTo>
                    <a:pt x="363" y="53"/>
                  </a:lnTo>
                  <a:lnTo>
                    <a:pt x="367" y="22"/>
                  </a:lnTo>
                  <a:lnTo>
                    <a:pt x="367" y="22"/>
                  </a:lnTo>
                  <a:lnTo>
                    <a:pt x="367" y="17"/>
                  </a:lnTo>
                  <a:lnTo>
                    <a:pt x="365" y="13"/>
                  </a:lnTo>
                  <a:lnTo>
                    <a:pt x="364" y="9"/>
                  </a:lnTo>
                  <a:lnTo>
                    <a:pt x="361" y="5"/>
                  </a:lnTo>
                  <a:lnTo>
                    <a:pt x="357" y="4"/>
                  </a:lnTo>
                  <a:lnTo>
                    <a:pt x="354" y="1"/>
                  </a:lnTo>
                  <a:lnTo>
                    <a:pt x="346" y="0"/>
                  </a:lnTo>
                  <a:lnTo>
                    <a:pt x="337" y="1"/>
                  </a:lnTo>
                  <a:lnTo>
                    <a:pt x="333" y="4"/>
                  </a:lnTo>
                  <a:lnTo>
                    <a:pt x="330" y="5"/>
                  </a:lnTo>
                  <a:lnTo>
                    <a:pt x="326" y="9"/>
                  </a:lnTo>
                  <a:lnTo>
                    <a:pt x="323" y="13"/>
                  </a:lnTo>
                  <a:lnTo>
                    <a:pt x="322" y="17"/>
                  </a:lnTo>
                  <a:lnTo>
                    <a:pt x="321" y="22"/>
                  </a:lnTo>
                  <a:lnTo>
                    <a:pt x="321" y="22"/>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88" name="Freeform 405"/>
            <p:cNvSpPr/>
            <p:nvPr/>
          </p:nvSpPr>
          <p:spPr bwMode="auto">
            <a:xfrm>
              <a:off x="5372101" y="1096963"/>
              <a:ext cx="247650" cy="176213"/>
            </a:xfrm>
            <a:custGeom>
              <a:avLst/>
              <a:gdLst/>
              <a:ahLst/>
              <a:cxnLst>
                <a:cxn ang="0">
                  <a:pos x="586" y="6"/>
                </a:cxn>
                <a:cxn ang="0">
                  <a:pos x="529" y="63"/>
                </a:cxn>
                <a:cxn ang="0">
                  <a:pos x="407" y="169"/>
                </a:cxn>
                <a:cxn ang="0">
                  <a:pos x="346" y="220"/>
                </a:cxn>
                <a:cxn ang="0">
                  <a:pos x="321" y="243"/>
                </a:cxn>
                <a:cxn ang="0">
                  <a:pos x="276" y="293"/>
                </a:cxn>
                <a:cxn ang="0">
                  <a:pos x="253" y="316"/>
                </a:cxn>
                <a:cxn ang="0">
                  <a:pos x="241" y="328"/>
                </a:cxn>
                <a:cxn ang="0">
                  <a:pos x="210" y="367"/>
                </a:cxn>
                <a:cxn ang="0">
                  <a:pos x="198" y="379"/>
                </a:cxn>
                <a:cxn ang="0">
                  <a:pos x="186" y="390"/>
                </a:cxn>
                <a:cxn ang="0">
                  <a:pos x="180" y="384"/>
                </a:cxn>
                <a:cxn ang="0">
                  <a:pos x="169" y="341"/>
                </a:cxn>
                <a:cxn ang="0">
                  <a:pos x="146" y="256"/>
                </a:cxn>
                <a:cxn ang="0">
                  <a:pos x="131" y="216"/>
                </a:cxn>
                <a:cxn ang="0">
                  <a:pos x="92" y="115"/>
                </a:cxn>
                <a:cxn ang="0">
                  <a:pos x="70" y="64"/>
                </a:cxn>
                <a:cxn ang="0">
                  <a:pos x="44" y="20"/>
                </a:cxn>
                <a:cxn ang="0">
                  <a:pos x="41" y="16"/>
                </a:cxn>
                <a:cxn ang="0">
                  <a:pos x="33" y="10"/>
                </a:cxn>
                <a:cxn ang="0">
                  <a:pos x="24" y="9"/>
                </a:cxn>
                <a:cxn ang="0">
                  <a:pos x="12" y="13"/>
                </a:cxn>
                <a:cxn ang="0">
                  <a:pos x="3" y="21"/>
                </a:cxn>
                <a:cxn ang="0">
                  <a:pos x="0" y="29"/>
                </a:cxn>
                <a:cxn ang="0">
                  <a:pos x="2" y="38"/>
                </a:cxn>
                <a:cxn ang="0">
                  <a:pos x="4" y="42"/>
                </a:cxn>
                <a:cxn ang="0">
                  <a:pos x="28" y="84"/>
                </a:cxn>
                <a:cxn ang="0">
                  <a:pos x="45" y="128"/>
                </a:cxn>
                <a:cxn ang="0">
                  <a:pos x="71" y="196"/>
                </a:cxn>
                <a:cxn ang="0">
                  <a:pos x="82" y="217"/>
                </a:cxn>
                <a:cxn ang="0">
                  <a:pos x="102" y="264"/>
                </a:cxn>
                <a:cxn ang="0">
                  <a:pos x="117" y="315"/>
                </a:cxn>
                <a:cxn ang="0">
                  <a:pos x="139" y="417"/>
                </a:cxn>
                <a:cxn ang="0">
                  <a:pos x="142" y="422"/>
                </a:cxn>
                <a:cxn ang="0">
                  <a:pos x="148" y="430"/>
                </a:cxn>
                <a:cxn ang="0">
                  <a:pos x="157" y="434"/>
                </a:cxn>
                <a:cxn ang="0">
                  <a:pos x="168" y="433"/>
                </a:cxn>
                <a:cxn ang="0">
                  <a:pos x="173" y="430"/>
                </a:cxn>
                <a:cxn ang="0">
                  <a:pos x="181" y="438"/>
                </a:cxn>
                <a:cxn ang="0">
                  <a:pos x="191" y="442"/>
                </a:cxn>
                <a:cxn ang="0">
                  <a:pos x="203" y="439"/>
                </a:cxn>
                <a:cxn ang="0">
                  <a:pos x="211" y="430"/>
                </a:cxn>
                <a:cxn ang="0">
                  <a:pos x="215" y="425"/>
                </a:cxn>
                <a:cxn ang="0">
                  <a:pos x="231" y="408"/>
                </a:cxn>
                <a:cxn ang="0">
                  <a:pos x="252" y="387"/>
                </a:cxn>
                <a:cxn ang="0">
                  <a:pos x="274" y="361"/>
                </a:cxn>
                <a:cxn ang="0">
                  <a:pos x="299" y="336"/>
                </a:cxn>
                <a:cxn ang="0">
                  <a:pos x="312" y="326"/>
                </a:cxn>
                <a:cxn ang="0">
                  <a:pos x="344" y="289"/>
                </a:cxn>
                <a:cxn ang="0">
                  <a:pos x="378" y="252"/>
                </a:cxn>
                <a:cxn ang="0">
                  <a:pos x="392" y="241"/>
                </a:cxn>
                <a:cxn ang="0">
                  <a:pos x="508" y="142"/>
                </a:cxn>
                <a:cxn ang="0">
                  <a:pos x="619" y="39"/>
                </a:cxn>
                <a:cxn ang="0">
                  <a:pos x="622" y="35"/>
                </a:cxn>
                <a:cxn ang="0">
                  <a:pos x="626" y="27"/>
                </a:cxn>
                <a:cxn ang="0">
                  <a:pos x="624" y="18"/>
                </a:cxn>
                <a:cxn ang="0">
                  <a:pos x="619" y="8"/>
                </a:cxn>
                <a:cxn ang="0">
                  <a:pos x="607" y="1"/>
                </a:cxn>
                <a:cxn ang="0">
                  <a:pos x="600" y="0"/>
                </a:cxn>
                <a:cxn ang="0">
                  <a:pos x="590" y="4"/>
                </a:cxn>
                <a:cxn ang="0">
                  <a:pos x="586" y="6"/>
                </a:cxn>
              </a:cxnLst>
              <a:rect l="0" t="0" r="r" b="b"/>
              <a:pathLst>
                <a:path w="626" h="442">
                  <a:moveTo>
                    <a:pt x="586" y="6"/>
                  </a:moveTo>
                  <a:lnTo>
                    <a:pt x="586" y="6"/>
                  </a:lnTo>
                  <a:lnTo>
                    <a:pt x="558" y="35"/>
                  </a:lnTo>
                  <a:lnTo>
                    <a:pt x="529" y="63"/>
                  </a:lnTo>
                  <a:lnTo>
                    <a:pt x="469" y="116"/>
                  </a:lnTo>
                  <a:lnTo>
                    <a:pt x="407" y="169"/>
                  </a:lnTo>
                  <a:lnTo>
                    <a:pt x="346" y="220"/>
                  </a:lnTo>
                  <a:lnTo>
                    <a:pt x="346" y="220"/>
                  </a:lnTo>
                  <a:lnTo>
                    <a:pt x="333" y="231"/>
                  </a:lnTo>
                  <a:lnTo>
                    <a:pt x="321" y="243"/>
                  </a:lnTo>
                  <a:lnTo>
                    <a:pt x="299" y="268"/>
                  </a:lnTo>
                  <a:lnTo>
                    <a:pt x="276" y="293"/>
                  </a:lnTo>
                  <a:lnTo>
                    <a:pt x="265" y="305"/>
                  </a:lnTo>
                  <a:lnTo>
                    <a:pt x="253" y="316"/>
                  </a:lnTo>
                  <a:lnTo>
                    <a:pt x="253" y="316"/>
                  </a:lnTo>
                  <a:lnTo>
                    <a:pt x="241" y="328"/>
                  </a:lnTo>
                  <a:lnTo>
                    <a:pt x="231" y="341"/>
                  </a:lnTo>
                  <a:lnTo>
                    <a:pt x="210" y="367"/>
                  </a:lnTo>
                  <a:lnTo>
                    <a:pt x="210" y="367"/>
                  </a:lnTo>
                  <a:lnTo>
                    <a:pt x="198" y="379"/>
                  </a:lnTo>
                  <a:lnTo>
                    <a:pt x="186" y="390"/>
                  </a:lnTo>
                  <a:lnTo>
                    <a:pt x="186" y="390"/>
                  </a:lnTo>
                  <a:lnTo>
                    <a:pt x="184" y="387"/>
                  </a:lnTo>
                  <a:lnTo>
                    <a:pt x="180" y="384"/>
                  </a:lnTo>
                  <a:lnTo>
                    <a:pt x="180" y="384"/>
                  </a:lnTo>
                  <a:lnTo>
                    <a:pt x="169" y="341"/>
                  </a:lnTo>
                  <a:lnTo>
                    <a:pt x="159" y="298"/>
                  </a:lnTo>
                  <a:lnTo>
                    <a:pt x="146" y="256"/>
                  </a:lnTo>
                  <a:lnTo>
                    <a:pt x="131" y="216"/>
                  </a:lnTo>
                  <a:lnTo>
                    <a:pt x="131" y="216"/>
                  </a:lnTo>
                  <a:lnTo>
                    <a:pt x="112" y="166"/>
                  </a:lnTo>
                  <a:lnTo>
                    <a:pt x="92" y="115"/>
                  </a:lnTo>
                  <a:lnTo>
                    <a:pt x="82" y="89"/>
                  </a:lnTo>
                  <a:lnTo>
                    <a:pt x="70" y="64"/>
                  </a:lnTo>
                  <a:lnTo>
                    <a:pt x="58" y="40"/>
                  </a:lnTo>
                  <a:lnTo>
                    <a:pt x="44" y="20"/>
                  </a:lnTo>
                  <a:lnTo>
                    <a:pt x="44" y="20"/>
                  </a:lnTo>
                  <a:lnTo>
                    <a:pt x="41" y="16"/>
                  </a:lnTo>
                  <a:lnTo>
                    <a:pt x="37" y="12"/>
                  </a:lnTo>
                  <a:lnTo>
                    <a:pt x="33" y="10"/>
                  </a:lnTo>
                  <a:lnTo>
                    <a:pt x="28" y="9"/>
                  </a:lnTo>
                  <a:lnTo>
                    <a:pt x="24" y="9"/>
                  </a:lnTo>
                  <a:lnTo>
                    <a:pt x="20" y="9"/>
                  </a:lnTo>
                  <a:lnTo>
                    <a:pt x="12" y="13"/>
                  </a:lnTo>
                  <a:lnTo>
                    <a:pt x="6" y="18"/>
                  </a:lnTo>
                  <a:lnTo>
                    <a:pt x="3" y="21"/>
                  </a:lnTo>
                  <a:lnTo>
                    <a:pt x="2" y="25"/>
                  </a:lnTo>
                  <a:lnTo>
                    <a:pt x="0" y="29"/>
                  </a:lnTo>
                  <a:lnTo>
                    <a:pt x="0" y="34"/>
                  </a:lnTo>
                  <a:lnTo>
                    <a:pt x="2" y="38"/>
                  </a:lnTo>
                  <a:lnTo>
                    <a:pt x="4" y="42"/>
                  </a:lnTo>
                  <a:lnTo>
                    <a:pt x="4" y="42"/>
                  </a:lnTo>
                  <a:lnTo>
                    <a:pt x="17" y="63"/>
                  </a:lnTo>
                  <a:lnTo>
                    <a:pt x="28" y="84"/>
                  </a:lnTo>
                  <a:lnTo>
                    <a:pt x="37" y="106"/>
                  </a:lnTo>
                  <a:lnTo>
                    <a:pt x="45" y="128"/>
                  </a:lnTo>
                  <a:lnTo>
                    <a:pt x="62" y="174"/>
                  </a:lnTo>
                  <a:lnTo>
                    <a:pt x="71" y="196"/>
                  </a:lnTo>
                  <a:lnTo>
                    <a:pt x="82" y="217"/>
                  </a:lnTo>
                  <a:lnTo>
                    <a:pt x="82" y="217"/>
                  </a:lnTo>
                  <a:lnTo>
                    <a:pt x="92" y="239"/>
                  </a:lnTo>
                  <a:lnTo>
                    <a:pt x="102" y="264"/>
                  </a:lnTo>
                  <a:lnTo>
                    <a:pt x="110" y="289"/>
                  </a:lnTo>
                  <a:lnTo>
                    <a:pt x="117" y="315"/>
                  </a:lnTo>
                  <a:lnTo>
                    <a:pt x="130" y="367"/>
                  </a:lnTo>
                  <a:lnTo>
                    <a:pt x="139" y="417"/>
                  </a:lnTo>
                  <a:lnTo>
                    <a:pt x="139" y="417"/>
                  </a:lnTo>
                  <a:lnTo>
                    <a:pt x="142" y="422"/>
                  </a:lnTo>
                  <a:lnTo>
                    <a:pt x="144" y="426"/>
                  </a:lnTo>
                  <a:lnTo>
                    <a:pt x="148" y="430"/>
                  </a:lnTo>
                  <a:lnTo>
                    <a:pt x="152" y="433"/>
                  </a:lnTo>
                  <a:lnTo>
                    <a:pt x="157" y="434"/>
                  </a:lnTo>
                  <a:lnTo>
                    <a:pt x="163" y="434"/>
                  </a:lnTo>
                  <a:lnTo>
                    <a:pt x="168" y="433"/>
                  </a:lnTo>
                  <a:lnTo>
                    <a:pt x="173" y="430"/>
                  </a:lnTo>
                  <a:lnTo>
                    <a:pt x="173" y="430"/>
                  </a:lnTo>
                  <a:lnTo>
                    <a:pt x="177" y="435"/>
                  </a:lnTo>
                  <a:lnTo>
                    <a:pt x="181" y="438"/>
                  </a:lnTo>
                  <a:lnTo>
                    <a:pt x="186" y="441"/>
                  </a:lnTo>
                  <a:lnTo>
                    <a:pt x="191" y="442"/>
                  </a:lnTo>
                  <a:lnTo>
                    <a:pt x="198" y="441"/>
                  </a:lnTo>
                  <a:lnTo>
                    <a:pt x="203" y="439"/>
                  </a:lnTo>
                  <a:lnTo>
                    <a:pt x="207" y="435"/>
                  </a:lnTo>
                  <a:lnTo>
                    <a:pt x="211" y="430"/>
                  </a:lnTo>
                  <a:lnTo>
                    <a:pt x="211" y="430"/>
                  </a:lnTo>
                  <a:lnTo>
                    <a:pt x="215" y="425"/>
                  </a:lnTo>
                  <a:lnTo>
                    <a:pt x="220" y="420"/>
                  </a:lnTo>
                  <a:lnTo>
                    <a:pt x="231" y="408"/>
                  </a:lnTo>
                  <a:lnTo>
                    <a:pt x="242" y="397"/>
                  </a:lnTo>
                  <a:lnTo>
                    <a:pt x="252" y="387"/>
                  </a:lnTo>
                  <a:lnTo>
                    <a:pt x="252" y="387"/>
                  </a:lnTo>
                  <a:lnTo>
                    <a:pt x="274" y="361"/>
                  </a:lnTo>
                  <a:lnTo>
                    <a:pt x="287" y="348"/>
                  </a:lnTo>
                  <a:lnTo>
                    <a:pt x="299" y="336"/>
                  </a:lnTo>
                  <a:lnTo>
                    <a:pt x="299" y="336"/>
                  </a:lnTo>
                  <a:lnTo>
                    <a:pt x="312" y="326"/>
                  </a:lnTo>
                  <a:lnTo>
                    <a:pt x="322" y="314"/>
                  </a:lnTo>
                  <a:lnTo>
                    <a:pt x="344" y="289"/>
                  </a:lnTo>
                  <a:lnTo>
                    <a:pt x="367" y="264"/>
                  </a:lnTo>
                  <a:lnTo>
                    <a:pt x="378" y="252"/>
                  </a:lnTo>
                  <a:lnTo>
                    <a:pt x="392" y="241"/>
                  </a:lnTo>
                  <a:lnTo>
                    <a:pt x="392" y="241"/>
                  </a:lnTo>
                  <a:lnTo>
                    <a:pt x="450" y="192"/>
                  </a:lnTo>
                  <a:lnTo>
                    <a:pt x="508" y="142"/>
                  </a:lnTo>
                  <a:lnTo>
                    <a:pt x="564" y="91"/>
                  </a:lnTo>
                  <a:lnTo>
                    <a:pt x="619" y="39"/>
                  </a:lnTo>
                  <a:lnTo>
                    <a:pt x="619" y="39"/>
                  </a:lnTo>
                  <a:lnTo>
                    <a:pt x="622" y="35"/>
                  </a:lnTo>
                  <a:lnTo>
                    <a:pt x="624" y="31"/>
                  </a:lnTo>
                  <a:lnTo>
                    <a:pt x="626" y="27"/>
                  </a:lnTo>
                  <a:lnTo>
                    <a:pt x="626" y="22"/>
                  </a:lnTo>
                  <a:lnTo>
                    <a:pt x="624" y="18"/>
                  </a:lnTo>
                  <a:lnTo>
                    <a:pt x="623" y="14"/>
                  </a:lnTo>
                  <a:lnTo>
                    <a:pt x="619" y="8"/>
                  </a:lnTo>
                  <a:lnTo>
                    <a:pt x="611" y="3"/>
                  </a:lnTo>
                  <a:lnTo>
                    <a:pt x="607" y="1"/>
                  </a:lnTo>
                  <a:lnTo>
                    <a:pt x="603" y="0"/>
                  </a:lnTo>
                  <a:lnTo>
                    <a:pt x="600" y="0"/>
                  </a:lnTo>
                  <a:lnTo>
                    <a:pt x="596" y="1"/>
                  </a:lnTo>
                  <a:lnTo>
                    <a:pt x="590" y="4"/>
                  </a:lnTo>
                  <a:lnTo>
                    <a:pt x="586" y="6"/>
                  </a:lnTo>
                  <a:lnTo>
                    <a:pt x="586" y="6"/>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89" name="Freeform 407"/>
            <p:cNvSpPr/>
            <p:nvPr/>
          </p:nvSpPr>
          <p:spPr bwMode="auto">
            <a:xfrm>
              <a:off x="5599113" y="1095375"/>
              <a:ext cx="249238" cy="177800"/>
            </a:xfrm>
            <a:custGeom>
              <a:avLst/>
              <a:gdLst/>
              <a:ahLst/>
              <a:cxnLst>
                <a:cxn ang="0">
                  <a:pos x="577" y="76"/>
                </a:cxn>
                <a:cxn ang="0">
                  <a:pos x="538" y="154"/>
                </a:cxn>
                <a:cxn ang="0">
                  <a:pos x="474" y="255"/>
                </a:cxn>
                <a:cxn ang="0">
                  <a:pos x="426" y="320"/>
                </a:cxn>
                <a:cxn ang="0">
                  <a:pos x="403" y="358"/>
                </a:cxn>
                <a:cxn ang="0">
                  <a:pos x="382" y="385"/>
                </a:cxn>
                <a:cxn ang="0">
                  <a:pos x="367" y="394"/>
                </a:cxn>
                <a:cxn ang="0">
                  <a:pos x="348" y="386"/>
                </a:cxn>
                <a:cxn ang="0">
                  <a:pos x="317" y="344"/>
                </a:cxn>
                <a:cxn ang="0">
                  <a:pos x="278" y="286"/>
                </a:cxn>
                <a:cxn ang="0">
                  <a:pos x="224" y="225"/>
                </a:cxn>
                <a:cxn ang="0">
                  <a:pos x="151" y="140"/>
                </a:cxn>
                <a:cxn ang="0">
                  <a:pos x="99" y="72"/>
                </a:cxn>
                <a:cxn ang="0">
                  <a:pos x="59" y="35"/>
                </a:cxn>
                <a:cxn ang="0">
                  <a:pos x="49" y="22"/>
                </a:cxn>
                <a:cxn ang="0">
                  <a:pos x="38" y="8"/>
                </a:cxn>
                <a:cxn ang="0">
                  <a:pos x="27" y="0"/>
                </a:cxn>
                <a:cxn ang="0">
                  <a:pos x="15" y="1"/>
                </a:cxn>
                <a:cxn ang="0">
                  <a:pos x="2" y="18"/>
                </a:cxn>
                <a:cxn ang="0">
                  <a:pos x="2" y="31"/>
                </a:cxn>
                <a:cxn ang="0">
                  <a:pos x="6" y="39"/>
                </a:cxn>
                <a:cxn ang="0">
                  <a:pos x="122" y="178"/>
                </a:cxn>
                <a:cxn ang="0">
                  <a:pos x="182" y="247"/>
                </a:cxn>
                <a:cxn ang="0">
                  <a:pos x="246" y="319"/>
                </a:cxn>
                <a:cxn ang="0">
                  <a:pos x="266" y="352"/>
                </a:cxn>
                <a:cxn ang="0">
                  <a:pos x="287" y="387"/>
                </a:cxn>
                <a:cxn ang="0">
                  <a:pos x="326" y="430"/>
                </a:cxn>
                <a:cxn ang="0">
                  <a:pos x="346" y="446"/>
                </a:cxn>
                <a:cxn ang="0">
                  <a:pos x="359" y="449"/>
                </a:cxn>
                <a:cxn ang="0">
                  <a:pos x="375" y="441"/>
                </a:cxn>
                <a:cxn ang="0">
                  <a:pos x="392" y="438"/>
                </a:cxn>
                <a:cxn ang="0">
                  <a:pos x="401" y="430"/>
                </a:cxn>
                <a:cxn ang="0">
                  <a:pos x="411" y="419"/>
                </a:cxn>
                <a:cxn ang="0">
                  <a:pos x="435" y="390"/>
                </a:cxn>
                <a:cxn ang="0">
                  <a:pos x="499" y="301"/>
                </a:cxn>
                <a:cxn ang="0">
                  <a:pos x="535" y="243"/>
                </a:cxn>
                <a:cxn ang="0">
                  <a:pos x="606" y="124"/>
                </a:cxn>
                <a:cxn ang="0">
                  <a:pos x="631" y="60"/>
                </a:cxn>
                <a:cxn ang="0">
                  <a:pos x="631" y="50"/>
                </a:cxn>
                <a:cxn ang="0">
                  <a:pos x="626" y="39"/>
                </a:cxn>
                <a:cxn ang="0">
                  <a:pos x="606" y="31"/>
                </a:cxn>
                <a:cxn ang="0">
                  <a:pos x="594" y="35"/>
                </a:cxn>
                <a:cxn ang="0">
                  <a:pos x="586" y="48"/>
                </a:cxn>
              </a:cxnLst>
              <a:rect l="0" t="0" r="r" b="b"/>
              <a:pathLst>
                <a:path w="631" h="449">
                  <a:moveTo>
                    <a:pt x="586" y="48"/>
                  </a:moveTo>
                  <a:lnTo>
                    <a:pt x="586" y="48"/>
                  </a:lnTo>
                  <a:lnTo>
                    <a:pt x="577" y="76"/>
                  </a:lnTo>
                  <a:lnTo>
                    <a:pt x="567" y="102"/>
                  </a:lnTo>
                  <a:lnTo>
                    <a:pt x="552" y="130"/>
                  </a:lnTo>
                  <a:lnTo>
                    <a:pt x="538" y="154"/>
                  </a:lnTo>
                  <a:lnTo>
                    <a:pt x="507" y="205"/>
                  </a:lnTo>
                  <a:lnTo>
                    <a:pt x="474" y="255"/>
                  </a:lnTo>
                  <a:lnTo>
                    <a:pt x="474" y="255"/>
                  </a:lnTo>
                  <a:lnTo>
                    <a:pt x="463" y="272"/>
                  </a:lnTo>
                  <a:lnTo>
                    <a:pt x="452" y="288"/>
                  </a:lnTo>
                  <a:lnTo>
                    <a:pt x="426" y="320"/>
                  </a:lnTo>
                  <a:lnTo>
                    <a:pt x="426" y="320"/>
                  </a:lnTo>
                  <a:lnTo>
                    <a:pt x="415" y="337"/>
                  </a:lnTo>
                  <a:lnTo>
                    <a:pt x="403" y="358"/>
                  </a:lnTo>
                  <a:lnTo>
                    <a:pt x="397" y="369"/>
                  </a:lnTo>
                  <a:lnTo>
                    <a:pt x="389" y="378"/>
                  </a:lnTo>
                  <a:lnTo>
                    <a:pt x="382" y="385"/>
                  </a:lnTo>
                  <a:lnTo>
                    <a:pt x="375" y="390"/>
                  </a:lnTo>
                  <a:lnTo>
                    <a:pt x="375" y="390"/>
                  </a:lnTo>
                  <a:lnTo>
                    <a:pt x="367" y="394"/>
                  </a:lnTo>
                  <a:lnTo>
                    <a:pt x="361" y="399"/>
                  </a:lnTo>
                  <a:lnTo>
                    <a:pt x="361" y="399"/>
                  </a:lnTo>
                  <a:lnTo>
                    <a:pt x="348" y="386"/>
                  </a:lnTo>
                  <a:lnTo>
                    <a:pt x="338" y="373"/>
                  </a:lnTo>
                  <a:lnTo>
                    <a:pt x="327" y="358"/>
                  </a:lnTo>
                  <a:lnTo>
                    <a:pt x="317" y="344"/>
                  </a:lnTo>
                  <a:lnTo>
                    <a:pt x="299" y="315"/>
                  </a:lnTo>
                  <a:lnTo>
                    <a:pt x="278" y="286"/>
                  </a:lnTo>
                  <a:lnTo>
                    <a:pt x="278" y="286"/>
                  </a:lnTo>
                  <a:lnTo>
                    <a:pt x="261" y="266"/>
                  </a:lnTo>
                  <a:lnTo>
                    <a:pt x="242" y="246"/>
                  </a:lnTo>
                  <a:lnTo>
                    <a:pt x="224" y="225"/>
                  </a:lnTo>
                  <a:lnTo>
                    <a:pt x="206" y="205"/>
                  </a:lnTo>
                  <a:lnTo>
                    <a:pt x="206" y="205"/>
                  </a:lnTo>
                  <a:lnTo>
                    <a:pt x="151" y="140"/>
                  </a:lnTo>
                  <a:lnTo>
                    <a:pt x="125" y="106"/>
                  </a:lnTo>
                  <a:lnTo>
                    <a:pt x="99" y="72"/>
                  </a:lnTo>
                  <a:lnTo>
                    <a:pt x="99" y="72"/>
                  </a:lnTo>
                  <a:lnTo>
                    <a:pt x="89" y="60"/>
                  </a:lnTo>
                  <a:lnTo>
                    <a:pt x="82" y="52"/>
                  </a:lnTo>
                  <a:lnTo>
                    <a:pt x="59" y="35"/>
                  </a:lnTo>
                  <a:lnTo>
                    <a:pt x="59" y="35"/>
                  </a:lnTo>
                  <a:lnTo>
                    <a:pt x="54" y="29"/>
                  </a:lnTo>
                  <a:lnTo>
                    <a:pt x="49" y="22"/>
                  </a:lnTo>
                  <a:lnTo>
                    <a:pt x="44" y="14"/>
                  </a:lnTo>
                  <a:lnTo>
                    <a:pt x="38" y="8"/>
                  </a:lnTo>
                  <a:lnTo>
                    <a:pt x="38" y="8"/>
                  </a:lnTo>
                  <a:lnTo>
                    <a:pt x="34" y="4"/>
                  </a:lnTo>
                  <a:lnTo>
                    <a:pt x="30" y="1"/>
                  </a:lnTo>
                  <a:lnTo>
                    <a:pt x="27" y="0"/>
                  </a:lnTo>
                  <a:lnTo>
                    <a:pt x="23" y="0"/>
                  </a:lnTo>
                  <a:lnTo>
                    <a:pt x="19" y="0"/>
                  </a:lnTo>
                  <a:lnTo>
                    <a:pt x="15" y="1"/>
                  </a:lnTo>
                  <a:lnTo>
                    <a:pt x="8" y="7"/>
                  </a:lnTo>
                  <a:lnTo>
                    <a:pt x="3" y="14"/>
                  </a:lnTo>
                  <a:lnTo>
                    <a:pt x="2" y="18"/>
                  </a:lnTo>
                  <a:lnTo>
                    <a:pt x="0" y="22"/>
                  </a:lnTo>
                  <a:lnTo>
                    <a:pt x="0" y="26"/>
                  </a:lnTo>
                  <a:lnTo>
                    <a:pt x="2" y="31"/>
                  </a:lnTo>
                  <a:lnTo>
                    <a:pt x="3" y="35"/>
                  </a:lnTo>
                  <a:lnTo>
                    <a:pt x="6" y="39"/>
                  </a:lnTo>
                  <a:lnTo>
                    <a:pt x="6" y="39"/>
                  </a:lnTo>
                  <a:lnTo>
                    <a:pt x="44" y="84"/>
                  </a:lnTo>
                  <a:lnTo>
                    <a:pt x="83" y="130"/>
                  </a:lnTo>
                  <a:lnTo>
                    <a:pt x="122" y="178"/>
                  </a:lnTo>
                  <a:lnTo>
                    <a:pt x="161" y="224"/>
                  </a:lnTo>
                  <a:lnTo>
                    <a:pt x="161" y="224"/>
                  </a:lnTo>
                  <a:lnTo>
                    <a:pt x="182" y="247"/>
                  </a:lnTo>
                  <a:lnTo>
                    <a:pt x="204" y="271"/>
                  </a:lnTo>
                  <a:lnTo>
                    <a:pt x="225" y="294"/>
                  </a:lnTo>
                  <a:lnTo>
                    <a:pt x="246" y="319"/>
                  </a:lnTo>
                  <a:lnTo>
                    <a:pt x="246" y="319"/>
                  </a:lnTo>
                  <a:lnTo>
                    <a:pt x="257" y="335"/>
                  </a:lnTo>
                  <a:lnTo>
                    <a:pt x="266" y="352"/>
                  </a:lnTo>
                  <a:lnTo>
                    <a:pt x="276" y="370"/>
                  </a:lnTo>
                  <a:lnTo>
                    <a:pt x="287" y="387"/>
                  </a:lnTo>
                  <a:lnTo>
                    <a:pt x="287" y="387"/>
                  </a:lnTo>
                  <a:lnTo>
                    <a:pt x="299" y="403"/>
                  </a:lnTo>
                  <a:lnTo>
                    <a:pt x="312" y="417"/>
                  </a:lnTo>
                  <a:lnTo>
                    <a:pt x="326" y="430"/>
                  </a:lnTo>
                  <a:lnTo>
                    <a:pt x="341" y="443"/>
                  </a:lnTo>
                  <a:lnTo>
                    <a:pt x="341" y="443"/>
                  </a:lnTo>
                  <a:lnTo>
                    <a:pt x="346" y="446"/>
                  </a:lnTo>
                  <a:lnTo>
                    <a:pt x="350" y="447"/>
                  </a:lnTo>
                  <a:lnTo>
                    <a:pt x="355" y="449"/>
                  </a:lnTo>
                  <a:lnTo>
                    <a:pt x="359" y="449"/>
                  </a:lnTo>
                  <a:lnTo>
                    <a:pt x="363" y="447"/>
                  </a:lnTo>
                  <a:lnTo>
                    <a:pt x="368" y="446"/>
                  </a:lnTo>
                  <a:lnTo>
                    <a:pt x="375" y="441"/>
                  </a:lnTo>
                  <a:lnTo>
                    <a:pt x="375" y="441"/>
                  </a:lnTo>
                  <a:lnTo>
                    <a:pt x="384" y="441"/>
                  </a:lnTo>
                  <a:lnTo>
                    <a:pt x="392" y="438"/>
                  </a:lnTo>
                  <a:lnTo>
                    <a:pt x="395" y="437"/>
                  </a:lnTo>
                  <a:lnTo>
                    <a:pt x="398" y="433"/>
                  </a:lnTo>
                  <a:lnTo>
                    <a:pt x="401" y="430"/>
                  </a:lnTo>
                  <a:lnTo>
                    <a:pt x="402" y="425"/>
                  </a:lnTo>
                  <a:lnTo>
                    <a:pt x="402" y="425"/>
                  </a:lnTo>
                  <a:lnTo>
                    <a:pt x="411" y="419"/>
                  </a:lnTo>
                  <a:lnTo>
                    <a:pt x="419" y="409"/>
                  </a:lnTo>
                  <a:lnTo>
                    <a:pt x="435" y="390"/>
                  </a:lnTo>
                  <a:lnTo>
                    <a:pt x="435" y="390"/>
                  </a:lnTo>
                  <a:lnTo>
                    <a:pt x="467" y="347"/>
                  </a:lnTo>
                  <a:lnTo>
                    <a:pt x="484" y="324"/>
                  </a:lnTo>
                  <a:lnTo>
                    <a:pt x="499" y="301"/>
                  </a:lnTo>
                  <a:lnTo>
                    <a:pt x="499" y="301"/>
                  </a:lnTo>
                  <a:lnTo>
                    <a:pt x="517" y="272"/>
                  </a:lnTo>
                  <a:lnTo>
                    <a:pt x="535" y="243"/>
                  </a:lnTo>
                  <a:lnTo>
                    <a:pt x="573" y="184"/>
                  </a:lnTo>
                  <a:lnTo>
                    <a:pt x="590" y="154"/>
                  </a:lnTo>
                  <a:lnTo>
                    <a:pt x="606" y="124"/>
                  </a:lnTo>
                  <a:lnTo>
                    <a:pt x="620" y="93"/>
                  </a:lnTo>
                  <a:lnTo>
                    <a:pt x="626" y="76"/>
                  </a:lnTo>
                  <a:lnTo>
                    <a:pt x="631" y="60"/>
                  </a:lnTo>
                  <a:lnTo>
                    <a:pt x="631" y="60"/>
                  </a:lnTo>
                  <a:lnTo>
                    <a:pt x="631" y="55"/>
                  </a:lnTo>
                  <a:lnTo>
                    <a:pt x="631" y="50"/>
                  </a:lnTo>
                  <a:lnTo>
                    <a:pt x="630" y="46"/>
                  </a:lnTo>
                  <a:lnTo>
                    <a:pt x="628" y="42"/>
                  </a:lnTo>
                  <a:lnTo>
                    <a:pt x="626" y="39"/>
                  </a:lnTo>
                  <a:lnTo>
                    <a:pt x="622" y="37"/>
                  </a:lnTo>
                  <a:lnTo>
                    <a:pt x="614" y="33"/>
                  </a:lnTo>
                  <a:lnTo>
                    <a:pt x="606" y="31"/>
                  </a:lnTo>
                  <a:lnTo>
                    <a:pt x="602" y="33"/>
                  </a:lnTo>
                  <a:lnTo>
                    <a:pt x="598" y="34"/>
                  </a:lnTo>
                  <a:lnTo>
                    <a:pt x="594" y="35"/>
                  </a:lnTo>
                  <a:lnTo>
                    <a:pt x="590" y="39"/>
                  </a:lnTo>
                  <a:lnTo>
                    <a:pt x="588" y="43"/>
                  </a:lnTo>
                  <a:lnTo>
                    <a:pt x="586" y="48"/>
                  </a:lnTo>
                  <a:lnTo>
                    <a:pt x="586" y="48"/>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grpSp>
      <p:sp>
        <p:nvSpPr>
          <p:cNvPr id="90" name="文本框 89"/>
          <p:cNvSpPr txBox="1"/>
          <p:nvPr/>
        </p:nvSpPr>
        <p:spPr>
          <a:xfrm>
            <a:off x="2833453" y="3140572"/>
            <a:ext cx="3446304" cy="467820"/>
          </a:xfrm>
          <a:prstGeom prst="rect">
            <a:avLst/>
          </a:prstGeom>
          <a:noFill/>
        </p:spPr>
        <p:txBody>
          <a:bodyPr wrap="square" rtlCol="0">
            <a:spAutoFit/>
          </a:bodyPr>
          <a:lstStyle/>
          <a:p>
            <a:r>
              <a:rPr lang="en-US" sz="2440">
                <a:solidFill>
                  <a:schemeClr val="bg1"/>
                </a:solidFill>
                <a:cs typeface="+mn-ea"/>
                <a:sym typeface="+mn-lt"/>
              </a:rPr>
              <a:t>QT6 </a:t>
            </a:r>
            <a:r>
              <a:rPr lang="en-US" altLang="zh-CN" sz="2440">
                <a:solidFill>
                  <a:schemeClr val="bg1"/>
                </a:solidFill>
                <a:cs typeface="+mn-ea"/>
                <a:sym typeface="+mn-lt"/>
              </a:rPr>
              <a:t>QML </a:t>
            </a:r>
            <a:r>
              <a:rPr lang="zh-CN" altLang="en-US" sz="2440">
                <a:solidFill>
                  <a:schemeClr val="bg1"/>
                </a:solidFill>
                <a:cs typeface="+mn-ea"/>
                <a:sym typeface="+mn-lt"/>
              </a:rPr>
              <a:t>开发教程</a:t>
            </a:r>
          </a:p>
        </p:txBody>
      </p:sp>
      <p:grpSp>
        <p:nvGrpSpPr>
          <p:cNvPr id="160" name="组合 1274"/>
          <p:cNvGrpSpPr/>
          <p:nvPr/>
        </p:nvGrpSpPr>
        <p:grpSpPr>
          <a:xfrm>
            <a:off x="6245741" y="3237675"/>
            <a:ext cx="338686" cy="261779"/>
            <a:chOff x="5248276" y="1095375"/>
            <a:chExt cx="727075" cy="561976"/>
          </a:xfrm>
        </p:grpSpPr>
        <p:sp>
          <p:nvSpPr>
            <p:cNvPr id="162" name="Freeform 378"/>
            <p:cNvSpPr/>
            <p:nvPr/>
          </p:nvSpPr>
          <p:spPr bwMode="auto">
            <a:xfrm>
              <a:off x="5367339" y="1268413"/>
              <a:ext cx="39688" cy="144463"/>
            </a:xfrm>
            <a:custGeom>
              <a:avLst/>
              <a:gdLst/>
              <a:ahLst/>
              <a:cxnLst>
                <a:cxn ang="0">
                  <a:pos x="90" y="5"/>
                </a:cxn>
                <a:cxn ang="0">
                  <a:pos x="90" y="5"/>
                </a:cxn>
                <a:cxn ang="0">
                  <a:pos x="89" y="17"/>
                </a:cxn>
                <a:cxn ang="0">
                  <a:pos x="87" y="28"/>
                </a:cxn>
                <a:cxn ang="0">
                  <a:pos x="81" y="49"/>
                </a:cxn>
                <a:cxn ang="0">
                  <a:pos x="64" y="89"/>
                </a:cxn>
                <a:cxn ang="0">
                  <a:pos x="64" y="89"/>
                </a:cxn>
                <a:cxn ang="0">
                  <a:pos x="56" y="113"/>
                </a:cxn>
                <a:cxn ang="0">
                  <a:pos x="49" y="136"/>
                </a:cxn>
                <a:cxn ang="0">
                  <a:pos x="36" y="185"/>
                </a:cxn>
                <a:cxn ang="0">
                  <a:pos x="36" y="185"/>
                </a:cxn>
                <a:cxn ang="0">
                  <a:pos x="31" y="207"/>
                </a:cxn>
                <a:cxn ang="0">
                  <a:pos x="26" y="230"/>
                </a:cxn>
                <a:cxn ang="0">
                  <a:pos x="18" y="277"/>
                </a:cxn>
                <a:cxn ang="0">
                  <a:pos x="18" y="277"/>
                </a:cxn>
                <a:cxn ang="0">
                  <a:pos x="13" y="298"/>
                </a:cxn>
                <a:cxn ang="0">
                  <a:pos x="8" y="318"/>
                </a:cxn>
                <a:cxn ang="0">
                  <a:pos x="2" y="339"/>
                </a:cxn>
                <a:cxn ang="0">
                  <a:pos x="1" y="349"/>
                </a:cxn>
                <a:cxn ang="0">
                  <a:pos x="0" y="360"/>
                </a:cxn>
                <a:cxn ang="0">
                  <a:pos x="0" y="360"/>
                </a:cxn>
                <a:cxn ang="0">
                  <a:pos x="0" y="362"/>
                </a:cxn>
                <a:cxn ang="0">
                  <a:pos x="1" y="364"/>
                </a:cxn>
                <a:cxn ang="0">
                  <a:pos x="2" y="365"/>
                </a:cxn>
                <a:cxn ang="0">
                  <a:pos x="5" y="365"/>
                </a:cxn>
                <a:cxn ang="0">
                  <a:pos x="9" y="364"/>
                </a:cxn>
                <a:cxn ang="0">
                  <a:pos x="10" y="362"/>
                </a:cxn>
                <a:cxn ang="0">
                  <a:pos x="10" y="360"/>
                </a:cxn>
                <a:cxn ang="0">
                  <a:pos x="10" y="360"/>
                </a:cxn>
                <a:cxn ang="0">
                  <a:pos x="13" y="349"/>
                </a:cxn>
                <a:cxn ang="0">
                  <a:pos x="15" y="340"/>
                </a:cxn>
                <a:cxn ang="0">
                  <a:pos x="19" y="331"/>
                </a:cxn>
                <a:cxn ang="0">
                  <a:pos x="22" y="322"/>
                </a:cxn>
                <a:cxn ang="0">
                  <a:pos x="31" y="270"/>
                </a:cxn>
                <a:cxn ang="0">
                  <a:pos x="31" y="270"/>
                </a:cxn>
                <a:cxn ang="0">
                  <a:pos x="39" y="223"/>
                </a:cxn>
                <a:cxn ang="0">
                  <a:pos x="49" y="177"/>
                </a:cxn>
                <a:cxn ang="0">
                  <a:pos x="49" y="177"/>
                </a:cxn>
                <a:cxn ang="0">
                  <a:pos x="64" y="128"/>
                </a:cxn>
                <a:cxn ang="0">
                  <a:pos x="79" y="81"/>
                </a:cxn>
                <a:cxn ang="0">
                  <a:pos x="79" y="81"/>
                </a:cxn>
                <a:cxn ang="0">
                  <a:pos x="93" y="45"/>
                </a:cxn>
                <a:cxn ang="0">
                  <a:pos x="99" y="25"/>
                </a:cxn>
                <a:cxn ang="0">
                  <a:pos x="100" y="16"/>
                </a:cxn>
                <a:cxn ang="0">
                  <a:pos x="102" y="5"/>
                </a:cxn>
                <a:cxn ang="0">
                  <a:pos x="102" y="5"/>
                </a:cxn>
                <a:cxn ang="0">
                  <a:pos x="102" y="4"/>
                </a:cxn>
                <a:cxn ang="0">
                  <a:pos x="100" y="1"/>
                </a:cxn>
                <a:cxn ang="0">
                  <a:pos x="99" y="1"/>
                </a:cxn>
                <a:cxn ang="0">
                  <a:pos x="96" y="0"/>
                </a:cxn>
                <a:cxn ang="0">
                  <a:pos x="93" y="1"/>
                </a:cxn>
                <a:cxn ang="0">
                  <a:pos x="91" y="4"/>
                </a:cxn>
                <a:cxn ang="0">
                  <a:pos x="90" y="5"/>
                </a:cxn>
                <a:cxn ang="0">
                  <a:pos x="90" y="5"/>
                </a:cxn>
              </a:cxnLst>
              <a:rect l="0" t="0" r="r" b="b"/>
              <a:pathLst>
                <a:path w="102" h="365">
                  <a:moveTo>
                    <a:pt x="90" y="5"/>
                  </a:moveTo>
                  <a:lnTo>
                    <a:pt x="90" y="5"/>
                  </a:lnTo>
                  <a:lnTo>
                    <a:pt x="89" y="17"/>
                  </a:lnTo>
                  <a:lnTo>
                    <a:pt x="87" y="28"/>
                  </a:lnTo>
                  <a:lnTo>
                    <a:pt x="81" y="49"/>
                  </a:lnTo>
                  <a:lnTo>
                    <a:pt x="64" y="89"/>
                  </a:lnTo>
                  <a:lnTo>
                    <a:pt x="64" y="89"/>
                  </a:lnTo>
                  <a:lnTo>
                    <a:pt x="56" y="113"/>
                  </a:lnTo>
                  <a:lnTo>
                    <a:pt x="49" y="136"/>
                  </a:lnTo>
                  <a:lnTo>
                    <a:pt x="36" y="185"/>
                  </a:lnTo>
                  <a:lnTo>
                    <a:pt x="36" y="185"/>
                  </a:lnTo>
                  <a:lnTo>
                    <a:pt x="31" y="207"/>
                  </a:lnTo>
                  <a:lnTo>
                    <a:pt x="26" y="230"/>
                  </a:lnTo>
                  <a:lnTo>
                    <a:pt x="18" y="277"/>
                  </a:lnTo>
                  <a:lnTo>
                    <a:pt x="18" y="277"/>
                  </a:lnTo>
                  <a:lnTo>
                    <a:pt x="13" y="298"/>
                  </a:lnTo>
                  <a:lnTo>
                    <a:pt x="8" y="318"/>
                  </a:lnTo>
                  <a:lnTo>
                    <a:pt x="2" y="339"/>
                  </a:lnTo>
                  <a:lnTo>
                    <a:pt x="1" y="349"/>
                  </a:lnTo>
                  <a:lnTo>
                    <a:pt x="0" y="360"/>
                  </a:lnTo>
                  <a:lnTo>
                    <a:pt x="0" y="360"/>
                  </a:lnTo>
                  <a:lnTo>
                    <a:pt x="0" y="362"/>
                  </a:lnTo>
                  <a:lnTo>
                    <a:pt x="1" y="364"/>
                  </a:lnTo>
                  <a:lnTo>
                    <a:pt x="2" y="365"/>
                  </a:lnTo>
                  <a:lnTo>
                    <a:pt x="5" y="365"/>
                  </a:lnTo>
                  <a:lnTo>
                    <a:pt x="9" y="364"/>
                  </a:lnTo>
                  <a:lnTo>
                    <a:pt x="10" y="362"/>
                  </a:lnTo>
                  <a:lnTo>
                    <a:pt x="10" y="360"/>
                  </a:lnTo>
                  <a:lnTo>
                    <a:pt x="10" y="360"/>
                  </a:lnTo>
                  <a:lnTo>
                    <a:pt x="13" y="349"/>
                  </a:lnTo>
                  <a:lnTo>
                    <a:pt x="15" y="340"/>
                  </a:lnTo>
                  <a:lnTo>
                    <a:pt x="19" y="331"/>
                  </a:lnTo>
                  <a:lnTo>
                    <a:pt x="22" y="322"/>
                  </a:lnTo>
                  <a:lnTo>
                    <a:pt x="31" y="270"/>
                  </a:lnTo>
                  <a:lnTo>
                    <a:pt x="31" y="270"/>
                  </a:lnTo>
                  <a:lnTo>
                    <a:pt x="39" y="223"/>
                  </a:lnTo>
                  <a:lnTo>
                    <a:pt x="49" y="177"/>
                  </a:lnTo>
                  <a:lnTo>
                    <a:pt x="49" y="177"/>
                  </a:lnTo>
                  <a:lnTo>
                    <a:pt x="64" y="128"/>
                  </a:lnTo>
                  <a:lnTo>
                    <a:pt x="79" y="81"/>
                  </a:lnTo>
                  <a:lnTo>
                    <a:pt x="79" y="81"/>
                  </a:lnTo>
                  <a:lnTo>
                    <a:pt x="93" y="45"/>
                  </a:lnTo>
                  <a:lnTo>
                    <a:pt x="99" y="25"/>
                  </a:lnTo>
                  <a:lnTo>
                    <a:pt x="100" y="16"/>
                  </a:lnTo>
                  <a:lnTo>
                    <a:pt x="102" y="5"/>
                  </a:lnTo>
                  <a:lnTo>
                    <a:pt x="102" y="5"/>
                  </a:lnTo>
                  <a:lnTo>
                    <a:pt x="102" y="4"/>
                  </a:lnTo>
                  <a:lnTo>
                    <a:pt x="100" y="1"/>
                  </a:lnTo>
                  <a:lnTo>
                    <a:pt x="99" y="1"/>
                  </a:lnTo>
                  <a:lnTo>
                    <a:pt x="96" y="0"/>
                  </a:lnTo>
                  <a:lnTo>
                    <a:pt x="93" y="1"/>
                  </a:lnTo>
                  <a:lnTo>
                    <a:pt x="91" y="4"/>
                  </a:lnTo>
                  <a:lnTo>
                    <a:pt x="90" y="5"/>
                  </a:lnTo>
                  <a:lnTo>
                    <a:pt x="90" y="5"/>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63" name="Freeform 379"/>
            <p:cNvSpPr/>
            <p:nvPr/>
          </p:nvSpPr>
          <p:spPr bwMode="auto">
            <a:xfrm>
              <a:off x="5426076" y="1354138"/>
              <a:ext cx="33338" cy="128588"/>
            </a:xfrm>
            <a:custGeom>
              <a:avLst/>
              <a:gdLst/>
              <a:ahLst/>
              <a:cxnLst>
                <a:cxn ang="0">
                  <a:pos x="75" y="3"/>
                </a:cxn>
                <a:cxn ang="0">
                  <a:pos x="75" y="3"/>
                </a:cxn>
                <a:cxn ang="0">
                  <a:pos x="71" y="11"/>
                </a:cxn>
                <a:cxn ang="0">
                  <a:pos x="69" y="20"/>
                </a:cxn>
                <a:cxn ang="0">
                  <a:pos x="63" y="37"/>
                </a:cxn>
                <a:cxn ang="0">
                  <a:pos x="55" y="71"/>
                </a:cxn>
                <a:cxn ang="0">
                  <a:pos x="55" y="71"/>
                </a:cxn>
                <a:cxn ang="0">
                  <a:pos x="49" y="91"/>
                </a:cxn>
                <a:cxn ang="0">
                  <a:pos x="42" y="110"/>
                </a:cxn>
                <a:cxn ang="0">
                  <a:pos x="36" y="130"/>
                </a:cxn>
                <a:cxn ang="0">
                  <a:pos x="32" y="149"/>
                </a:cxn>
                <a:cxn ang="0">
                  <a:pos x="32" y="149"/>
                </a:cxn>
                <a:cxn ang="0">
                  <a:pos x="27" y="196"/>
                </a:cxn>
                <a:cxn ang="0">
                  <a:pos x="23" y="220"/>
                </a:cxn>
                <a:cxn ang="0">
                  <a:pos x="19" y="244"/>
                </a:cxn>
                <a:cxn ang="0">
                  <a:pos x="19" y="244"/>
                </a:cxn>
                <a:cxn ang="0">
                  <a:pos x="15" y="261"/>
                </a:cxn>
                <a:cxn ang="0">
                  <a:pos x="11" y="279"/>
                </a:cxn>
                <a:cxn ang="0">
                  <a:pos x="11" y="279"/>
                </a:cxn>
                <a:cxn ang="0">
                  <a:pos x="8" y="288"/>
                </a:cxn>
                <a:cxn ang="0">
                  <a:pos x="7" y="298"/>
                </a:cxn>
                <a:cxn ang="0">
                  <a:pos x="6" y="309"/>
                </a:cxn>
                <a:cxn ang="0">
                  <a:pos x="3" y="313"/>
                </a:cxn>
                <a:cxn ang="0">
                  <a:pos x="2" y="317"/>
                </a:cxn>
                <a:cxn ang="0">
                  <a:pos x="2" y="317"/>
                </a:cxn>
                <a:cxn ang="0">
                  <a:pos x="0" y="319"/>
                </a:cxn>
                <a:cxn ang="0">
                  <a:pos x="0" y="321"/>
                </a:cxn>
                <a:cxn ang="0">
                  <a:pos x="2" y="323"/>
                </a:cxn>
                <a:cxn ang="0">
                  <a:pos x="3" y="325"/>
                </a:cxn>
                <a:cxn ang="0">
                  <a:pos x="7" y="325"/>
                </a:cxn>
                <a:cxn ang="0">
                  <a:pos x="10" y="325"/>
                </a:cxn>
                <a:cxn ang="0">
                  <a:pos x="11" y="323"/>
                </a:cxn>
                <a:cxn ang="0">
                  <a:pos x="11" y="323"/>
                </a:cxn>
                <a:cxn ang="0">
                  <a:pos x="15" y="317"/>
                </a:cxn>
                <a:cxn ang="0">
                  <a:pos x="18" y="310"/>
                </a:cxn>
                <a:cxn ang="0">
                  <a:pos x="21" y="295"/>
                </a:cxn>
                <a:cxn ang="0">
                  <a:pos x="24" y="279"/>
                </a:cxn>
                <a:cxn ang="0">
                  <a:pos x="27" y="264"/>
                </a:cxn>
                <a:cxn ang="0">
                  <a:pos x="27" y="264"/>
                </a:cxn>
                <a:cxn ang="0">
                  <a:pos x="31" y="245"/>
                </a:cxn>
                <a:cxn ang="0">
                  <a:pos x="33" y="227"/>
                </a:cxn>
                <a:cxn ang="0">
                  <a:pos x="38" y="187"/>
                </a:cxn>
                <a:cxn ang="0">
                  <a:pos x="38" y="187"/>
                </a:cxn>
                <a:cxn ang="0">
                  <a:pos x="42" y="164"/>
                </a:cxn>
                <a:cxn ang="0">
                  <a:pos x="46" y="140"/>
                </a:cxn>
                <a:cxn ang="0">
                  <a:pos x="52" y="117"/>
                </a:cxn>
                <a:cxn ang="0">
                  <a:pos x="59" y="94"/>
                </a:cxn>
                <a:cxn ang="0">
                  <a:pos x="59" y="94"/>
                </a:cxn>
                <a:cxn ang="0">
                  <a:pos x="66" y="72"/>
                </a:cxn>
                <a:cxn ang="0">
                  <a:pos x="71" y="51"/>
                </a:cxn>
                <a:cxn ang="0">
                  <a:pos x="76" y="29"/>
                </a:cxn>
                <a:cxn ang="0">
                  <a:pos x="80" y="19"/>
                </a:cxn>
                <a:cxn ang="0">
                  <a:pos x="86" y="9"/>
                </a:cxn>
                <a:cxn ang="0">
                  <a:pos x="86" y="9"/>
                </a:cxn>
                <a:cxn ang="0">
                  <a:pos x="87" y="7"/>
                </a:cxn>
                <a:cxn ang="0">
                  <a:pos x="86" y="4"/>
                </a:cxn>
                <a:cxn ang="0">
                  <a:pos x="83" y="2"/>
                </a:cxn>
                <a:cxn ang="0">
                  <a:pos x="79" y="0"/>
                </a:cxn>
                <a:cxn ang="0">
                  <a:pos x="78" y="2"/>
                </a:cxn>
                <a:cxn ang="0">
                  <a:pos x="75" y="3"/>
                </a:cxn>
                <a:cxn ang="0">
                  <a:pos x="75" y="3"/>
                </a:cxn>
              </a:cxnLst>
              <a:rect l="0" t="0" r="r" b="b"/>
              <a:pathLst>
                <a:path w="87" h="325">
                  <a:moveTo>
                    <a:pt x="75" y="3"/>
                  </a:moveTo>
                  <a:lnTo>
                    <a:pt x="75" y="3"/>
                  </a:lnTo>
                  <a:lnTo>
                    <a:pt x="71" y="11"/>
                  </a:lnTo>
                  <a:lnTo>
                    <a:pt x="69" y="20"/>
                  </a:lnTo>
                  <a:lnTo>
                    <a:pt x="63" y="37"/>
                  </a:lnTo>
                  <a:lnTo>
                    <a:pt x="55" y="71"/>
                  </a:lnTo>
                  <a:lnTo>
                    <a:pt x="55" y="71"/>
                  </a:lnTo>
                  <a:lnTo>
                    <a:pt x="49" y="91"/>
                  </a:lnTo>
                  <a:lnTo>
                    <a:pt x="42" y="110"/>
                  </a:lnTo>
                  <a:lnTo>
                    <a:pt x="36" y="130"/>
                  </a:lnTo>
                  <a:lnTo>
                    <a:pt x="32" y="149"/>
                  </a:lnTo>
                  <a:lnTo>
                    <a:pt x="32" y="149"/>
                  </a:lnTo>
                  <a:lnTo>
                    <a:pt x="27" y="196"/>
                  </a:lnTo>
                  <a:lnTo>
                    <a:pt x="23" y="220"/>
                  </a:lnTo>
                  <a:lnTo>
                    <a:pt x="19" y="244"/>
                  </a:lnTo>
                  <a:lnTo>
                    <a:pt x="19" y="244"/>
                  </a:lnTo>
                  <a:lnTo>
                    <a:pt x="15" y="261"/>
                  </a:lnTo>
                  <a:lnTo>
                    <a:pt x="11" y="279"/>
                  </a:lnTo>
                  <a:lnTo>
                    <a:pt x="11" y="279"/>
                  </a:lnTo>
                  <a:lnTo>
                    <a:pt x="8" y="288"/>
                  </a:lnTo>
                  <a:lnTo>
                    <a:pt x="7" y="298"/>
                  </a:lnTo>
                  <a:lnTo>
                    <a:pt x="6" y="309"/>
                  </a:lnTo>
                  <a:lnTo>
                    <a:pt x="3" y="313"/>
                  </a:lnTo>
                  <a:lnTo>
                    <a:pt x="2" y="317"/>
                  </a:lnTo>
                  <a:lnTo>
                    <a:pt x="2" y="317"/>
                  </a:lnTo>
                  <a:lnTo>
                    <a:pt x="0" y="319"/>
                  </a:lnTo>
                  <a:lnTo>
                    <a:pt x="0" y="321"/>
                  </a:lnTo>
                  <a:lnTo>
                    <a:pt x="2" y="323"/>
                  </a:lnTo>
                  <a:lnTo>
                    <a:pt x="3" y="325"/>
                  </a:lnTo>
                  <a:lnTo>
                    <a:pt x="7" y="325"/>
                  </a:lnTo>
                  <a:lnTo>
                    <a:pt x="10" y="325"/>
                  </a:lnTo>
                  <a:lnTo>
                    <a:pt x="11" y="323"/>
                  </a:lnTo>
                  <a:lnTo>
                    <a:pt x="11" y="323"/>
                  </a:lnTo>
                  <a:lnTo>
                    <a:pt x="15" y="317"/>
                  </a:lnTo>
                  <a:lnTo>
                    <a:pt x="18" y="310"/>
                  </a:lnTo>
                  <a:lnTo>
                    <a:pt x="21" y="295"/>
                  </a:lnTo>
                  <a:lnTo>
                    <a:pt x="24" y="279"/>
                  </a:lnTo>
                  <a:lnTo>
                    <a:pt x="27" y="264"/>
                  </a:lnTo>
                  <a:lnTo>
                    <a:pt x="27" y="264"/>
                  </a:lnTo>
                  <a:lnTo>
                    <a:pt x="31" y="245"/>
                  </a:lnTo>
                  <a:lnTo>
                    <a:pt x="33" y="227"/>
                  </a:lnTo>
                  <a:lnTo>
                    <a:pt x="38" y="187"/>
                  </a:lnTo>
                  <a:lnTo>
                    <a:pt x="38" y="187"/>
                  </a:lnTo>
                  <a:lnTo>
                    <a:pt x="42" y="164"/>
                  </a:lnTo>
                  <a:lnTo>
                    <a:pt x="46" y="140"/>
                  </a:lnTo>
                  <a:lnTo>
                    <a:pt x="52" y="117"/>
                  </a:lnTo>
                  <a:lnTo>
                    <a:pt x="59" y="94"/>
                  </a:lnTo>
                  <a:lnTo>
                    <a:pt x="59" y="94"/>
                  </a:lnTo>
                  <a:lnTo>
                    <a:pt x="66" y="72"/>
                  </a:lnTo>
                  <a:lnTo>
                    <a:pt x="71" y="51"/>
                  </a:lnTo>
                  <a:lnTo>
                    <a:pt x="76" y="29"/>
                  </a:lnTo>
                  <a:lnTo>
                    <a:pt x="80" y="19"/>
                  </a:lnTo>
                  <a:lnTo>
                    <a:pt x="86" y="9"/>
                  </a:lnTo>
                  <a:lnTo>
                    <a:pt x="86" y="9"/>
                  </a:lnTo>
                  <a:lnTo>
                    <a:pt x="87" y="7"/>
                  </a:lnTo>
                  <a:lnTo>
                    <a:pt x="86" y="4"/>
                  </a:lnTo>
                  <a:lnTo>
                    <a:pt x="83" y="2"/>
                  </a:lnTo>
                  <a:lnTo>
                    <a:pt x="79" y="0"/>
                  </a:lnTo>
                  <a:lnTo>
                    <a:pt x="78" y="2"/>
                  </a:lnTo>
                  <a:lnTo>
                    <a:pt x="75" y="3"/>
                  </a:lnTo>
                  <a:lnTo>
                    <a:pt x="75" y="3"/>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64" name="Freeform 380"/>
            <p:cNvSpPr/>
            <p:nvPr/>
          </p:nvSpPr>
          <p:spPr bwMode="auto">
            <a:xfrm>
              <a:off x="5492751" y="1465263"/>
              <a:ext cx="25400" cy="90488"/>
            </a:xfrm>
            <a:custGeom>
              <a:avLst/>
              <a:gdLst/>
              <a:ahLst/>
              <a:cxnLst>
                <a:cxn ang="0">
                  <a:pos x="52" y="3"/>
                </a:cxn>
                <a:cxn ang="0">
                  <a:pos x="52" y="3"/>
                </a:cxn>
                <a:cxn ang="0">
                  <a:pos x="46" y="13"/>
                </a:cxn>
                <a:cxn ang="0">
                  <a:pos x="42" y="24"/>
                </a:cxn>
                <a:cxn ang="0">
                  <a:pos x="34" y="45"/>
                </a:cxn>
                <a:cxn ang="0">
                  <a:pos x="29" y="67"/>
                </a:cxn>
                <a:cxn ang="0">
                  <a:pos x="23" y="90"/>
                </a:cxn>
                <a:cxn ang="0">
                  <a:pos x="23" y="90"/>
                </a:cxn>
                <a:cxn ang="0">
                  <a:pos x="16" y="122"/>
                </a:cxn>
                <a:cxn ang="0">
                  <a:pos x="10" y="154"/>
                </a:cxn>
                <a:cxn ang="0">
                  <a:pos x="0" y="221"/>
                </a:cxn>
                <a:cxn ang="0">
                  <a:pos x="0" y="221"/>
                </a:cxn>
                <a:cxn ang="0">
                  <a:pos x="0" y="224"/>
                </a:cxn>
                <a:cxn ang="0">
                  <a:pos x="1" y="225"/>
                </a:cxn>
                <a:cxn ang="0">
                  <a:pos x="5" y="228"/>
                </a:cxn>
                <a:cxn ang="0">
                  <a:pos x="6" y="228"/>
                </a:cxn>
                <a:cxn ang="0">
                  <a:pos x="9" y="228"/>
                </a:cxn>
                <a:cxn ang="0">
                  <a:pos x="10" y="226"/>
                </a:cxn>
                <a:cxn ang="0">
                  <a:pos x="12" y="224"/>
                </a:cxn>
                <a:cxn ang="0">
                  <a:pos x="12" y="224"/>
                </a:cxn>
                <a:cxn ang="0">
                  <a:pos x="16" y="194"/>
                </a:cxn>
                <a:cxn ang="0">
                  <a:pos x="22" y="164"/>
                </a:cxn>
                <a:cxn ang="0">
                  <a:pos x="27" y="134"/>
                </a:cxn>
                <a:cxn ang="0">
                  <a:pos x="33" y="103"/>
                </a:cxn>
                <a:cxn ang="0">
                  <a:pos x="33" y="103"/>
                </a:cxn>
                <a:cxn ang="0">
                  <a:pos x="36" y="79"/>
                </a:cxn>
                <a:cxn ang="0">
                  <a:pos x="42" y="54"/>
                </a:cxn>
                <a:cxn ang="0">
                  <a:pos x="46" y="42"/>
                </a:cxn>
                <a:cxn ang="0">
                  <a:pos x="51" y="30"/>
                </a:cxn>
                <a:cxn ang="0">
                  <a:pos x="56" y="18"/>
                </a:cxn>
                <a:cxn ang="0">
                  <a:pos x="61" y="8"/>
                </a:cxn>
                <a:cxn ang="0">
                  <a:pos x="61" y="8"/>
                </a:cxn>
                <a:cxn ang="0">
                  <a:pos x="63" y="7"/>
                </a:cxn>
                <a:cxn ang="0">
                  <a:pos x="63" y="4"/>
                </a:cxn>
                <a:cxn ang="0">
                  <a:pos x="61" y="3"/>
                </a:cxn>
                <a:cxn ang="0">
                  <a:pos x="60" y="1"/>
                </a:cxn>
                <a:cxn ang="0">
                  <a:pos x="56" y="0"/>
                </a:cxn>
                <a:cxn ang="0">
                  <a:pos x="53" y="1"/>
                </a:cxn>
                <a:cxn ang="0">
                  <a:pos x="52" y="3"/>
                </a:cxn>
                <a:cxn ang="0">
                  <a:pos x="52" y="3"/>
                </a:cxn>
              </a:cxnLst>
              <a:rect l="0" t="0" r="r" b="b"/>
              <a:pathLst>
                <a:path w="63" h="228">
                  <a:moveTo>
                    <a:pt x="52" y="3"/>
                  </a:moveTo>
                  <a:lnTo>
                    <a:pt x="52" y="3"/>
                  </a:lnTo>
                  <a:lnTo>
                    <a:pt x="46" y="13"/>
                  </a:lnTo>
                  <a:lnTo>
                    <a:pt x="42" y="24"/>
                  </a:lnTo>
                  <a:lnTo>
                    <a:pt x="34" y="45"/>
                  </a:lnTo>
                  <a:lnTo>
                    <a:pt x="29" y="67"/>
                  </a:lnTo>
                  <a:lnTo>
                    <a:pt x="23" y="90"/>
                  </a:lnTo>
                  <a:lnTo>
                    <a:pt x="23" y="90"/>
                  </a:lnTo>
                  <a:lnTo>
                    <a:pt x="16" y="122"/>
                  </a:lnTo>
                  <a:lnTo>
                    <a:pt x="10" y="154"/>
                  </a:lnTo>
                  <a:lnTo>
                    <a:pt x="0" y="221"/>
                  </a:lnTo>
                  <a:lnTo>
                    <a:pt x="0" y="221"/>
                  </a:lnTo>
                  <a:lnTo>
                    <a:pt x="0" y="224"/>
                  </a:lnTo>
                  <a:lnTo>
                    <a:pt x="1" y="225"/>
                  </a:lnTo>
                  <a:lnTo>
                    <a:pt x="5" y="228"/>
                  </a:lnTo>
                  <a:lnTo>
                    <a:pt x="6" y="228"/>
                  </a:lnTo>
                  <a:lnTo>
                    <a:pt x="9" y="228"/>
                  </a:lnTo>
                  <a:lnTo>
                    <a:pt x="10" y="226"/>
                  </a:lnTo>
                  <a:lnTo>
                    <a:pt x="12" y="224"/>
                  </a:lnTo>
                  <a:lnTo>
                    <a:pt x="12" y="224"/>
                  </a:lnTo>
                  <a:lnTo>
                    <a:pt x="16" y="194"/>
                  </a:lnTo>
                  <a:lnTo>
                    <a:pt x="22" y="164"/>
                  </a:lnTo>
                  <a:lnTo>
                    <a:pt x="27" y="134"/>
                  </a:lnTo>
                  <a:lnTo>
                    <a:pt x="33" y="103"/>
                  </a:lnTo>
                  <a:lnTo>
                    <a:pt x="33" y="103"/>
                  </a:lnTo>
                  <a:lnTo>
                    <a:pt x="36" y="79"/>
                  </a:lnTo>
                  <a:lnTo>
                    <a:pt x="42" y="54"/>
                  </a:lnTo>
                  <a:lnTo>
                    <a:pt x="46" y="42"/>
                  </a:lnTo>
                  <a:lnTo>
                    <a:pt x="51" y="30"/>
                  </a:lnTo>
                  <a:lnTo>
                    <a:pt x="56" y="18"/>
                  </a:lnTo>
                  <a:lnTo>
                    <a:pt x="61" y="8"/>
                  </a:lnTo>
                  <a:lnTo>
                    <a:pt x="61" y="8"/>
                  </a:lnTo>
                  <a:lnTo>
                    <a:pt x="63" y="7"/>
                  </a:lnTo>
                  <a:lnTo>
                    <a:pt x="63" y="4"/>
                  </a:lnTo>
                  <a:lnTo>
                    <a:pt x="61" y="3"/>
                  </a:lnTo>
                  <a:lnTo>
                    <a:pt x="60" y="1"/>
                  </a:lnTo>
                  <a:lnTo>
                    <a:pt x="56" y="0"/>
                  </a:lnTo>
                  <a:lnTo>
                    <a:pt x="53" y="1"/>
                  </a:lnTo>
                  <a:lnTo>
                    <a:pt x="52" y="3"/>
                  </a:lnTo>
                  <a:lnTo>
                    <a:pt x="52" y="3"/>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65" name="Freeform 381"/>
            <p:cNvSpPr/>
            <p:nvPr/>
          </p:nvSpPr>
          <p:spPr bwMode="auto">
            <a:xfrm>
              <a:off x="5516564" y="1489076"/>
              <a:ext cx="17463" cy="76200"/>
            </a:xfrm>
            <a:custGeom>
              <a:avLst/>
              <a:gdLst/>
              <a:ahLst/>
              <a:cxnLst>
                <a:cxn ang="0">
                  <a:pos x="34" y="4"/>
                </a:cxn>
                <a:cxn ang="0">
                  <a:pos x="34" y="4"/>
                </a:cxn>
                <a:cxn ang="0">
                  <a:pos x="21" y="48"/>
                </a:cxn>
                <a:cxn ang="0">
                  <a:pos x="11" y="94"/>
                </a:cxn>
                <a:cxn ang="0">
                  <a:pos x="7" y="117"/>
                </a:cxn>
                <a:cxn ang="0">
                  <a:pos x="3" y="141"/>
                </a:cxn>
                <a:cxn ang="0">
                  <a:pos x="0" y="163"/>
                </a:cxn>
                <a:cxn ang="0">
                  <a:pos x="0" y="188"/>
                </a:cxn>
                <a:cxn ang="0">
                  <a:pos x="0" y="188"/>
                </a:cxn>
                <a:cxn ang="0">
                  <a:pos x="0" y="189"/>
                </a:cxn>
                <a:cxn ang="0">
                  <a:pos x="2" y="192"/>
                </a:cxn>
                <a:cxn ang="0">
                  <a:pos x="6" y="193"/>
                </a:cxn>
                <a:cxn ang="0">
                  <a:pos x="10" y="192"/>
                </a:cxn>
                <a:cxn ang="0">
                  <a:pos x="11" y="189"/>
                </a:cxn>
                <a:cxn ang="0">
                  <a:pos x="11" y="188"/>
                </a:cxn>
                <a:cxn ang="0">
                  <a:pos x="11" y="188"/>
                </a:cxn>
                <a:cxn ang="0">
                  <a:pos x="12" y="164"/>
                </a:cxn>
                <a:cxn ang="0">
                  <a:pos x="15" y="141"/>
                </a:cxn>
                <a:cxn ang="0">
                  <a:pos x="17" y="119"/>
                </a:cxn>
                <a:cxn ang="0">
                  <a:pos x="23" y="95"/>
                </a:cxn>
                <a:cxn ang="0">
                  <a:pos x="33" y="51"/>
                </a:cxn>
                <a:cxn ang="0">
                  <a:pos x="45" y="6"/>
                </a:cxn>
                <a:cxn ang="0">
                  <a:pos x="45" y="6"/>
                </a:cxn>
                <a:cxn ang="0">
                  <a:pos x="46" y="4"/>
                </a:cxn>
                <a:cxn ang="0">
                  <a:pos x="45" y="2"/>
                </a:cxn>
                <a:cxn ang="0">
                  <a:pos x="41" y="0"/>
                </a:cxn>
                <a:cxn ang="0">
                  <a:pos x="37" y="0"/>
                </a:cxn>
                <a:cxn ang="0">
                  <a:pos x="36" y="1"/>
                </a:cxn>
                <a:cxn ang="0">
                  <a:pos x="34" y="4"/>
                </a:cxn>
                <a:cxn ang="0">
                  <a:pos x="34" y="4"/>
                </a:cxn>
              </a:cxnLst>
              <a:rect l="0" t="0" r="r" b="b"/>
              <a:pathLst>
                <a:path w="46" h="193">
                  <a:moveTo>
                    <a:pt x="34" y="4"/>
                  </a:moveTo>
                  <a:lnTo>
                    <a:pt x="34" y="4"/>
                  </a:lnTo>
                  <a:lnTo>
                    <a:pt x="21" y="48"/>
                  </a:lnTo>
                  <a:lnTo>
                    <a:pt x="11" y="94"/>
                  </a:lnTo>
                  <a:lnTo>
                    <a:pt x="7" y="117"/>
                  </a:lnTo>
                  <a:lnTo>
                    <a:pt x="3" y="141"/>
                  </a:lnTo>
                  <a:lnTo>
                    <a:pt x="0" y="163"/>
                  </a:lnTo>
                  <a:lnTo>
                    <a:pt x="0" y="188"/>
                  </a:lnTo>
                  <a:lnTo>
                    <a:pt x="0" y="188"/>
                  </a:lnTo>
                  <a:lnTo>
                    <a:pt x="0" y="189"/>
                  </a:lnTo>
                  <a:lnTo>
                    <a:pt x="2" y="192"/>
                  </a:lnTo>
                  <a:lnTo>
                    <a:pt x="6" y="193"/>
                  </a:lnTo>
                  <a:lnTo>
                    <a:pt x="10" y="192"/>
                  </a:lnTo>
                  <a:lnTo>
                    <a:pt x="11" y="189"/>
                  </a:lnTo>
                  <a:lnTo>
                    <a:pt x="11" y="188"/>
                  </a:lnTo>
                  <a:lnTo>
                    <a:pt x="11" y="188"/>
                  </a:lnTo>
                  <a:lnTo>
                    <a:pt x="12" y="164"/>
                  </a:lnTo>
                  <a:lnTo>
                    <a:pt x="15" y="141"/>
                  </a:lnTo>
                  <a:lnTo>
                    <a:pt x="17" y="119"/>
                  </a:lnTo>
                  <a:lnTo>
                    <a:pt x="23" y="95"/>
                  </a:lnTo>
                  <a:lnTo>
                    <a:pt x="33" y="51"/>
                  </a:lnTo>
                  <a:lnTo>
                    <a:pt x="45" y="6"/>
                  </a:lnTo>
                  <a:lnTo>
                    <a:pt x="45" y="6"/>
                  </a:lnTo>
                  <a:lnTo>
                    <a:pt x="46" y="4"/>
                  </a:lnTo>
                  <a:lnTo>
                    <a:pt x="45" y="2"/>
                  </a:lnTo>
                  <a:lnTo>
                    <a:pt x="41" y="0"/>
                  </a:lnTo>
                  <a:lnTo>
                    <a:pt x="37" y="0"/>
                  </a:lnTo>
                  <a:lnTo>
                    <a:pt x="36" y="1"/>
                  </a:lnTo>
                  <a:lnTo>
                    <a:pt x="34" y="4"/>
                  </a:lnTo>
                  <a:lnTo>
                    <a:pt x="34" y="4"/>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66" name="Freeform 382"/>
            <p:cNvSpPr/>
            <p:nvPr/>
          </p:nvSpPr>
          <p:spPr bwMode="auto">
            <a:xfrm>
              <a:off x="5478464" y="1268413"/>
              <a:ext cx="228600" cy="104775"/>
            </a:xfrm>
            <a:custGeom>
              <a:avLst/>
              <a:gdLst/>
              <a:ahLst/>
              <a:cxnLst>
                <a:cxn ang="0">
                  <a:pos x="569" y="0"/>
                </a:cxn>
                <a:cxn ang="0">
                  <a:pos x="540" y="9"/>
                </a:cxn>
                <a:cxn ang="0">
                  <a:pos x="512" y="22"/>
                </a:cxn>
                <a:cxn ang="0">
                  <a:pos x="460" y="51"/>
                </a:cxn>
                <a:cxn ang="0">
                  <a:pos x="418" y="72"/>
                </a:cxn>
                <a:cxn ang="0">
                  <a:pos x="333" y="107"/>
                </a:cxn>
                <a:cxn ang="0">
                  <a:pos x="290" y="123"/>
                </a:cxn>
                <a:cxn ang="0">
                  <a:pos x="217" y="151"/>
                </a:cxn>
                <a:cxn ang="0">
                  <a:pos x="145" y="183"/>
                </a:cxn>
                <a:cxn ang="0">
                  <a:pos x="109" y="200"/>
                </a:cxn>
                <a:cxn ang="0">
                  <a:pos x="74" y="217"/>
                </a:cxn>
                <a:cxn ang="0">
                  <a:pos x="22" y="246"/>
                </a:cxn>
                <a:cxn ang="0">
                  <a:pos x="4" y="251"/>
                </a:cxn>
                <a:cxn ang="0">
                  <a:pos x="1" y="253"/>
                </a:cxn>
                <a:cxn ang="0">
                  <a:pos x="0" y="258"/>
                </a:cxn>
                <a:cxn ang="0">
                  <a:pos x="4" y="263"/>
                </a:cxn>
                <a:cxn ang="0">
                  <a:pos x="6" y="263"/>
                </a:cxn>
                <a:cxn ang="0">
                  <a:pos x="36" y="253"/>
                </a:cxn>
                <a:cxn ang="0">
                  <a:pos x="64" y="237"/>
                </a:cxn>
                <a:cxn ang="0">
                  <a:pos x="81" y="228"/>
                </a:cxn>
                <a:cxn ang="0">
                  <a:pos x="132" y="202"/>
                </a:cxn>
                <a:cxn ang="0">
                  <a:pos x="171" y="183"/>
                </a:cxn>
                <a:cxn ang="0">
                  <a:pos x="252" y="149"/>
                </a:cxn>
                <a:cxn ang="0">
                  <a:pos x="294" y="135"/>
                </a:cxn>
                <a:cxn ang="0">
                  <a:pos x="370" y="105"/>
                </a:cxn>
                <a:cxn ang="0">
                  <a:pos x="446" y="71"/>
                </a:cxn>
                <a:cxn ang="0">
                  <a:pos x="482" y="54"/>
                </a:cxn>
                <a:cxn ang="0">
                  <a:pos x="519" y="34"/>
                </a:cxn>
                <a:cxn ang="0">
                  <a:pos x="532" y="28"/>
                </a:cxn>
                <a:cxn ang="0">
                  <a:pos x="558" y="16"/>
                </a:cxn>
                <a:cxn ang="0">
                  <a:pos x="571" y="12"/>
                </a:cxn>
                <a:cxn ang="0">
                  <a:pos x="575" y="9"/>
                </a:cxn>
                <a:cxn ang="0">
                  <a:pos x="573" y="1"/>
                </a:cxn>
                <a:cxn ang="0">
                  <a:pos x="569" y="0"/>
                </a:cxn>
              </a:cxnLst>
              <a:rect l="0" t="0" r="r" b="b"/>
              <a:pathLst>
                <a:path w="575" h="263">
                  <a:moveTo>
                    <a:pt x="569" y="0"/>
                  </a:moveTo>
                  <a:lnTo>
                    <a:pt x="569" y="0"/>
                  </a:lnTo>
                  <a:lnTo>
                    <a:pt x="554" y="4"/>
                  </a:lnTo>
                  <a:lnTo>
                    <a:pt x="540" y="9"/>
                  </a:lnTo>
                  <a:lnTo>
                    <a:pt x="527" y="16"/>
                  </a:lnTo>
                  <a:lnTo>
                    <a:pt x="512" y="22"/>
                  </a:lnTo>
                  <a:lnTo>
                    <a:pt x="486" y="38"/>
                  </a:lnTo>
                  <a:lnTo>
                    <a:pt x="460" y="51"/>
                  </a:lnTo>
                  <a:lnTo>
                    <a:pt x="460" y="51"/>
                  </a:lnTo>
                  <a:lnTo>
                    <a:pt x="418" y="72"/>
                  </a:lnTo>
                  <a:lnTo>
                    <a:pt x="376" y="90"/>
                  </a:lnTo>
                  <a:lnTo>
                    <a:pt x="333" y="107"/>
                  </a:lnTo>
                  <a:lnTo>
                    <a:pt x="290" y="123"/>
                  </a:lnTo>
                  <a:lnTo>
                    <a:pt x="290" y="123"/>
                  </a:lnTo>
                  <a:lnTo>
                    <a:pt x="253" y="138"/>
                  </a:lnTo>
                  <a:lnTo>
                    <a:pt x="217" y="151"/>
                  </a:lnTo>
                  <a:lnTo>
                    <a:pt x="180" y="166"/>
                  </a:lnTo>
                  <a:lnTo>
                    <a:pt x="145" y="183"/>
                  </a:lnTo>
                  <a:lnTo>
                    <a:pt x="145" y="183"/>
                  </a:lnTo>
                  <a:lnTo>
                    <a:pt x="109" y="200"/>
                  </a:lnTo>
                  <a:lnTo>
                    <a:pt x="74" y="217"/>
                  </a:lnTo>
                  <a:lnTo>
                    <a:pt x="74" y="217"/>
                  </a:lnTo>
                  <a:lnTo>
                    <a:pt x="40" y="237"/>
                  </a:lnTo>
                  <a:lnTo>
                    <a:pt x="22" y="246"/>
                  </a:lnTo>
                  <a:lnTo>
                    <a:pt x="13" y="249"/>
                  </a:lnTo>
                  <a:lnTo>
                    <a:pt x="4" y="251"/>
                  </a:lnTo>
                  <a:lnTo>
                    <a:pt x="4" y="251"/>
                  </a:lnTo>
                  <a:lnTo>
                    <a:pt x="1" y="253"/>
                  </a:lnTo>
                  <a:lnTo>
                    <a:pt x="0" y="254"/>
                  </a:lnTo>
                  <a:lnTo>
                    <a:pt x="0" y="258"/>
                  </a:lnTo>
                  <a:lnTo>
                    <a:pt x="2" y="262"/>
                  </a:lnTo>
                  <a:lnTo>
                    <a:pt x="4" y="263"/>
                  </a:lnTo>
                  <a:lnTo>
                    <a:pt x="6" y="263"/>
                  </a:lnTo>
                  <a:lnTo>
                    <a:pt x="6" y="263"/>
                  </a:lnTo>
                  <a:lnTo>
                    <a:pt x="22" y="258"/>
                  </a:lnTo>
                  <a:lnTo>
                    <a:pt x="36" y="253"/>
                  </a:lnTo>
                  <a:lnTo>
                    <a:pt x="51" y="245"/>
                  </a:lnTo>
                  <a:lnTo>
                    <a:pt x="64" y="237"/>
                  </a:lnTo>
                  <a:lnTo>
                    <a:pt x="64" y="237"/>
                  </a:lnTo>
                  <a:lnTo>
                    <a:pt x="81" y="228"/>
                  </a:lnTo>
                  <a:lnTo>
                    <a:pt x="98" y="219"/>
                  </a:lnTo>
                  <a:lnTo>
                    <a:pt x="132" y="202"/>
                  </a:lnTo>
                  <a:lnTo>
                    <a:pt x="132" y="202"/>
                  </a:lnTo>
                  <a:lnTo>
                    <a:pt x="171" y="183"/>
                  </a:lnTo>
                  <a:lnTo>
                    <a:pt x="212" y="165"/>
                  </a:lnTo>
                  <a:lnTo>
                    <a:pt x="252" y="149"/>
                  </a:lnTo>
                  <a:lnTo>
                    <a:pt x="294" y="135"/>
                  </a:lnTo>
                  <a:lnTo>
                    <a:pt x="294" y="135"/>
                  </a:lnTo>
                  <a:lnTo>
                    <a:pt x="332" y="121"/>
                  </a:lnTo>
                  <a:lnTo>
                    <a:pt x="370" y="105"/>
                  </a:lnTo>
                  <a:lnTo>
                    <a:pt x="408" y="88"/>
                  </a:lnTo>
                  <a:lnTo>
                    <a:pt x="446" y="71"/>
                  </a:lnTo>
                  <a:lnTo>
                    <a:pt x="446" y="71"/>
                  </a:lnTo>
                  <a:lnTo>
                    <a:pt x="482" y="54"/>
                  </a:lnTo>
                  <a:lnTo>
                    <a:pt x="501" y="45"/>
                  </a:lnTo>
                  <a:lnTo>
                    <a:pt x="519" y="34"/>
                  </a:lnTo>
                  <a:lnTo>
                    <a:pt x="519" y="34"/>
                  </a:lnTo>
                  <a:lnTo>
                    <a:pt x="532" y="28"/>
                  </a:lnTo>
                  <a:lnTo>
                    <a:pt x="544" y="21"/>
                  </a:lnTo>
                  <a:lnTo>
                    <a:pt x="558" y="16"/>
                  </a:lnTo>
                  <a:lnTo>
                    <a:pt x="571" y="12"/>
                  </a:lnTo>
                  <a:lnTo>
                    <a:pt x="571" y="12"/>
                  </a:lnTo>
                  <a:lnTo>
                    <a:pt x="574" y="11"/>
                  </a:lnTo>
                  <a:lnTo>
                    <a:pt x="575" y="9"/>
                  </a:lnTo>
                  <a:lnTo>
                    <a:pt x="575" y="5"/>
                  </a:lnTo>
                  <a:lnTo>
                    <a:pt x="573" y="1"/>
                  </a:lnTo>
                  <a:lnTo>
                    <a:pt x="571" y="0"/>
                  </a:lnTo>
                  <a:lnTo>
                    <a:pt x="569" y="0"/>
                  </a:lnTo>
                  <a:lnTo>
                    <a:pt x="569"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67" name="Freeform 383"/>
            <p:cNvSpPr/>
            <p:nvPr/>
          </p:nvSpPr>
          <p:spPr bwMode="auto">
            <a:xfrm>
              <a:off x="5513389" y="1352551"/>
              <a:ext cx="195263" cy="92075"/>
            </a:xfrm>
            <a:custGeom>
              <a:avLst/>
              <a:gdLst/>
              <a:ahLst/>
              <a:cxnLst>
                <a:cxn ang="0">
                  <a:pos x="484" y="0"/>
                </a:cxn>
                <a:cxn ang="0">
                  <a:pos x="484" y="0"/>
                </a:cxn>
                <a:cxn ang="0">
                  <a:pos x="452" y="11"/>
                </a:cxn>
                <a:cxn ang="0">
                  <a:pos x="422" y="24"/>
                </a:cxn>
                <a:cxn ang="0">
                  <a:pos x="392" y="38"/>
                </a:cxn>
                <a:cxn ang="0">
                  <a:pos x="361" y="51"/>
                </a:cxn>
                <a:cxn ang="0">
                  <a:pos x="361" y="51"/>
                </a:cxn>
                <a:cxn ang="0">
                  <a:pos x="299" y="77"/>
                </a:cxn>
                <a:cxn ang="0">
                  <a:pos x="239" y="103"/>
                </a:cxn>
                <a:cxn ang="0">
                  <a:pos x="239" y="103"/>
                </a:cxn>
                <a:cxn ang="0">
                  <a:pos x="179" y="130"/>
                </a:cxn>
                <a:cxn ang="0">
                  <a:pos x="119" y="157"/>
                </a:cxn>
                <a:cxn ang="0">
                  <a:pos x="119" y="157"/>
                </a:cxn>
                <a:cxn ang="0">
                  <a:pos x="90" y="171"/>
                </a:cxn>
                <a:cxn ang="0">
                  <a:pos x="61" y="190"/>
                </a:cxn>
                <a:cxn ang="0">
                  <a:pos x="33" y="207"/>
                </a:cxn>
                <a:cxn ang="0">
                  <a:pos x="4" y="222"/>
                </a:cxn>
                <a:cxn ang="0">
                  <a:pos x="4" y="222"/>
                </a:cxn>
                <a:cxn ang="0">
                  <a:pos x="1" y="225"/>
                </a:cxn>
                <a:cxn ang="0">
                  <a:pos x="0" y="226"/>
                </a:cxn>
                <a:cxn ang="0">
                  <a:pos x="1" y="230"/>
                </a:cxn>
                <a:cxn ang="0">
                  <a:pos x="4" y="233"/>
                </a:cxn>
                <a:cxn ang="0">
                  <a:pos x="6" y="233"/>
                </a:cxn>
                <a:cxn ang="0">
                  <a:pos x="9" y="233"/>
                </a:cxn>
                <a:cxn ang="0">
                  <a:pos x="9" y="233"/>
                </a:cxn>
                <a:cxn ang="0">
                  <a:pos x="36" y="218"/>
                </a:cxn>
                <a:cxn ang="0">
                  <a:pos x="64" y="203"/>
                </a:cxn>
                <a:cxn ang="0">
                  <a:pos x="91" y="187"/>
                </a:cxn>
                <a:cxn ang="0">
                  <a:pos x="118" y="170"/>
                </a:cxn>
                <a:cxn ang="0">
                  <a:pos x="118" y="170"/>
                </a:cxn>
                <a:cxn ang="0">
                  <a:pos x="131" y="162"/>
                </a:cxn>
                <a:cxn ang="0">
                  <a:pos x="146" y="157"/>
                </a:cxn>
                <a:cxn ang="0">
                  <a:pos x="161" y="152"/>
                </a:cxn>
                <a:cxn ang="0">
                  <a:pos x="175" y="145"/>
                </a:cxn>
                <a:cxn ang="0">
                  <a:pos x="175" y="145"/>
                </a:cxn>
                <a:cxn ang="0">
                  <a:pos x="235" y="118"/>
                </a:cxn>
                <a:cxn ang="0">
                  <a:pos x="235" y="118"/>
                </a:cxn>
                <a:cxn ang="0">
                  <a:pos x="299" y="89"/>
                </a:cxn>
                <a:cxn ang="0">
                  <a:pos x="365" y="62"/>
                </a:cxn>
                <a:cxn ang="0">
                  <a:pos x="365" y="62"/>
                </a:cxn>
                <a:cxn ang="0">
                  <a:pos x="396" y="48"/>
                </a:cxn>
                <a:cxn ang="0">
                  <a:pos x="412" y="42"/>
                </a:cxn>
                <a:cxn ang="0">
                  <a:pos x="428" y="37"/>
                </a:cxn>
                <a:cxn ang="0">
                  <a:pos x="428" y="37"/>
                </a:cxn>
                <a:cxn ang="0">
                  <a:pos x="442" y="31"/>
                </a:cxn>
                <a:cxn ang="0">
                  <a:pos x="458" y="24"/>
                </a:cxn>
                <a:cxn ang="0">
                  <a:pos x="472" y="17"/>
                </a:cxn>
                <a:cxn ang="0">
                  <a:pos x="488" y="11"/>
                </a:cxn>
                <a:cxn ang="0">
                  <a:pos x="488" y="11"/>
                </a:cxn>
                <a:cxn ang="0">
                  <a:pos x="489" y="9"/>
                </a:cxn>
                <a:cxn ang="0">
                  <a:pos x="490" y="8"/>
                </a:cxn>
                <a:cxn ang="0">
                  <a:pos x="490" y="4"/>
                </a:cxn>
                <a:cxn ang="0">
                  <a:pos x="489" y="0"/>
                </a:cxn>
                <a:cxn ang="0">
                  <a:pos x="486" y="0"/>
                </a:cxn>
                <a:cxn ang="0">
                  <a:pos x="484" y="0"/>
                </a:cxn>
                <a:cxn ang="0">
                  <a:pos x="484" y="0"/>
                </a:cxn>
              </a:cxnLst>
              <a:rect l="0" t="0" r="r" b="b"/>
              <a:pathLst>
                <a:path w="490" h="233">
                  <a:moveTo>
                    <a:pt x="484" y="0"/>
                  </a:moveTo>
                  <a:lnTo>
                    <a:pt x="484" y="0"/>
                  </a:lnTo>
                  <a:lnTo>
                    <a:pt x="452" y="11"/>
                  </a:lnTo>
                  <a:lnTo>
                    <a:pt x="422" y="24"/>
                  </a:lnTo>
                  <a:lnTo>
                    <a:pt x="392" y="38"/>
                  </a:lnTo>
                  <a:lnTo>
                    <a:pt x="361" y="51"/>
                  </a:lnTo>
                  <a:lnTo>
                    <a:pt x="361" y="51"/>
                  </a:lnTo>
                  <a:lnTo>
                    <a:pt x="299" y="77"/>
                  </a:lnTo>
                  <a:lnTo>
                    <a:pt x="239" y="103"/>
                  </a:lnTo>
                  <a:lnTo>
                    <a:pt x="239" y="103"/>
                  </a:lnTo>
                  <a:lnTo>
                    <a:pt x="179" y="130"/>
                  </a:lnTo>
                  <a:lnTo>
                    <a:pt x="119" y="157"/>
                  </a:lnTo>
                  <a:lnTo>
                    <a:pt x="119" y="157"/>
                  </a:lnTo>
                  <a:lnTo>
                    <a:pt x="90" y="171"/>
                  </a:lnTo>
                  <a:lnTo>
                    <a:pt x="61" y="190"/>
                  </a:lnTo>
                  <a:lnTo>
                    <a:pt x="33" y="207"/>
                  </a:lnTo>
                  <a:lnTo>
                    <a:pt x="4" y="222"/>
                  </a:lnTo>
                  <a:lnTo>
                    <a:pt x="4" y="222"/>
                  </a:lnTo>
                  <a:lnTo>
                    <a:pt x="1" y="225"/>
                  </a:lnTo>
                  <a:lnTo>
                    <a:pt x="0" y="226"/>
                  </a:lnTo>
                  <a:lnTo>
                    <a:pt x="1" y="230"/>
                  </a:lnTo>
                  <a:lnTo>
                    <a:pt x="4" y="233"/>
                  </a:lnTo>
                  <a:lnTo>
                    <a:pt x="6" y="233"/>
                  </a:lnTo>
                  <a:lnTo>
                    <a:pt x="9" y="233"/>
                  </a:lnTo>
                  <a:lnTo>
                    <a:pt x="9" y="233"/>
                  </a:lnTo>
                  <a:lnTo>
                    <a:pt x="36" y="218"/>
                  </a:lnTo>
                  <a:lnTo>
                    <a:pt x="64" y="203"/>
                  </a:lnTo>
                  <a:lnTo>
                    <a:pt x="91" y="187"/>
                  </a:lnTo>
                  <a:lnTo>
                    <a:pt x="118" y="170"/>
                  </a:lnTo>
                  <a:lnTo>
                    <a:pt x="118" y="170"/>
                  </a:lnTo>
                  <a:lnTo>
                    <a:pt x="131" y="162"/>
                  </a:lnTo>
                  <a:lnTo>
                    <a:pt x="146" y="157"/>
                  </a:lnTo>
                  <a:lnTo>
                    <a:pt x="161" y="152"/>
                  </a:lnTo>
                  <a:lnTo>
                    <a:pt x="175" y="145"/>
                  </a:lnTo>
                  <a:lnTo>
                    <a:pt x="175" y="145"/>
                  </a:lnTo>
                  <a:lnTo>
                    <a:pt x="235" y="118"/>
                  </a:lnTo>
                  <a:lnTo>
                    <a:pt x="235" y="118"/>
                  </a:lnTo>
                  <a:lnTo>
                    <a:pt x="299" y="89"/>
                  </a:lnTo>
                  <a:lnTo>
                    <a:pt x="365" y="62"/>
                  </a:lnTo>
                  <a:lnTo>
                    <a:pt x="365" y="62"/>
                  </a:lnTo>
                  <a:lnTo>
                    <a:pt x="396" y="48"/>
                  </a:lnTo>
                  <a:lnTo>
                    <a:pt x="412" y="42"/>
                  </a:lnTo>
                  <a:lnTo>
                    <a:pt x="428" y="37"/>
                  </a:lnTo>
                  <a:lnTo>
                    <a:pt x="428" y="37"/>
                  </a:lnTo>
                  <a:lnTo>
                    <a:pt x="442" y="31"/>
                  </a:lnTo>
                  <a:lnTo>
                    <a:pt x="458" y="24"/>
                  </a:lnTo>
                  <a:lnTo>
                    <a:pt x="472" y="17"/>
                  </a:lnTo>
                  <a:lnTo>
                    <a:pt x="488" y="11"/>
                  </a:lnTo>
                  <a:lnTo>
                    <a:pt x="488" y="11"/>
                  </a:lnTo>
                  <a:lnTo>
                    <a:pt x="489" y="9"/>
                  </a:lnTo>
                  <a:lnTo>
                    <a:pt x="490" y="8"/>
                  </a:lnTo>
                  <a:lnTo>
                    <a:pt x="490" y="4"/>
                  </a:lnTo>
                  <a:lnTo>
                    <a:pt x="489" y="0"/>
                  </a:lnTo>
                  <a:lnTo>
                    <a:pt x="486" y="0"/>
                  </a:lnTo>
                  <a:lnTo>
                    <a:pt x="484" y="0"/>
                  </a:lnTo>
                  <a:lnTo>
                    <a:pt x="484"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68" name="Freeform 384"/>
            <p:cNvSpPr/>
            <p:nvPr/>
          </p:nvSpPr>
          <p:spPr bwMode="auto">
            <a:xfrm>
              <a:off x="5568951" y="1484313"/>
              <a:ext cx="117475" cy="55563"/>
            </a:xfrm>
            <a:custGeom>
              <a:avLst/>
              <a:gdLst/>
              <a:ahLst/>
              <a:cxnLst>
                <a:cxn ang="0">
                  <a:pos x="291" y="0"/>
                </a:cxn>
                <a:cxn ang="0">
                  <a:pos x="291" y="0"/>
                </a:cxn>
                <a:cxn ang="0">
                  <a:pos x="283" y="1"/>
                </a:cxn>
                <a:cxn ang="0">
                  <a:pos x="276" y="4"/>
                </a:cxn>
                <a:cxn ang="0">
                  <a:pos x="263" y="12"/>
                </a:cxn>
                <a:cxn ang="0">
                  <a:pos x="238" y="27"/>
                </a:cxn>
                <a:cxn ang="0">
                  <a:pos x="238" y="27"/>
                </a:cxn>
                <a:cxn ang="0">
                  <a:pos x="217" y="38"/>
                </a:cxn>
                <a:cxn ang="0">
                  <a:pos x="195" y="47"/>
                </a:cxn>
                <a:cxn ang="0">
                  <a:pos x="151" y="64"/>
                </a:cxn>
                <a:cxn ang="0">
                  <a:pos x="151" y="64"/>
                </a:cxn>
                <a:cxn ang="0">
                  <a:pos x="119" y="78"/>
                </a:cxn>
                <a:cxn ang="0">
                  <a:pos x="87" y="93"/>
                </a:cxn>
                <a:cxn ang="0">
                  <a:pos x="87" y="93"/>
                </a:cxn>
                <a:cxn ang="0">
                  <a:pos x="68" y="103"/>
                </a:cxn>
                <a:cxn ang="0">
                  <a:pos x="47" y="115"/>
                </a:cxn>
                <a:cxn ang="0">
                  <a:pos x="37" y="120"/>
                </a:cxn>
                <a:cxn ang="0">
                  <a:pos x="26" y="125"/>
                </a:cxn>
                <a:cxn ang="0">
                  <a:pos x="16" y="129"/>
                </a:cxn>
                <a:cxn ang="0">
                  <a:pos x="5" y="131"/>
                </a:cxn>
                <a:cxn ang="0">
                  <a:pos x="5" y="131"/>
                </a:cxn>
                <a:cxn ang="0">
                  <a:pos x="4" y="132"/>
                </a:cxn>
                <a:cxn ang="0">
                  <a:pos x="2" y="133"/>
                </a:cxn>
                <a:cxn ang="0">
                  <a:pos x="0" y="137"/>
                </a:cxn>
                <a:cxn ang="0">
                  <a:pos x="2" y="140"/>
                </a:cxn>
                <a:cxn ang="0">
                  <a:pos x="2" y="141"/>
                </a:cxn>
                <a:cxn ang="0">
                  <a:pos x="4" y="142"/>
                </a:cxn>
                <a:cxn ang="0">
                  <a:pos x="5" y="142"/>
                </a:cxn>
                <a:cxn ang="0">
                  <a:pos x="5" y="142"/>
                </a:cxn>
                <a:cxn ang="0">
                  <a:pos x="13" y="141"/>
                </a:cxn>
                <a:cxn ang="0">
                  <a:pos x="20" y="139"/>
                </a:cxn>
                <a:cxn ang="0">
                  <a:pos x="33" y="133"/>
                </a:cxn>
                <a:cxn ang="0">
                  <a:pos x="58" y="120"/>
                </a:cxn>
                <a:cxn ang="0">
                  <a:pos x="58" y="120"/>
                </a:cxn>
                <a:cxn ang="0">
                  <a:pos x="101" y="98"/>
                </a:cxn>
                <a:cxn ang="0">
                  <a:pos x="122" y="89"/>
                </a:cxn>
                <a:cxn ang="0">
                  <a:pos x="144" y="80"/>
                </a:cxn>
                <a:cxn ang="0">
                  <a:pos x="144" y="80"/>
                </a:cxn>
                <a:cxn ang="0">
                  <a:pos x="182" y="65"/>
                </a:cxn>
                <a:cxn ang="0">
                  <a:pos x="219" y="50"/>
                </a:cxn>
                <a:cxn ang="0">
                  <a:pos x="219" y="50"/>
                </a:cxn>
                <a:cxn ang="0">
                  <a:pos x="228" y="46"/>
                </a:cxn>
                <a:cxn ang="0">
                  <a:pos x="237" y="40"/>
                </a:cxn>
                <a:cxn ang="0">
                  <a:pos x="255" y="29"/>
                </a:cxn>
                <a:cxn ang="0">
                  <a:pos x="274" y="17"/>
                </a:cxn>
                <a:cxn ang="0">
                  <a:pos x="283" y="13"/>
                </a:cxn>
                <a:cxn ang="0">
                  <a:pos x="293" y="10"/>
                </a:cxn>
                <a:cxn ang="0">
                  <a:pos x="293" y="10"/>
                </a:cxn>
                <a:cxn ang="0">
                  <a:pos x="296" y="10"/>
                </a:cxn>
                <a:cxn ang="0">
                  <a:pos x="297" y="8"/>
                </a:cxn>
                <a:cxn ang="0">
                  <a:pos x="297" y="6"/>
                </a:cxn>
                <a:cxn ang="0">
                  <a:pos x="297" y="4"/>
                </a:cxn>
                <a:cxn ang="0">
                  <a:pos x="295" y="1"/>
                </a:cxn>
                <a:cxn ang="0">
                  <a:pos x="292" y="0"/>
                </a:cxn>
                <a:cxn ang="0">
                  <a:pos x="291" y="0"/>
                </a:cxn>
                <a:cxn ang="0">
                  <a:pos x="291" y="0"/>
                </a:cxn>
              </a:cxnLst>
              <a:rect l="0" t="0" r="r" b="b"/>
              <a:pathLst>
                <a:path w="297" h="142">
                  <a:moveTo>
                    <a:pt x="291" y="0"/>
                  </a:moveTo>
                  <a:lnTo>
                    <a:pt x="291" y="0"/>
                  </a:lnTo>
                  <a:lnTo>
                    <a:pt x="283" y="1"/>
                  </a:lnTo>
                  <a:lnTo>
                    <a:pt x="276" y="4"/>
                  </a:lnTo>
                  <a:lnTo>
                    <a:pt x="263" y="12"/>
                  </a:lnTo>
                  <a:lnTo>
                    <a:pt x="238" y="27"/>
                  </a:lnTo>
                  <a:lnTo>
                    <a:pt x="238" y="27"/>
                  </a:lnTo>
                  <a:lnTo>
                    <a:pt x="217" y="38"/>
                  </a:lnTo>
                  <a:lnTo>
                    <a:pt x="195" y="47"/>
                  </a:lnTo>
                  <a:lnTo>
                    <a:pt x="151" y="64"/>
                  </a:lnTo>
                  <a:lnTo>
                    <a:pt x="151" y="64"/>
                  </a:lnTo>
                  <a:lnTo>
                    <a:pt x="119" y="78"/>
                  </a:lnTo>
                  <a:lnTo>
                    <a:pt x="87" y="93"/>
                  </a:lnTo>
                  <a:lnTo>
                    <a:pt x="87" y="93"/>
                  </a:lnTo>
                  <a:lnTo>
                    <a:pt x="68" y="103"/>
                  </a:lnTo>
                  <a:lnTo>
                    <a:pt x="47" y="115"/>
                  </a:lnTo>
                  <a:lnTo>
                    <a:pt x="37" y="120"/>
                  </a:lnTo>
                  <a:lnTo>
                    <a:pt x="26" y="125"/>
                  </a:lnTo>
                  <a:lnTo>
                    <a:pt x="16" y="129"/>
                  </a:lnTo>
                  <a:lnTo>
                    <a:pt x="5" y="131"/>
                  </a:lnTo>
                  <a:lnTo>
                    <a:pt x="5" y="131"/>
                  </a:lnTo>
                  <a:lnTo>
                    <a:pt x="4" y="132"/>
                  </a:lnTo>
                  <a:lnTo>
                    <a:pt x="2" y="133"/>
                  </a:lnTo>
                  <a:lnTo>
                    <a:pt x="0" y="137"/>
                  </a:lnTo>
                  <a:lnTo>
                    <a:pt x="2" y="140"/>
                  </a:lnTo>
                  <a:lnTo>
                    <a:pt x="2" y="141"/>
                  </a:lnTo>
                  <a:lnTo>
                    <a:pt x="4" y="142"/>
                  </a:lnTo>
                  <a:lnTo>
                    <a:pt x="5" y="142"/>
                  </a:lnTo>
                  <a:lnTo>
                    <a:pt x="5" y="142"/>
                  </a:lnTo>
                  <a:lnTo>
                    <a:pt x="13" y="141"/>
                  </a:lnTo>
                  <a:lnTo>
                    <a:pt x="20" y="139"/>
                  </a:lnTo>
                  <a:lnTo>
                    <a:pt x="33" y="133"/>
                  </a:lnTo>
                  <a:lnTo>
                    <a:pt x="58" y="120"/>
                  </a:lnTo>
                  <a:lnTo>
                    <a:pt x="58" y="120"/>
                  </a:lnTo>
                  <a:lnTo>
                    <a:pt x="101" y="98"/>
                  </a:lnTo>
                  <a:lnTo>
                    <a:pt x="122" y="89"/>
                  </a:lnTo>
                  <a:lnTo>
                    <a:pt x="144" y="80"/>
                  </a:lnTo>
                  <a:lnTo>
                    <a:pt x="144" y="80"/>
                  </a:lnTo>
                  <a:lnTo>
                    <a:pt x="182" y="65"/>
                  </a:lnTo>
                  <a:lnTo>
                    <a:pt x="219" y="50"/>
                  </a:lnTo>
                  <a:lnTo>
                    <a:pt x="219" y="50"/>
                  </a:lnTo>
                  <a:lnTo>
                    <a:pt x="228" y="46"/>
                  </a:lnTo>
                  <a:lnTo>
                    <a:pt x="237" y="40"/>
                  </a:lnTo>
                  <a:lnTo>
                    <a:pt x="255" y="29"/>
                  </a:lnTo>
                  <a:lnTo>
                    <a:pt x="274" y="17"/>
                  </a:lnTo>
                  <a:lnTo>
                    <a:pt x="283" y="13"/>
                  </a:lnTo>
                  <a:lnTo>
                    <a:pt x="293" y="10"/>
                  </a:lnTo>
                  <a:lnTo>
                    <a:pt x="293" y="10"/>
                  </a:lnTo>
                  <a:lnTo>
                    <a:pt x="296" y="10"/>
                  </a:lnTo>
                  <a:lnTo>
                    <a:pt x="297" y="8"/>
                  </a:lnTo>
                  <a:lnTo>
                    <a:pt x="297" y="6"/>
                  </a:lnTo>
                  <a:lnTo>
                    <a:pt x="297" y="4"/>
                  </a:lnTo>
                  <a:lnTo>
                    <a:pt x="295" y="1"/>
                  </a:lnTo>
                  <a:lnTo>
                    <a:pt x="292" y="0"/>
                  </a:lnTo>
                  <a:lnTo>
                    <a:pt x="291" y="0"/>
                  </a:lnTo>
                  <a:lnTo>
                    <a:pt x="291"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69" name="Freeform 385"/>
            <p:cNvSpPr/>
            <p:nvPr/>
          </p:nvSpPr>
          <p:spPr bwMode="auto">
            <a:xfrm>
              <a:off x="5468939" y="1271588"/>
              <a:ext cx="187325" cy="80963"/>
            </a:xfrm>
            <a:custGeom>
              <a:avLst/>
              <a:gdLst/>
              <a:ahLst/>
              <a:cxnLst>
                <a:cxn ang="0">
                  <a:pos x="467" y="0"/>
                </a:cxn>
                <a:cxn ang="0">
                  <a:pos x="467" y="0"/>
                </a:cxn>
                <a:cxn ang="0">
                  <a:pos x="458" y="1"/>
                </a:cxn>
                <a:cxn ang="0">
                  <a:pos x="449" y="4"/>
                </a:cxn>
                <a:cxn ang="0">
                  <a:pos x="432" y="11"/>
                </a:cxn>
                <a:cxn ang="0">
                  <a:pos x="432" y="11"/>
                </a:cxn>
                <a:cxn ang="0">
                  <a:pos x="417" y="17"/>
                </a:cxn>
                <a:cxn ang="0">
                  <a:pos x="404" y="21"/>
                </a:cxn>
                <a:cxn ang="0">
                  <a:pos x="391" y="26"/>
                </a:cxn>
                <a:cxn ang="0">
                  <a:pos x="378" y="32"/>
                </a:cxn>
                <a:cxn ang="0">
                  <a:pos x="378" y="32"/>
                </a:cxn>
                <a:cxn ang="0">
                  <a:pos x="324" y="57"/>
                </a:cxn>
                <a:cxn ang="0">
                  <a:pos x="271" y="82"/>
                </a:cxn>
                <a:cxn ang="0">
                  <a:pos x="271" y="82"/>
                </a:cxn>
                <a:cxn ang="0">
                  <a:pos x="237" y="97"/>
                </a:cxn>
                <a:cxn ang="0">
                  <a:pos x="204" y="111"/>
                </a:cxn>
                <a:cxn ang="0">
                  <a:pos x="136" y="137"/>
                </a:cxn>
                <a:cxn ang="0">
                  <a:pos x="69" y="165"/>
                </a:cxn>
                <a:cxn ang="0">
                  <a:pos x="35" y="179"/>
                </a:cxn>
                <a:cxn ang="0">
                  <a:pos x="3" y="193"/>
                </a:cxn>
                <a:cxn ang="0">
                  <a:pos x="3" y="193"/>
                </a:cxn>
                <a:cxn ang="0">
                  <a:pos x="1" y="196"/>
                </a:cxn>
                <a:cxn ang="0">
                  <a:pos x="0" y="197"/>
                </a:cxn>
                <a:cxn ang="0">
                  <a:pos x="0" y="200"/>
                </a:cxn>
                <a:cxn ang="0">
                  <a:pos x="1" y="201"/>
                </a:cxn>
                <a:cxn ang="0">
                  <a:pos x="4" y="204"/>
                </a:cxn>
                <a:cxn ang="0">
                  <a:pos x="7" y="205"/>
                </a:cxn>
                <a:cxn ang="0">
                  <a:pos x="9" y="204"/>
                </a:cxn>
                <a:cxn ang="0">
                  <a:pos x="9" y="204"/>
                </a:cxn>
                <a:cxn ang="0">
                  <a:pos x="39" y="189"/>
                </a:cxn>
                <a:cxn ang="0">
                  <a:pos x="69" y="176"/>
                </a:cxn>
                <a:cxn ang="0">
                  <a:pos x="132" y="150"/>
                </a:cxn>
                <a:cxn ang="0">
                  <a:pos x="195" y="127"/>
                </a:cxn>
                <a:cxn ang="0">
                  <a:pos x="256" y="100"/>
                </a:cxn>
                <a:cxn ang="0">
                  <a:pos x="256" y="100"/>
                </a:cxn>
                <a:cxn ang="0">
                  <a:pos x="289" y="86"/>
                </a:cxn>
                <a:cxn ang="0">
                  <a:pos x="323" y="73"/>
                </a:cxn>
                <a:cxn ang="0">
                  <a:pos x="323" y="73"/>
                </a:cxn>
                <a:cxn ang="0">
                  <a:pos x="344" y="65"/>
                </a:cxn>
                <a:cxn ang="0">
                  <a:pos x="356" y="60"/>
                </a:cxn>
                <a:cxn ang="0">
                  <a:pos x="364" y="55"/>
                </a:cxn>
                <a:cxn ang="0">
                  <a:pos x="364" y="55"/>
                </a:cxn>
                <a:cxn ang="0">
                  <a:pos x="377" y="46"/>
                </a:cxn>
                <a:cxn ang="0">
                  <a:pos x="391" y="39"/>
                </a:cxn>
                <a:cxn ang="0">
                  <a:pos x="407" y="32"/>
                </a:cxn>
                <a:cxn ang="0">
                  <a:pos x="421" y="27"/>
                </a:cxn>
                <a:cxn ang="0">
                  <a:pos x="421" y="27"/>
                </a:cxn>
                <a:cxn ang="0">
                  <a:pos x="445" y="18"/>
                </a:cxn>
                <a:cxn ang="0">
                  <a:pos x="458" y="13"/>
                </a:cxn>
                <a:cxn ang="0">
                  <a:pos x="470" y="10"/>
                </a:cxn>
                <a:cxn ang="0">
                  <a:pos x="470" y="10"/>
                </a:cxn>
                <a:cxn ang="0">
                  <a:pos x="472" y="9"/>
                </a:cxn>
                <a:cxn ang="0">
                  <a:pos x="474" y="8"/>
                </a:cxn>
                <a:cxn ang="0">
                  <a:pos x="474" y="6"/>
                </a:cxn>
                <a:cxn ang="0">
                  <a:pos x="474" y="4"/>
                </a:cxn>
                <a:cxn ang="0">
                  <a:pos x="471" y="0"/>
                </a:cxn>
                <a:cxn ang="0">
                  <a:pos x="470" y="0"/>
                </a:cxn>
                <a:cxn ang="0">
                  <a:pos x="467" y="0"/>
                </a:cxn>
                <a:cxn ang="0">
                  <a:pos x="467" y="0"/>
                </a:cxn>
              </a:cxnLst>
              <a:rect l="0" t="0" r="r" b="b"/>
              <a:pathLst>
                <a:path w="474" h="205">
                  <a:moveTo>
                    <a:pt x="467" y="0"/>
                  </a:moveTo>
                  <a:lnTo>
                    <a:pt x="467" y="0"/>
                  </a:lnTo>
                  <a:lnTo>
                    <a:pt x="458" y="1"/>
                  </a:lnTo>
                  <a:lnTo>
                    <a:pt x="449" y="4"/>
                  </a:lnTo>
                  <a:lnTo>
                    <a:pt x="432" y="11"/>
                  </a:lnTo>
                  <a:lnTo>
                    <a:pt x="432" y="11"/>
                  </a:lnTo>
                  <a:lnTo>
                    <a:pt x="417" y="17"/>
                  </a:lnTo>
                  <a:lnTo>
                    <a:pt x="404" y="21"/>
                  </a:lnTo>
                  <a:lnTo>
                    <a:pt x="391" y="26"/>
                  </a:lnTo>
                  <a:lnTo>
                    <a:pt x="378" y="32"/>
                  </a:lnTo>
                  <a:lnTo>
                    <a:pt x="378" y="32"/>
                  </a:lnTo>
                  <a:lnTo>
                    <a:pt x="324" y="57"/>
                  </a:lnTo>
                  <a:lnTo>
                    <a:pt x="271" y="82"/>
                  </a:lnTo>
                  <a:lnTo>
                    <a:pt x="271" y="82"/>
                  </a:lnTo>
                  <a:lnTo>
                    <a:pt x="237" y="97"/>
                  </a:lnTo>
                  <a:lnTo>
                    <a:pt x="204" y="111"/>
                  </a:lnTo>
                  <a:lnTo>
                    <a:pt x="136" y="137"/>
                  </a:lnTo>
                  <a:lnTo>
                    <a:pt x="69" y="165"/>
                  </a:lnTo>
                  <a:lnTo>
                    <a:pt x="35" y="179"/>
                  </a:lnTo>
                  <a:lnTo>
                    <a:pt x="3" y="193"/>
                  </a:lnTo>
                  <a:lnTo>
                    <a:pt x="3" y="193"/>
                  </a:lnTo>
                  <a:lnTo>
                    <a:pt x="1" y="196"/>
                  </a:lnTo>
                  <a:lnTo>
                    <a:pt x="0" y="197"/>
                  </a:lnTo>
                  <a:lnTo>
                    <a:pt x="0" y="200"/>
                  </a:lnTo>
                  <a:lnTo>
                    <a:pt x="1" y="201"/>
                  </a:lnTo>
                  <a:lnTo>
                    <a:pt x="4" y="204"/>
                  </a:lnTo>
                  <a:lnTo>
                    <a:pt x="7" y="205"/>
                  </a:lnTo>
                  <a:lnTo>
                    <a:pt x="9" y="204"/>
                  </a:lnTo>
                  <a:lnTo>
                    <a:pt x="9" y="204"/>
                  </a:lnTo>
                  <a:lnTo>
                    <a:pt x="39" y="189"/>
                  </a:lnTo>
                  <a:lnTo>
                    <a:pt x="69" y="176"/>
                  </a:lnTo>
                  <a:lnTo>
                    <a:pt x="132" y="150"/>
                  </a:lnTo>
                  <a:lnTo>
                    <a:pt x="195" y="127"/>
                  </a:lnTo>
                  <a:lnTo>
                    <a:pt x="256" y="100"/>
                  </a:lnTo>
                  <a:lnTo>
                    <a:pt x="256" y="100"/>
                  </a:lnTo>
                  <a:lnTo>
                    <a:pt x="289" y="86"/>
                  </a:lnTo>
                  <a:lnTo>
                    <a:pt x="323" y="73"/>
                  </a:lnTo>
                  <a:lnTo>
                    <a:pt x="323" y="73"/>
                  </a:lnTo>
                  <a:lnTo>
                    <a:pt x="344" y="65"/>
                  </a:lnTo>
                  <a:lnTo>
                    <a:pt x="356" y="60"/>
                  </a:lnTo>
                  <a:lnTo>
                    <a:pt x="364" y="55"/>
                  </a:lnTo>
                  <a:lnTo>
                    <a:pt x="364" y="55"/>
                  </a:lnTo>
                  <a:lnTo>
                    <a:pt x="377" y="46"/>
                  </a:lnTo>
                  <a:lnTo>
                    <a:pt x="391" y="39"/>
                  </a:lnTo>
                  <a:lnTo>
                    <a:pt x="407" y="32"/>
                  </a:lnTo>
                  <a:lnTo>
                    <a:pt x="421" y="27"/>
                  </a:lnTo>
                  <a:lnTo>
                    <a:pt x="421" y="27"/>
                  </a:lnTo>
                  <a:lnTo>
                    <a:pt x="445" y="18"/>
                  </a:lnTo>
                  <a:lnTo>
                    <a:pt x="458" y="13"/>
                  </a:lnTo>
                  <a:lnTo>
                    <a:pt x="470" y="10"/>
                  </a:lnTo>
                  <a:lnTo>
                    <a:pt x="470" y="10"/>
                  </a:lnTo>
                  <a:lnTo>
                    <a:pt x="472" y="9"/>
                  </a:lnTo>
                  <a:lnTo>
                    <a:pt x="474" y="8"/>
                  </a:lnTo>
                  <a:lnTo>
                    <a:pt x="474" y="6"/>
                  </a:lnTo>
                  <a:lnTo>
                    <a:pt x="474" y="4"/>
                  </a:lnTo>
                  <a:lnTo>
                    <a:pt x="471" y="0"/>
                  </a:lnTo>
                  <a:lnTo>
                    <a:pt x="470" y="0"/>
                  </a:lnTo>
                  <a:lnTo>
                    <a:pt x="467" y="0"/>
                  </a:lnTo>
                  <a:lnTo>
                    <a:pt x="467"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70" name="Freeform 386"/>
            <p:cNvSpPr/>
            <p:nvPr/>
          </p:nvSpPr>
          <p:spPr bwMode="auto">
            <a:xfrm>
              <a:off x="5697539" y="1277938"/>
              <a:ext cx="190500" cy="130175"/>
            </a:xfrm>
            <a:custGeom>
              <a:avLst/>
              <a:gdLst/>
              <a:ahLst/>
              <a:cxnLst>
                <a:cxn ang="0">
                  <a:pos x="470" y="1"/>
                </a:cxn>
                <a:cxn ang="0">
                  <a:pos x="470" y="1"/>
                </a:cxn>
                <a:cxn ang="0">
                  <a:pos x="439" y="23"/>
                </a:cxn>
                <a:cxn ang="0">
                  <a:pos x="408" y="46"/>
                </a:cxn>
                <a:cxn ang="0">
                  <a:pos x="344" y="89"/>
                </a:cxn>
                <a:cxn ang="0">
                  <a:pos x="280" y="131"/>
                </a:cxn>
                <a:cxn ang="0">
                  <a:pos x="248" y="153"/>
                </a:cxn>
                <a:cxn ang="0">
                  <a:pos x="218" y="176"/>
                </a:cxn>
                <a:cxn ang="0">
                  <a:pos x="218" y="176"/>
                </a:cxn>
                <a:cxn ang="0">
                  <a:pos x="184" y="204"/>
                </a:cxn>
                <a:cxn ang="0">
                  <a:pos x="148" y="229"/>
                </a:cxn>
                <a:cxn ang="0">
                  <a:pos x="111" y="252"/>
                </a:cxn>
                <a:cxn ang="0">
                  <a:pos x="73" y="273"/>
                </a:cxn>
                <a:cxn ang="0">
                  <a:pos x="73" y="273"/>
                </a:cxn>
                <a:cxn ang="0">
                  <a:pos x="59" y="281"/>
                </a:cxn>
                <a:cxn ang="0">
                  <a:pos x="46" y="290"/>
                </a:cxn>
                <a:cxn ang="0">
                  <a:pos x="33" y="299"/>
                </a:cxn>
                <a:cxn ang="0">
                  <a:pos x="18" y="306"/>
                </a:cxn>
                <a:cxn ang="0">
                  <a:pos x="18" y="306"/>
                </a:cxn>
                <a:cxn ang="0">
                  <a:pos x="12" y="310"/>
                </a:cxn>
                <a:cxn ang="0">
                  <a:pos x="6" y="312"/>
                </a:cxn>
                <a:cxn ang="0">
                  <a:pos x="3" y="316"/>
                </a:cxn>
                <a:cxn ang="0">
                  <a:pos x="0" y="323"/>
                </a:cxn>
                <a:cxn ang="0">
                  <a:pos x="0" y="323"/>
                </a:cxn>
                <a:cxn ang="0">
                  <a:pos x="0" y="325"/>
                </a:cxn>
                <a:cxn ang="0">
                  <a:pos x="1" y="328"/>
                </a:cxn>
                <a:cxn ang="0">
                  <a:pos x="4" y="329"/>
                </a:cxn>
                <a:cxn ang="0">
                  <a:pos x="8" y="329"/>
                </a:cxn>
                <a:cxn ang="0">
                  <a:pos x="10" y="328"/>
                </a:cxn>
                <a:cxn ang="0">
                  <a:pos x="10" y="327"/>
                </a:cxn>
                <a:cxn ang="0">
                  <a:pos x="10" y="327"/>
                </a:cxn>
                <a:cxn ang="0">
                  <a:pos x="13" y="323"/>
                </a:cxn>
                <a:cxn ang="0">
                  <a:pos x="18" y="319"/>
                </a:cxn>
                <a:cxn ang="0">
                  <a:pos x="31" y="311"/>
                </a:cxn>
                <a:cxn ang="0">
                  <a:pos x="54" y="298"/>
                </a:cxn>
                <a:cxn ang="0">
                  <a:pos x="54" y="298"/>
                </a:cxn>
                <a:cxn ang="0">
                  <a:pos x="85" y="280"/>
                </a:cxn>
                <a:cxn ang="0">
                  <a:pos x="116" y="261"/>
                </a:cxn>
                <a:cxn ang="0">
                  <a:pos x="116" y="261"/>
                </a:cxn>
                <a:cxn ang="0">
                  <a:pos x="148" y="242"/>
                </a:cxn>
                <a:cxn ang="0">
                  <a:pos x="178" y="222"/>
                </a:cxn>
                <a:cxn ang="0">
                  <a:pos x="207" y="200"/>
                </a:cxn>
                <a:cxn ang="0">
                  <a:pos x="235" y="178"/>
                </a:cxn>
                <a:cxn ang="0">
                  <a:pos x="235" y="178"/>
                </a:cxn>
                <a:cxn ang="0">
                  <a:pos x="264" y="155"/>
                </a:cxn>
                <a:cxn ang="0">
                  <a:pos x="294" y="134"/>
                </a:cxn>
                <a:cxn ang="0">
                  <a:pos x="356" y="93"/>
                </a:cxn>
                <a:cxn ang="0">
                  <a:pos x="417" y="52"/>
                </a:cxn>
                <a:cxn ang="0">
                  <a:pos x="449" y="31"/>
                </a:cxn>
                <a:cxn ang="0">
                  <a:pos x="477" y="9"/>
                </a:cxn>
                <a:cxn ang="0">
                  <a:pos x="477" y="9"/>
                </a:cxn>
                <a:cxn ang="0">
                  <a:pos x="479" y="8"/>
                </a:cxn>
                <a:cxn ang="0">
                  <a:pos x="480" y="5"/>
                </a:cxn>
                <a:cxn ang="0">
                  <a:pos x="479" y="4"/>
                </a:cxn>
                <a:cxn ang="0">
                  <a:pos x="477" y="1"/>
                </a:cxn>
                <a:cxn ang="0">
                  <a:pos x="475" y="0"/>
                </a:cxn>
                <a:cxn ang="0">
                  <a:pos x="472" y="0"/>
                </a:cxn>
                <a:cxn ang="0">
                  <a:pos x="470" y="1"/>
                </a:cxn>
                <a:cxn ang="0">
                  <a:pos x="470" y="1"/>
                </a:cxn>
              </a:cxnLst>
              <a:rect l="0" t="0" r="r" b="b"/>
              <a:pathLst>
                <a:path w="480" h="329">
                  <a:moveTo>
                    <a:pt x="470" y="1"/>
                  </a:moveTo>
                  <a:lnTo>
                    <a:pt x="470" y="1"/>
                  </a:lnTo>
                  <a:lnTo>
                    <a:pt x="439" y="23"/>
                  </a:lnTo>
                  <a:lnTo>
                    <a:pt x="408" y="46"/>
                  </a:lnTo>
                  <a:lnTo>
                    <a:pt x="344" y="89"/>
                  </a:lnTo>
                  <a:lnTo>
                    <a:pt x="280" y="131"/>
                  </a:lnTo>
                  <a:lnTo>
                    <a:pt x="248" y="153"/>
                  </a:lnTo>
                  <a:lnTo>
                    <a:pt x="218" y="176"/>
                  </a:lnTo>
                  <a:lnTo>
                    <a:pt x="218" y="176"/>
                  </a:lnTo>
                  <a:lnTo>
                    <a:pt x="184" y="204"/>
                  </a:lnTo>
                  <a:lnTo>
                    <a:pt x="148" y="229"/>
                  </a:lnTo>
                  <a:lnTo>
                    <a:pt x="111" y="252"/>
                  </a:lnTo>
                  <a:lnTo>
                    <a:pt x="73" y="273"/>
                  </a:lnTo>
                  <a:lnTo>
                    <a:pt x="73" y="273"/>
                  </a:lnTo>
                  <a:lnTo>
                    <a:pt x="59" y="281"/>
                  </a:lnTo>
                  <a:lnTo>
                    <a:pt x="46" y="290"/>
                  </a:lnTo>
                  <a:lnTo>
                    <a:pt x="33" y="299"/>
                  </a:lnTo>
                  <a:lnTo>
                    <a:pt x="18" y="306"/>
                  </a:lnTo>
                  <a:lnTo>
                    <a:pt x="18" y="306"/>
                  </a:lnTo>
                  <a:lnTo>
                    <a:pt x="12" y="310"/>
                  </a:lnTo>
                  <a:lnTo>
                    <a:pt x="6" y="312"/>
                  </a:lnTo>
                  <a:lnTo>
                    <a:pt x="3" y="316"/>
                  </a:lnTo>
                  <a:lnTo>
                    <a:pt x="0" y="323"/>
                  </a:lnTo>
                  <a:lnTo>
                    <a:pt x="0" y="323"/>
                  </a:lnTo>
                  <a:lnTo>
                    <a:pt x="0" y="325"/>
                  </a:lnTo>
                  <a:lnTo>
                    <a:pt x="1" y="328"/>
                  </a:lnTo>
                  <a:lnTo>
                    <a:pt x="4" y="329"/>
                  </a:lnTo>
                  <a:lnTo>
                    <a:pt x="8" y="329"/>
                  </a:lnTo>
                  <a:lnTo>
                    <a:pt x="10" y="328"/>
                  </a:lnTo>
                  <a:lnTo>
                    <a:pt x="10" y="327"/>
                  </a:lnTo>
                  <a:lnTo>
                    <a:pt x="10" y="327"/>
                  </a:lnTo>
                  <a:lnTo>
                    <a:pt x="13" y="323"/>
                  </a:lnTo>
                  <a:lnTo>
                    <a:pt x="18" y="319"/>
                  </a:lnTo>
                  <a:lnTo>
                    <a:pt x="31" y="311"/>
                  </a:lnTo>
                  <a:lnTo>
                    <a:pt x="54" y="298"/>
                  </a:lnTo>
                  <a:lnTo>
                    <a:pt x="54" y="298"/>
                  </a:lnTo>
                  <a:lnTo>
                    <a:pt x="85" y="280"/>
                  </a:lnTo>
                  <a:lnTo>
                    <a:pt x="116" y="261"/>
                  </a:lnTo>
                  <a:lnTo>
                    <a:pt x="116" y="261"/>
                  </a:lnTo>
                  <a:lnTo>
                    <a:pt x="148" y="242"/>
                  </a:lnTo>
                  <a:lnTo>
                    <a:pt x="178" y="222"/>
                  </a:lnTo>
                  <a:lnTo>
                    <a:pt x="207" y="200"/>
                  </a:lnTo>
                  <a:lnTo>
                    <a:pt x="235" y="178"/>
                  </a:lnTo>
                  <a:lnTo>
                    <a:pt x="235" y="178"/>
                  </a:lnTo>
                  <a:lnTo>
                    <a:pt x="264" y="155"/>
                  </a:lnTo>
                  <a:lnTo>
                    <a:pt x="294" y="134"/>
                  </a:lnTo>
                  <a:lnTo>
                    <a:pt x="356" y="93"/>
                  </a:lnTo>
                  <a:lnTo>
                    <a:pt x="417" y="52"/>
                  </a:lnTo>
                  <a:lnTo>
                    <a:pt x="449" y="31"/>
                  </a:lnTo>
                  <a:lnTo>
                    <a:pt x="477" y="9"/>
                  </a:lnTo>
                  <a:lnTo>
                    <a:pt x="477" y="9"/>
                  </a:lnTo>
                  <a:lnTo>
                    <a:pt x="479" y="8"/>
                  </a:lnTo>
                  <a:lnTo>
                    <a:pt x="480" y="5"/>
                  </a:lnTo>
                  <a:lnTo>
                    <a:pt x="479" y="4"/>
                  </a:lnTo>
                  <a:lnTo>
                    <a:pt x="477" y="1"/>
                  </a:lnTo>
                  <a:lnTo>
                    <a:pt x="475" y="0"/>
                  </a:lnTo>
                  <a:lnTo>
                    <a:pt x="472" y="0"/>
                  </a:lnTo>
                  <a:lnTo>
                    <a:pt x="470" y="1"/>
                  </a:lnTo>
                  <a:lnTo>
                    <a:pt x="470"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71" name="Freeform 387"/>
            <p:cNvSpPr/>
            <p:nvPr/>
          </p:nvSpPr>
          <p:spPr bwMode="auto">
            <a:xfrm>
              <a:off x="5686426" y="1303338"/>
              <a:ext cx="265113" cy="166688"/>
            </a:xfrm>
            <a:custGeom>
              <a:avLst/>
              <a:gdLst/>
              <a:ahLst/>
              <a:cxnLst>
                <a:cxn ang="0">
                  <a:pos x="657" y="6"/>
                </a:cxn>
                <a:cxn ang="0">
                  <a:pos x="650" y="9"/>
                </a:cxn>
                <a:cxn ang="0">
                  <a:pos x="631" y="19"/>
                </a:cxn>
                <a:cxn ang="0">
                  <a:pos x="604" y="34"/>
                </a:cxn>
                <a:cxn ang="0">
                  <a:pos x="595" y="37"/>
                </a:cxn>
                <a:cxn ang="0">
                  <a:pos x="581" y="51"/>
                </a:cxn>
                <a:cxn ang="0">
                  <a:pos x="573" y="57"/>
                </a:cxn>
                <a:cxn ang="0">
                  <a:pos x="526" y="90"/>
                </a:cxn>
                <a:cxn ang="0">
                  <a:pos x="437" y="146"/>
                </a:cxn>
                <a:cxn ang="0">
                  <a:pos x="345" y="200"/>
                </a:cxn>
                <a:cxn ang="0">
                  <a:pos x="243" y="260"/>
                </a:cxn>
                <a:cxn ang="0">
                  <a:pos x="140" y="320"/>
                </a:cxn>
                <a:cxn ang="0">
                  <a:pos x="97" y="347"/>
                </a:cxn>
                <a:cxn ang="0">
                  <a:pos x="86" y="354"/>
                </a:cxn>
                <a:cxn ang="0">
                  <a:pos x="51" y="371"/>
                </a:cxn>
                <a:cxn ang="0">
                  <a:pos x="37" y="379"/>
                </a:cxn>
                <a:cxn ang="0">
                  <a:pos x="11" y="400"/>
                </a:cxn>
                <a:cxn ang="0">
                  <a:pos x="1" y="413"/>
                </a:cxn>
                <a:cxn ang="0">
                  <a:pos x="0" y="415"/>
                </a:cxn>
                <a:cxn ang="0">
                  <a:pos x="3" y="421"/>
                </a:cxn>
                <a:cxn ang="0">
                  <a:pos x="9" y="421"/>
                </a:cxn>
                <a:cxn ang="0">
                  <a:pos x="11" y="418"/>
                </a:cxn>
                <a:cxn ang="0">
                  <a:pos x="24" y="404"/>
                </a:cxn>
                <a:cxn ang="0">
                  <a:pos x="39" y="392"/>
                </a:cxn>
                <a:cxn ang="0">
                  <a:pos x="73" y="372"/>
                </a:cxn>
                <a:cxn ang="0">
                  <a:pos x="94" y="362"/>
                </a:cxn>
                <a:cxn ang="0">
                  <a:pos x="135" y="336"/>
                </a:cxn>
                <a:cxn ang="0">
                  <a:pos x="156" y="324"/>
                </a:cxn>
                <a:cxn ang="0">
                  <a:pos x="352" y="209"/>
                </a:cxn>
                <a:cxn ang="0">
                  <a:pos x="517" y="109"/>
                </a:cxn>
                <a:cxn ang="0">
                  <a:pos x="536" y="96"/>
                </a:cxn>
                <a:cxn ang="0">
                  <a:pos x="594" y="56"/>
                </a:cxn>
                <a:cxn ang="0">
                  <a:pos x="610" y="44"/>
                </a:cxn>
                <a:cxn ang="0">
                  <a:pos x="636" y="27"/>
                </a:cxn>
                <a:cxn ang="0">
                  <a:pos x="654" y="18"/>
                </a:cxn>
                <a:cxn ang="0">
                  <a:pos x="662" y="17"/>
                </a:cxn>
                <a:cxn ang="0">
                  <a:pos x="667" y="13"/>
                </a:cxn>
                <a:cxn ang="0">
                  <a:pos x="669" y="5"/>
                </a:cxn>
                <a:cxn ang="0">
                  <a:pos x="667" y="2"/>
                </a:cxn>
                <a:cxn ang="0">
                  <a:pos x="662" y="0"/>
                </a:cxn>
                <a:cxn ang="0">
                  <a:pos x="657" y="2"/>
                </a:cxn>
                <a:cxn ang="0">
                  <a:pos x="657" y="5"/>
                </a:cxn>
              </a:cxnLst>
              <a:rect l="0" t="0" r="r" b="b"/>
              <a:pathLst>
                <a:path w="669" h="421">
                  <a:moveTo>
                    <a:pt x="657" y="5"/>
                  </a:moveTo>
                  <a:lnTo>
                    <a:pt x="657" y="6"/>
                  </a:lnTo>
                  <a:lnTo>
                    <a:pt x="657" y="6"/>
                  </a:lnTo>
                  <a:lnTo>
                    <a:pt x="650" y="9"/>
                  </a:lnTo>
                  <a:lnTo>
                    <a:pt x="642" y="11"/>
                  </a:lnTo>
                  <a:lnTo>
                    <a:pt x="631" y="19"/>
                  </a:lnTo>
                  <a:lnTo>
                    <a:pt x="618" y="27"/>
                  </a:lnTo>
                  <a:lnTo>
                    <a:pt x="604" y="34"/>
                  </a:lnTo>
                  <a:lnTo>
                    <a:pt x="604" y="34"/>
                  </a:lnTo>
                  <a:lnTo>
                    <a:pt x="595" y="37"/>
                  </a:lnTo>
                  <a:lnTo>
                    <a:pt x="589" y="44"/>
                  </a:lnTo>
                  <a:lnTo>
                    <a:pt x="581" y="51"/>
                  </a:lnTo>
                  <a:lnTo>
                    <a:pt x="573" y="57"/>
                  </a:lnTo>
                  <a:lnTo>
                    <a:pt x="573" y="57"/>
                  </a:lnTo>
                  <a:lnTo>
                    <a:pt x="526" y="90"/>
                  </a:lnTo>
                  <a:lnTo>
                    <a:pt x="526" y="90"/>
                  </a:lnTo>
                  <a:lnTo>
                    <a:pt x="482" y="119"/>
                  </a:lnTo>
                  <a:lnTo>
                    <a:pt x="437" y="146"/>
                  </a:lnTo>
                  <a:lnTo>
                    <a:pt x="391" y="172"/>
                  </a:lnTo>
                  <a:lnTo>
                    <a:pt x="345" y="200"/>
                  </a:lnTo>
                  <a:lnTo>
                    <a:pt x="345" y="200"/>
                  </a:lnTo>
                  <a:lnTo>
                    <a:pt x="243" y="260"/>
                  </a:lnTo>
                  <a:lnTo>
                    <a:pt x="140" y="320"/>
                  </a:lnTo>
                  <a:lnTo>
                    <a:pt x="140" y="320"/>
                  </a:lnTo>
                  <a:lnTo>
                    <a:pt x="118" y="333"/>
                  </a:lnTo>
                  <a:lnTo>
                    <a:pt x="97" y="347"/>
                  </a:lnTo>
                  <a:lnTo>
                    <a:pt x="97" y="347"/>
                  </a:lnTo>
                  <a:lnTo>
                    <a:pt x="86" y="354"/>
                  </a:lnTo>
                  <a:lnTo>
                    <a:pt x="75" y="360"/>
                  </a:lnTo>
                  <a:lnTo>
                    <a:pt x="51" y="371"/>
                  </a:lnTo>
                  <a:lnTo>
                    <a:pt x="51" y="371"/>
                  </a:lnTo>
                  <a:lnTo>
                    <a:pt x="37" y="379"/>
                  </a:lnTo>
                  <a:lnTo>
                    <a:pt x="24" y="389"/>
                  </a:lnTo>
                  <a:lnTo>
                    <a:pt x="11" y="400"/>
                  </a:lnTo>
                  <a:lnTo>
                    <a:pt x="5" y="406"/>
                  </a:lnTo>
                  <a:lnTo>
                    <a:pt x="1" y="413"/>
                  </a:lnTo>
                  <a:lnTo>
                    <a:pt x="1" y="413"/>
                  </a:lnTo>
                  <a:lnTo>
                    <a:pt x="0" y="415"/>
                  </a:lnTo>
                  <a:lnTo>
                    <a:pt x="0" y="417"/>
                  </a:lnTo>
                  <a:lnTo>
                    <a:pt x="3" y="421"/>
                  </a:lnTo>
                  <a:lnTo>
                    <a:pt x="7" y="421"/>
                  </a:lnTo>
                  <a:lnTo>
                    <a:pt x="9" y="421"/>
                  </a:lnTo>
                  <a:lnTo>
                    <a:pt x="11" y="418"/>
                  </a:lnTo>
                  <a:lnTo>
                    <a:pt x="11" y="418"/>
                  </a:lnTo>
                  <a:lnTo>
                    <a:pt x="17" y="410"/>
                  </a:lnTo>
                  <a:lnTo>
                    <a:pt x="24" y="404"/>
                  </a:lnTo>
                  <a:lnTo>
                    <a:pt x="32" y="397"/>
                  </a:lnTo>
                  <a:lnTo>
                    <a:pt x="39" y="392"/>
                  </a:lnTo>
                  <a:lnTo>
                    <a:pt x="56" y="381"/>
                  </a:lnTo>
                  <a:lnTo>
                    <a:pt x="73" y="372"/>
                  </a:lnTo>
                  <a:lnTo>
                    <a:pt x="73" y="372"/>
                  </a:lnTo>
                  <a:lnTo>
                    <a:pt x="94" y="362"/>
                  </a:lnTo>
                  <a:lnTo>
                    <a:pt x="115" y="349"/>
                  </a:lnTo>
                  <a:lnTo>
                    <a:pt x="135" y="336"/>
                  </a:lnTo>
                  <a:lnTo>
                    <a:pt x="156" y="324"/>
                  </a:lnTo>
                  <a:lnTo>
                    <a:pt x="156" y="324"/>
                  </a:lnTo>
                  <a:lnTo>
                    <a:pt x="352" y="209"/>
                  </a:lnTo>
                  <a:lnTo>
                    <a:pt x="352" y="209"/>
                  </a:lnTo>
                  <a:lnTo>
                    <a:pt x="434" y="159"/>
                  </a:lnTo>
                  <a:lnTo>
                    <a:pt x="517" y="109"/>
                  </a:lnTo>
                  <a:lnTo>
                    <a:pt x="517" y="109"/>
                  </a:lnTo>
                  <a:lnTo>
                    <a:pt x="536" y="96"/>
                  </a:lnTo>
                  <a:lnTo>
                    <a:pt x="556" y="83"/>
                  </a:lnTo>
                  <a:lnTo>
                    <a:pt x="594" y="56"/>
                  </a:lnTo>
                  <a:lnTo>
                    <a:pt x="594" y="56"/>
                  </a:lnTo>
                  <a:lnTo>
                    <a:pt x="610" y="44"/>
                  </a:lnTo>
                  <a:lnTo>
                    <a:pt x="627" y="32"/>
                  </a:lnTo>
                  <a:lnTo>
                    <a:pt x="636" y="27"/>
                  </a:lnTo>
                  <a:lnTo>
                    <a:pt x="645" y="22"/>
                  </a:lnTo>
                  <a:lnTo>
                    <a:pt x="654" y="18"/>
                  </a:lnTo>
                  <a:lnTo>
                    <a:pt x="662" y="17"/>
                  </a:lnTo>
                  <a:lnTo>
                    <a:pt x="662" y="17"/>
                  </a:lnTo>
                  <a:lnTo>
                    <a:pt x="666" y="14"/>
                  </a:lnTo>
                  <a:lnTo>
                    <a:pt x="667" y="13"/>
                  </a:lnTo>
                  <a:lnTo>
                    <a:pt x="669" y="10"/>
                  </a:lnTo>
                  <a:lnTo>
                    <a:pt x="669" y="5"/>
                  </a:lnTo>
                  <a:lnTo>
                    <a:pt x="669" y="5"/>
                  </a:lnTo>
                  <a:lnTo>
                    <a:pt x="667" y="2"/>
                  </a:lnTo>
                  <a:lnTo>
                    <a:pt x="666" y="1"/>
                  </a:lnTo>
                  <a:lnTo>
                    <a:pt x="662" y="0"/>
                  </a:lnTo>
                  <a:lnTo>
                    <a:pt x="658" y="1"/>
                  </a:lnTo>
                  <a:lnTo>
                    <a:pt x="657" y="2"/>
                  </a:lnTo>
                  <a:lnTo>
                    <a:pt x="657" y="5"/>
                  </a:lnTo>
                  <a:lnTo>
                    <a:pt x="657" y="5"/>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72" name="Freeform 388"/>
            <p:cNvSpPr/>
            <p:nvPr/>
          </p:nvSpPr>
          <p:spPr bwMode="auto">
            <a:xfrm>
              <a:off x="5648326" y="1501776"/>
              <a:ext cx="149225" cy="60325"/>
            </a:xfrm>
            <a:custGeom>
              <a:avLst/>
              <a:gdLst/>
              <a:ahLst/>
              <a:cxnLst>
                <a:cxn ang="0">
                  <a:pos x="372" y="0"/>
                </a:cxn>
                <a:cxn ang="0">
                  <a:pos x="372" y="0"/>
                </a:cxn>
                <a:cxn ang="0">
                  <a:pos x="361" y="1"/>
                </a:cxn>
                <a:cxn ang="0">
                  <a:pos x="352" y="4"/>
                </a:cxn>
                <a:cxn ang="0">
                  <a:pos x="334" y="10"/>
                </a:cxn>
                <a:cxn ang="0">
                  <a:pos x="297" y="26"/>
                </a:cxn>
                <a:cxn ang="0">
                  <a:pos x="297" y="26"/>
                </a:cxn>
                <a:cxn ang="0">
                  <a:pos x="271" y="36"/>
                </a:cxn>
                <a:cxn ang="0">
                  <a:pos x="244" y="45"/>
                </a:cxn>
                <a:cxn ang="0">
                  <a:pos x="218" y="55"/>
                </a:cxn>
                <a:cxn ang="0">
                  <a:pos x="191" y="64"/>
                </a:cxn>
                <a:cxn ang="0">
                  <a:pos x="191" y="64"/>
                </a:cxn>
                <a:cxn ang="0">
                  <a:pos x="102" y="99"/>
                </a:cxn>
                <a:cxn ang="0">
                  <a:pos x="58" y="117"/>
                </a:cxn>
                <a:cxn ang="0">
                  <a:pos x="15" y="137"/>
                </a:cxn>
                <a:cxn ang="0">
                  <a:pos x="15" y="137"/>
                </a:cxn>
                <a:cxn ang="0">
                  <a:pos x="11" y="136"/>
                </a:cxn>
                <a:cxn ang="0">
                  <a:pos x="10" y="137"/>
                </a:cxn>
                <a:cxn ang="0">
                  <a:pos x="8" y="138"/>
                </a:cxn>
                <a:cxn ang="0">
                  <a:pos x="2" y="144"/>
                </a:cxn>
                <a:cxn ang="0">
                  <a:pos x="2" y="144"/>
                </a:cxn>
                <a:cxn ang="0">
                  <a:pos x="0" y="145"/>
                </a:cxn>
                <a:cxn ang="0">
                  <a:pos x="0" y="147"/>
                </a:cxn>
                <a:cxn ang="0">
                  <a:pos x="2" y="151"/>
                </a:cxn>
                <a:cxn ang="0">
                  <a:pos x="4" y="153"/>
                </a:cxn>
                <a:cxn ang="0">
                  <a:pos x="7" y="153"/>
                </a:cxn>
                <a:cxn ang="0">
                  <a:pos x="8" y="153"/>
                </a:cxn>
                <a:cxn ang="0">
                  <a:pos x="8" y="153"/>
                </a:cxn>
                <a:cxn ang="0">
                  <a:pos x="54" y="132"/>
                </a:cxn>
                <a:cxn ang="0">
                  <a:pos x="101" y="112"/>
                </a:cxn>
                <a:cxn ang="0">
                  <a:pos x="194" y="76"/>
                </a:cxn>
                <a:cxn ang="0">
                  <a:pos x="194" y="76"/>
                </a:cxn>
                <a:cxn ang="0">
                  <a:pos x="215" y="66"/>
                </a:cxn>
                <a:cxn ang="0">
                  <a:pos x="237" y="59"/>
                </a:cxn>
                <a:cxn ang="0">
                  <a:pos x="282" y="44"/>
                </a:cxn>
                <a:cxn ang="0">
                  <a:pos x="282" y="44"/>
                </a:cxn>
                <a:cxn ang="0">
                  <a:pos x="304" y="35"/>
                </a:cxn>
                <a:cxn ang="0">
                  <a:pos x="326" y="25"/>
                </a:cxn>
                <a:cxn ang="0">
                  <a:pos x="348" y="15"/>
                </a:cxn>
                <a:cxn ang="0">
                  <a:pos x="360" y="13"/>
                </a:cxn>
                <a:cxn ang="0">
                  <a:pos x="372" y="10"/>
                </a:cxn>
                <a:cxn ang="0">
                  <a:pos x="372" y="10"/>
                </a:cxn>
                <a:cxn ang="0">
                  <a:pos x="373" y="10"/>
                </a:cxn>
                <a:cxn ang="0">
                  <a:pos x="376" y="9"/>
                </a:cxn>
                <a:cxn ang="0">
                  <a:pos x="377" y="5"/>
                </a:cxn>
                <a:cxn ang="0">
                  <a:pos x="377" y="2"/>
                </a:cxn>
                <a:cxn ang="0">
                  <a:pos x="376" y="1"/>
                </a:cxn>
                <a:cxn ang="0">
                  <a:pos x="373" y="0"/>
                </a:cxn>
                <a:cxn ang="0">
                  <a:pos x="372" y="0"/>
                </a:cxn>
                <a:cxn ang="0">
                  <a:pos x="372" y="0"/>
                </a:cxn>
              </a:cxnLst>
              <a:rect l="0" t="0" r="r" b="b"/>
              <a:pathLst>
                <a:path w="377" h="153">
                  <a:moveTo>
                    <a:pt x="372" y="0"/>
                  </a:moveTo>
                  <a:lnTo>
                    <a:pt x="372" y="0"/>
                  </a:lnTo>
                  <a:lnTo>
                    <a:pt x="361" y="1"/>
                  </a:lnTo>
                  <a:lnTo>
                    <a:pt x="352" y="4"/>
                  </a:lnTo>
                  <a:lnTo>
                    <a:pt x="334" y="10"/>
                  </a:lnTo>
                  <a:lnTo>
                    <a:pt x="297" y="26"/>
                  </a:lnTo>
                  <a:lnTo>
                    <a:pt x="297" y="26"/>
                  </a:lnTo>
                  <a:lnTo>
                    <a:pt x="271" y="36"/>
                  </a:lnTo>
                  <a:lnTo>
                    <a:pt x="244" y="45"/>
                  </a:lnTo>
                  <a:lnTo>
                    <a:pt x="218" y="55"/>
                  </a:lnTo>
                  <a:lnTo>
                    <a:pt x="191" y="64"/>
                  </a:lnTo>
                  <a:lnTo>
                    <a:pt x="191" y="64"/>
                  </a:lnTo>
                  <a:lnTo>
                    <a:pt x="102" y="99"/>
                  </a:lnTo>
                  <a:lnTo>
                    <a:pt x="58" y="117"/>
                  </a:lnTo>
                  <a:lnTo>
                    <a:pt x="15" y="137"/>
                  </a:lnTo>
                  <a:lnTo>
                    <a:pt x="15" y="137"/>
                  </a:lnTo>
                  <a:lnTo>
                    <a:pt x="11" y="136"/>
                  </a:lnTo>
                  <a:lnTo>
                    <a:pt x="10" y="137"/>
                  </a:lnTo>
                  <a:lnTo>
                    <a:pt x="8" y="138"/>
                  </a:lnTo>
                  <a:lnTo>
                    <a:pt x="2" y="144"/>
                  </a:lnTo>
                  <a:lnTo>
                    <a:pt x="2" y="144"/>
                  </a:lnTo>
                  <a:lnTo>
                    <a:pt x="0" y="145"/>
                  </a:lnTo>
                  <a:lnTo>
                    <a:pt x="0" y="147"/>
                  </a:lnTo>
                  <a:lnTo>
                    <a:pt x="2" y="151"/>
                  </a:lnTo>
                  <a:lnTo>
                    <a:pt x="4" y="153"/>
                  </a:lnTo>
                  <a:lnTo>
                    <a:pt x="7" y="153"/>
                  </a:lnTo>
                  <a:lnTo>
                    <a:pt x="8" y="153"/>
                  </a:lnTo>
                  <a:lnTo>
                    <a:pt x="8" y="153"/>
                  </a:lnTo>
                  <a:lnTo>
                    <a:pt x="54" y="132"/>
                  </a:lnTo>
                  <a:lnTo>
                    <a:pt x="101" y="112"/>
                  </a:lnTo>
                  <a:lnTo>
                    <a:pt x="194" y="76"/>
                  </a:lnTo>
                  <a:lnTo>
                    <a:pt x="194" y="76"/>
                  </a:lnTo>
                  <a:lnTo>
                    <a:pt x="215" y="66"/>
                  </a:lnTo>
                  <a:lnTo>
                    <a:pt x="237" y="59"/>
                  </a:lnTo>
                  <a:lnTo>
                    <a:pt x="282" y="44"/>
                  </a:lnTo>
                  <a:lnTo>
                    <a:pt x="282" y="44"/>
                  </a:lnTo>
                  <a:lnTo>
                    <a:pt x="304" y="35"/>
                  </a:lnTo>
                  <a:lnTo>
                    <a:pt x="326" y="25"/>
                  </a:lnTo>
                  <a:lnTo>
                    <a:pt x="348" y="15"/>
                  </a:lnTo>
                  <a:lnTo>
                    <a:pt x="360" y="13"/>
                  </a:lnTo>
                  <a:lnTo>
                    <a:pt x="372" y="10"/>
                  </a:lnTo>
                  <a:lnTo>
                    <a:pt x="372" y="10"/>
                  </a:lnTo>
                  <a:lnTo>
                    <a:pt x="373" y="10"/>
                  </a:lnTo>
                  <a:lnTo>
                    <a:pt x="376" y="9"/>
                  </a:lnTo>
                  <a:lnTo>
                    <a:pt x="377" y="5"/>
                  </a:lnTo>
                  <a:lnTo>
                    <a:pt x="377" y="2"/>
                  </a:lnTo>
                  <a:lnTo>
                    <a:pt x="376" y="1"/>
                  </a:lnTo>
                  <a:lnTo>
                    <a:pt x="373" y="0"/>
                  </a:lnTo>
                  <a:lnTo>
                    <a:pt x="372" y="0"/>
                  </a:lnTo>
                  <a:lnTo>
                    <a:pt x="372"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73" name="Freeform 389"/>
            <p:cNvSpPr/>
            <p:nvPr/>
          </p:nvSpPr>
          <p:spPr bwMode="auto">
            <a:xfrm>
              <a:off x="5649914" y="1543051"/>
              <a:ext cx="96838" cy="36513"/>
            </a:xfrm>
            <a:custGeom>
              <a:avLst/>
              <a:gdLst/>
              <a:ahLst/>
              <a:cxnLst>
                <a:cxn ang="0">
                  <a:pos x="238" y="0"/>
                </a:cxn>
                <a:cxn ang="0">
                  <a:pos x="238" y="0"/>
                </a:cxn>
                <a:cxn ang="0">
                  <a:pos x="226" y="4"/>
                </a:cxn>
                <a:cxn ang="0">
                  <a:pos x="214" y="9"/>
                </a:cxn>
                <a:cxn ang="0">
                  <a:pos x="201" y="14"/>
                </a:cxn>
                <a:cxn ang="0">
                  <a:pos x="194" y="15"/>
                </a:cxn>
                <a:cxn ang="0">
                  <a:pos x="188" y="17"/>
                </a:cxn>
                <a:cxn ang="0">
                  <a:pos x="188" y="17"/>
                </a:cxn>
                <a:cxn ang="0">
                  <a:pos x="174" y="19"/>
                </a:cxn>
                <a:cxn ang="0">
                  <a:pos x="158" y="25"/>
                </a:cxn>
                <a:cxn ang="0">
                  <a:pos x="130" y="36"/>
                </a:cxn>
                <a:cxn ang="0">
                  <a:pos x="130" y="36"/>
                </a:cxn>
                <a:cxn ang="0">
                  <a:pos x="115" y="42"/>
                </a:cxn>
                <a:cxn ang="0">
                  <a:pos x="99" y="49"/>
                </a:cxn>
                <a:cxn ang="0">
                  <a:pos x="69" y="62"/>
                </a:cxn>
                <a:cxn ang="0">
                  <a:pos x="53" y="69"/>
                </a:cxn>
                <a:cxn ang="0">
                  <a:pos x="38" y="74"/>
                </a:cxn>
                <a:cxn ang="0">
                  <a:pos x="22" y="78"/>
                </a:cxn>
                <a:cxn ang="0">
                  <a:pos x="6" y="79"/>
                </a:cxn>
                <a:cxn ang="0">
                  <a:pos x="6" y="79"/>
                </a:cxn>
                <a:cxn ang="0">
                  <a:pos x="4" y="81"/>
                </a:cxn>
                <a:cxn ang="0">
                  <a:pos x="1" y="82"/>
                </a:cxn>
                <a:cxn ang="0">
                  <a:pos x="0" y="86"/>
                </a:cxn>
                <a:cxn ang="0">
                  <a:pos x="1" y="90"/>
                </a:cxn>
                <a:cxn ang="0">
                  <a:pos x="4" y="91"/>
                </a:cxn>
                <a:cxn ang="0">
                  <a:pos x="6" y="91"/>
                </a:cxn>
                <a:cxn ang="0">
                  <a:pos x="6" y="91"/>
                </a:cxn>
                <a:cxn ang="0">
                  <a:pos x="21" y="90"/>
                </a:cxn>
                <a:cxn ang="0">
                  <a:pos x="35" y="87"/>
                </a:cxn>
                <a:cxn ang="0">
                  <a:pos x="49" y="82"/>
                </a:cxn>
                <a:cxn ang="0">
                  <a:pos x="64" y="78"/>
                </a:cxn>
                <a:cxn ang="0">
                  <a:pos x="92" y="65"/>
                </a:cxn>
                <a:cxn ang="0">
                  <a:pos x="119" y="53"/>
                </a:cxn>
                <a:cxn ang="0">
                  <a:pos x="119" y="53"/>
                </a:cxn>
                <a:cxn ang="0">
                  <a:pos x="137" y="44"/>
                </a:cxn>
                <a:cxn ang="0">
                  <a:pos x="157" y="38"/>
                </a:cxn>
                <a:cxn ang="0">
                  <a:pos x="176" y="31"/>
                </a:cxn>
                <a:cxn ang="0">
                  <a:pos x="194" y="28"/>
                </a:cxn>
                <a:cxn ang="0">
                  <a:pos x="194" y="28"/>
                </a:cxn>
                <a:cxn ang="0">
                  <a:pos x="201" y="27"/>
                </a:cxn>
                <a:cxn ang="0">
                  <a:pos x="208" y="25"/>
                </a:cxn>
                <a:cxn ang="0">
                  <a:pos x="218" y="21"/>
                </a:cxn>
                <a:cxn ang="0">
                  <a:pos x="230" y="15"/>
                </a:cxn>
                <a:cxn ang="0">
                  <a:pos x="242" y="11"/>
                </a:cxn>
                <a:cxn ang="0">
                  <a:pos x="242" y="11"/>
                </a:cxn>
                <a:cxn ang="0">
                  <a:pos x="243" y="10"/>
                </a:cxn>
                <a:cxn ang="0">
                  <a:pos x="244" y="9"/>
                </a:cxn>
                <a:cxn ang="0">
                  <a:pos x="246" y="6"/>
                </a:cxn>
                <a:cxn ang="0">
                  <a:pos x="246" y="5"/>
                </a:cxn>
                <a:cxn ang="0">
                  <a:pos x="243" y="1"/>
                </a:cxn>
                <a:cxn ang="0">
                  <a:pos x="240" y="0"/>
                </a:cxn>
                <a:cxn ang="0">
                  <a:pos x="238" y="0"/>
                </a:cxn>
                <a:cxn ang="0">
                  <a:pos x="238" y="0"/>
                </a:cxn>
              </a:cxnLst>
              <a:rect l="0" t="0" r="r" b="b"/>
              <a:pathLst>
                <a:path w="246" h="91">
                  <a:moveTo>
                    <a:pt x="238" y="0"/>
                  </a:moveTo>
                  <a:lnTo>
                    <a:pt x="238" y="0"/>
                  </a:lnTo>
                  <a:lnTo>
                    <a:pt x="226" y="4"/>
                  </a:lnTo>
                  <a:lnTo>
                    <a:pt x="214" y="9"/>
                  </a:lnTo>
                  <a:lnTo>
                    <a:pt x="201" y="14"/>
                  </a:lnTo>
                  <a:lnTo>
                    <a:pt x="194" y="15"/>
                  </a:lnTo>
                  <a:lnTo>
                    <a:pt x="188" y="17"/>
                  </a:lnTo>
                  <a:lnTo>
                    <a:pt x="188" y="17"/>
                  </a:lnTo>
                  <a:lnTo>
                    <a:pt x="174" y="19"/>
                  </a:lnTo>
                  <a:lnTo>
                    <a:pt x="158" y="25"/>
                  </a:lnTo>
                  <a:lnTo>
                    <a:pt x="130" y="36"/>
                  </a:lnTo>
                  <a:lnTo>
                    <a:pt x="130" y="36"/>
                  </a:lnTo>
                  <a:lnTo>
                    <a:pt x="115" y="42"/>
                  </a:lnTo>
                  <a:lnTo>
                    <a:pt x="99" y="49"/>
                  </a:lnTo>
                  <a:lnTo>
                    <a:pt x="69" y="62"/>
                  </a:lnTo>
                  <a:lnTo>
                    <a:pt x="53" y="69"/>
                  </a:lnTo>
                  <a:lnTo>
                    <a:pt x="38" y="74"/>
                  </a:lnTo>
                  <a:lnTo>
                    <a:pt x="22" y="78"/>
                  </a:lnTo>
                  <a:lnTo>
                    <a:pt x="6" y="79"/>
                  </a:lnTo>
                  <a:lnTo>
                    <a:pt x="6" y="79"/>
                  </a:lnTo>
                  <a:lnTo>
                    <a:pt x="4" y="81"/>
                  </a:lnTo>
                  <a:lnTo>
                    <a:pt x="1" y="82"/>
                  </a:lnTo>
                  <a:lnTo>
                    <a:pt x="0" y="86"/>
                  </a:lnTo>
                  <a:lnTo>
                    <a:pt x="1" y="90"/>
                  </a:lnTo>
                  <a:lnTo>
                    <a:pt x="4" y="91"/>
                  </a:lnTo>
                  <a:lnTo>
                    <a:pt x="6" y="91"/>
                  </a:lnTo>
                  <a:lnTo>
                    <a:pt x="6" y="91"/>
                  </a:lnTo>
                  <a:lnTo>
                    <a:pt x="21" y="90"/>
                  </a:lnTo>
                  <a:lnTo>
                    <a:pt x="35" y="87"/>
                  </a:lnTo>
                  <a:lnTo>
                    <a:pt x="49" y="82"/>
                  </a:lnTo>
                  <a:lnTo>
                    <a:pt x="64" y="78"/>
                  </a:lnTo>
                  <a:lnTo>
                    <a:pt x="92" y="65"/>
                  </a:lnTo>
                  <a:lnTo>
                    <a:pt x="119" y="53"/>
                  </a:lnTo>
                  <a:lnTo>
                    <a:pt x="119" y="53"/>
                  </a:lnTo>
                  <a:lnTo>
                    <a:pt x="137" y="44"/>
                  </a:lnTo>
                  <a:lnTo>
                    <a:pt x="157" y="38"/>
                  </a:lnTo>
                  <a:lnTo>
                    <a:pt x="176" y="31"/>
                  </a:lnTo>
                  <a:lnTo>
                    <a:pt x="194" y="28"/>
                  </a:lnTo>
                  <a:lnTo>
                    <a:pt x="194" y="28"/>
                  </a:lnTo>
                  <a:lnTo>
                    <a:pt x="201" y="27"/>
                  </a:lnTo>
                  <a:lnTo>
                    <a:pt x="208" y="25"/>
                  </a:lnTo>
                  <a:lnTo>
                    <a:pt x="218" y="21"/>
                  </a:lnTo>
                  <a:lnTo>
                    <a:pt x="230" y="15"/>
                  </a:lnTo>
                  <a:lnTo>
                    <a:pt x="242" y="11"/>
                  </a:lnTo>
                  <a:lnTo>
                    <a:pt x="242" y="11"/>
                  </a:lnTo>
                  <a:lnTo>
                    <a:pt x="243" y="10"/>
                  </a:lnTo>
                  <a:lnTo>
                    <a:pt x="244" y="9"/>
                  </a:lnTo>
                  <a:lnTo>
                    <a:pt x="246" y="6"/>
                  </a:lnTo>
                  <a:lnTo>
                    <a:pt x="246" y="5"/>
                  </a:lnTo>
                  <a:lnTo>
                    <a:pt x="243" y="1"/>
                  </a:lnTo>
                  <a:lnTo>
                    <a:pt x="240" y="0"/>
                  </a:lnTo>
                  <a:lnTo>
                    <a:pt x="238" y="0"/>
                  </a:lnTo>
                  <a:lnTo>
                    <a:pt x="238"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74" name="Freeform 390"/>
            <p:cNvSpPr/>
            <p:nvPr/>
          </p:nvSpPr>
          <p:spPr bwMode="auto">
            <a:xfrm>
              <a:off x="5273676" y="1162051"/>
              <a:ext cx="122238" cy="95250"/>
            </a:xfrm>
            <a:custGeom>
              <a:avLst/>
              <a:gdLst/>
              <a:ahLst/>
              <a:cxnLst>
                <a:cxn ang="0">
                  <a:pos x="298" y="1"/>
                </a:cxn>
                <a:cxn ang="0">
                  <a:pos x="298" y="1"/>
                </a:cxn>
                <a:cxn ang="0">
                  <a:pos x="277" y="21"/>
                </a:cxn>
                <a:cxn ang="0">
                  <a:pos x="256" y="39"/>
                </a:cxn>
                <a:cxn ang="0">
                  <a:pos x="234" y="56"/>
                </a:cxn>
                <a:cxn ang="0">
                  <a:pos x="210" y="72"/>
                </a:cxn>
                <a:cxn ang="0">
                  <a:pos x="163" y="103"/>
                </a:cxn>
                <a:cxn ang="0">
                  <a:pos x="116" y="136"/>
                </a:cxn>
                <a:cxn ang="0">
                  <a:pos x="116" y="136"/>
                </a:cxn>
                <a:cxn ang="0">
                  <a:pos x="96" y="152"/>
                </a:cxn>
                <a:cxn ang="0">
                  <a:pos x="77" y="167"/>
                </a:cxn>
                <a:cxn ang="0">
                  <a:pos x="56" y="183"/>
                </a:cxn>
                <a:cxn ang="0">
                  <a:pos x="35" y="198"/>
                </a:cxn>
                <a:cxn ang="0">
                  <a:pos x="35" y="198"/>
                </a:cxn>
                <a:cxn ang="0">
                  <a:pos x="24" y="204"/>
                </a:cxn>
                <a:cxn ang="0">
                  <a:pos x="14" y="212"/>
                </a:cxn>
                <a:cxn ang="0">
                  <a:pos x="6" y="221"/>
                </a:cxn>
                <a:cxn ang="0">
                  <a:pos x="2" y="226"/>
                </a:cxn>
                <a:cxn ang="0">
                  <a:pos x="0" y="233"/>
                </a:cxn>
                <a:cxn ang="0">
                  <a:pos x="0" y="233"/>
                </a:cxn>
                <a:cxn ang="0">
                  <a:pos x="0" y="235"/>
                </a:cxn>
                <a:cxn ang="0">
                  <a:pos x="0" y="237"/>
                </a:cxn>
                <a:cxn ang="0">
                  <a:pos x="1" y="238"/>
                </a:cxn>
                <a:cxn ang="0">
                  <a:pos x="3" y="239"/>
                </a:cxn>
                <a:cxn ang="0">
                  <a:pos x="7" y="239"/>
                </a:cxn>
                <a:cxn ang="0">
                  <a:pos x="9" y="238"/>
                </a:cxn>
                <a:cxn ang="0">
                  <a:pos x="10" y="235"/>
                </a:cxn>
                <a:cxn ang="0">
                  <a:pos x="10" y="235"/>
                </a:cxn>
                <a:cxn ang="0">
                  <a:pos x="14" y="229"/>
                </a:cxn>
                <a:cxn ang="0">
                  <a:pos x="19" y="222"/>
                </a:cxn>
                <a:cxn ang="0">
                  <a:pos x="26" y="216"/>
                </a:cxn>
                <a:cxn ang="0">
                  <a:pos x="34" y="211"/>
                </a:cxn>
                <a:cxn ang="0">
                  <a:pos x="49" y="201"/>
                </a:cxn>
                <a:cxn ang="0">
                  <a:pos x="62" y="194"/>
                </a:cxn>
                <a:cxn ang="0">
                  <a:pos x="62" y="194"/>
                </a:cxn>
                <a:cxn ang="0">
                  <a:pos x="83" y="178"/>
                </a:cxn>
                <a:cxn ang="0">
                  <a:pos x="103" y="161"/>
                </a:cxn>
                <a:cxn ang="0">
                  <a:pos x="124" y="145"/>
                </a:cxn>
                <a:cxn ang="0">
                  <a:pos x="145" y="130"/>
                </a:cxn>
                <a:cxn ang="0">
                  <a:pos x="145" y="130"/>
                </a:cxn>
                <a:cxn ang="0">
                  <a:pos x="187" y="102"/>
                </a:cxn>
                <a:cxn ang="0">
                  <a:pos x="228" y="73"/>
                </a:cxn>
                <a:cxn ang="0">
                  <a:pos x="249" y="59"/>
                </a:cxn>
                <a:cxn ang="0">
                  <a:pos x="269" y="43"/>
                </a:cxn>
                <a:cxn ang="0">
                  <a:pos x="287" y="26"/>
                </a:cxn>
                <a:cxn ang="0">
                  <a:pos x="306" y="9"/>
                </a:cxn>
                <a:cxn ang="0">
                  <a:pos x="306" y="9"/>
                </a:cxn>
                <a:cxn ang="0">
                  <a:pos x="307" y="8"/>
                </a:cxn>
                <a:cxn ang="0">
                  <a:pos x="307" y="5"/>
                </a:cxn>
                <a:cxn ang="0">
                  <a:pos x="306" y="1"/>
                </a:cxn>
                <a:cxn ang="0">
                  <a:pos x="302" y="0"/>
                </a:cxn>
                <a:cxn ang="0">
                  <a:pos x="300" y="0"/>
                </a:cxn>
                <a:cxn ang="0">
                  <a:pos x="298" y="1"/>
                </a:cxn>
                <a:cxn ang="0">
                  <a:pos x="298" y="1"/>
                </a:cxn>
              </a:cxnLst>
              <a:rect l="0" t="0" r="r" b="b"/>
              <a:pathLst>
                <a:path w="307" h="239">
                  <a:moveTo>
                    <a:pt x="298" y="1"/>
                  </a:moveTo>
                  <a:lnTo>
                    <a:pt x="298" y="1"/>
                  </a:lnTo>
                  <a:lnTo>
                    <a:pt x="277" y="21"/>
                  </a:lnTo>
                  <a:lnTo>
                    <a:pt x="256" y="39"/>
                  </a:lnTo>
                  <a:lnTo>
                    <a:pt x="234" y="56"/>
                  </a:lnTo>
                  <a:lnTo>
                    <a:pt x="210" y="72"/>
                  </a:lnTo>
                  <a:lnTo>
                    <a:pt x="163" y="103"/>
                  </a:lnTo>
                  <a:lnTo>
                    <a:pt x="116" y="136"/>
                  </a:lnTo>
                  <a:lnTo>
                    <a:pt x="116" y="136"/>
                  </a:lnTo>
                  <a:lnTo>
                    <a:pt x="96" y="152"/>
                  </a:lnTo>
                  <a:lnTo>
                    <a:pt x="77" y="167"/>
                  </a:lnTo>
                  <a:lnTo>
                    <a:pt x="56" y="183"/>
                  </a:lnTo>
                  <a:lnTo>
                    <a:pt x="35" y="198"/>
                  </a:lnTo>
                  <a:lnTo>
                    <a:pt x="35" y="198"/>
                  </a:lnTo>
                  <a:lnTo>
                    <a:pt x="24" y="204"/>
                  </a:lnTo>
                  <a:lnTo>
                    <a:pt x="14" y="212"/>
                  </a:lnTo>
                  <a:lnTo>
                    <a:pt x="6" y="221"/>
                  </a:lnTo>
                  <a:lnTo>
                    <a:pt x="2" y="226"/>
                  </a:lnTo>
                  <a:lnTo>
                    <a:pt x="0" y="233"/>
                  </a:lnTo>
                  <a:lnTo>
                    <a:pt x="0" y="233"/>
                  </a:lnTo>
                  <a:lnTo>
                    <a:pt x="0" y="235"/>
                  </a:lnTo>
                  <a:lnTo>
                    <a:pt x="0" y="237"/>
                  </a:lnTo>
                  <a:lnTo>
                    <a:pt x="1" y="238"/>
                  </a:lnTo>
                  <a:lnTo>
                    <a:pt x="3" y="239"/>
                  </a:lnTo>
                  <a:lnTo>
                    <a:pt x="7" y="239"/>
                  </a:lnTo>
                  <a:lnTo>
                    <a:pt x="9" y="238"/>
                  </a:lnTo>
                  <a:lnTo>
                    <a:pt x="10" y="235"/>
                  </a:lnTo>
                  <a:lnTo>
                    <a:pt x="10" y="235"/>
                  </a:lnTo>
                  <a:lnTo>
                    <a:pt x="14" y="229"/>
                  </a:lnTo>
                  <a:lnTo>
                    <a:pt x="19" y="222"/>
                  </a:lnTo>
                  <a:lnTo>
                    <a:pt x="26" y="216"/>
                  </a:lnTo>
                  <a:lnTo>
                    <a:pt x="34" y="211"/>
                  </a:lnTo>
                  <a:lnTo>
                    <a:pt x="49" y="201"/>
                  </a:lnTo>
                  <a:lnTo>
                    <a:pt x="62" y="194"/>
                  </a:lnTo>
                  <a:lnTo>
                    <a:pt x="62" y="194"/>
                  </a:lnTo>
                  <a:lnTo>
                    <a:pt x="83" y="178"/>
                  </a:lnTo>
                  <a:lnTo>
                    <a:pt x="103" y="161"/>
                  </a:lnTo>
                  <a:lnTo>
                    <a:pt x="124" y="145"/>
                  </a:lnTo>
                  <a:lnTo>
                    <a:pt x="145" y="130"/>
                  </a:lnTo>
                  <a:lnTo>
                    <a:pt x="145" y="130"/>
                  </a:lnTo>
                  <a:lnTo>
                    <a:pt x="187" y="102"/>
                  </a:lnTo>
                  <a:lnTo>
                    <a:pt x="228" y="73"/>
                  </a:lnTo>
                  <a:lnTo>
                    <a:pt x="249" y="59"/>
                  </a:lnTo>
                  <a:lnTo>
                    <a:pt x="269" y="43"/>
                  </a:lnTo>
                  <a:lnTo>
                    <a:pt x="287" y="26"/>
                  </a:lnTo>
                  <a:lnTo>
                    <a:pt x="306" y="9"/>
                  </a:lnTo>
                  <a:lnTo>
                    <a:pt x="306" y="9"/>
                  </a:lnTo>
                  <a:lnTo>
                    <a:pt x="307" y="8"/>
                  </a:lnTo>
                  <a:lnTo>
                    <a:pt x="307" y="5"/>
                  </a:lnTo>
                  <a:lnTo>
                    <a:pt x="306" y="1"/>
                  </a:lnTo>
                  <a:lnTo>
                    <a:pt x="302" y="0"/>
                  </a:lnTo>
                  <a:lnTo>
                    <a:pt x="300" y="0"/>
                  </a:lnTo>
                  <a:lnTo>
                    <a:pt x="298" y="1"/>
                  </a:lnTo>
                  <a:lnTo>
                    <a:pt x="298"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75" name="Freeform 391"/>
            <p:cNvSpPr/>
            <p:nvPr/>
          </p:nvSpPr>
          <p:spPr bwMode="auto">
            <a:xfrm>
              <a:off x="5329239" y="1193801"/>
              <a:ext cx="87313" cy="68263"/>
            </a:xfrm>
            <a:custGeom>
              <a:avLst/>
              <a:gdLst/>
              <a:ahLst/>
              <a:cxnLst>
                <a:cxn ang="0">
                  <a:pos x="210" y="0"/>
                </a:cxn>
                <a:cxn ang="0">
                  <a:pos x="210" y="0"/>
                </a:cxn>
                <a:cxn ang="0">
                  <a:pos x="203" y="2"/>
                </a:cxn>
                <a:cxn ang="0">
                  <a:pos x="193" y="5"/>
                </a:cxn>
                <a:cxn ang="0">
                  <a:pos x="176" y="13"/>
                </a:cxn>
                <a:cxn ang="0">
                  <a:pos x="161" y="22"/>
                </a:cxn>
                <a:cxn ang="0">
                  <a:pos x="145" y="34"/>
                </a:cxn>
                <a:cxn ang="0">
                  <a:pos x="116" y="59"/>
                </a:cxn>
                <a:cxn ang="0">
                  <a:pos x="87" y="81"/>
                </a:cxn>
                <a:cxn ang="0">
                  <a:pos x="87" y="81"/>
                </a:cxn>
                <a:cxn ang="0">
                  <a:pos x="56" y="106"/>
                </a:cxn>
                <a:cxn ang="0">
                  <a:pos x="40" y="119"/>
                </a:cxn>
                <a:cxn ang="0">
                  <a:pos x="26" y="133"/>
                </a:cxn>
                <a:cxn ang="0">
                  <a:pos x="26" y="133"/>
                </a:cxn>
                <a:cxn ang="0">
                  <a:pos x="12" y="146"/>
                </a:cxn>
                <a:cxn ang="0">
                  <a:pos x="5" y="154"/>
                </a:cxn>
                <a:cxn ang="0">
                  <a:pos x="0" y="163"/>
                </a:cxn>
                <a:cxn ang="0">
                  <a:pos x="0" y="163"/>
                </a:cxn>
                <a:cxn ang="0">
                  <a:pos x="0" y="166"/>
                </a:cxn>
                <a:cxn ang="0">
                  <a:pos x="1" y="169"/>
                </a:cxn>
                <a:cxn ang="0">
                  <a:pos x="1" y="169"/>
                </a:cxn>
                <a:cxn ang="0">
                  <a:pos x="2" y="170"/>
                </a:cxn>
                <a:cxn ang="0">
                  <a:pos x="2" y="170"/>
                </a:cxn>
                <a:cxn ang="0">
                  <a:pos x="5" y="171"/>
                </a:cxn>
                <a:cxn ang="0">
                  <a:pos x="6" y="171"/>
                </a:cxn>
                <a:cxn ang="0">
                  <a:pos x="10" y="169"/>
                </a:cxn>
                <a:cxn ang="0">
                  <a:pos x="12" y="167"/>
                </a:cxn>
                <a:cxn ang="0">
                  <a:pos x="13" y="166"/>
                </a:cxn>
                <a:cxn ang="0">
                  <a:pos x="12" y="163"/>
                </a:cxn>
                <a:cxn ang="0">
                  <a:pos x="10" y="162"/>
                </a:cxn>
                <a:cxn ang="0">
                  <a:pos x="10" y="162"/>
                </a:cxn>
                <a:cxn ang="0">
                  <a:pos x="102" y="85"/>
                </a:cxn>
                <a:cxn ang="0">
                  <a:pos x="102" y="85"/>
                </a:cxn>
                <a:cxn ang="0">
                  <a:pos x="127" y="64"/>
                </a:cxn>
                <a:cxn ang="0">
                  <a:pos x="154" y="42"/>
                </a:cxn>
                <a:cxn ang="0">
                  <a:pos x="169" y="31"/>
                </a:cxn>
                <a:cxn ang="0">
                  <a:pos x="183" y="22"/>
                </a:cxn>
                <a:cxn ang="0">
                  <a:pos x="197" y="16"/>
                </a:cxn>
                <a:cxn ang="0">
                  <a:pos x="213" y="12"/>
                </a:cxn>
                <a:cxn ang="0">
                  <a:pos x="213" y="12"/>
                </a:cxn>
                <a:cxn ang="0">
                  <a:pos x="216" y="10"/>
                </a:cxn>
                <a:cxn ang="0">
                  <a:pos x="217" y="9"/>
                </a:cxn>
                <a:cxn ang="0">
                  <a:pos x="218" y="6"/>
                </a:cxn>
                <a:cxn ang="0">
                  <a:pos x="217" y="5"/>
                </a:cxn>
                <a:cxn ang="0">
                  <a:pos x="216" y="1"/>
                </a:cxn>
                <a:cxn ang="0">
                  <a:pos x="213" y="0"/>
                </a:cxn>
                <a:cxn ang="0">
                  <a:pos x="210" y="0"/>
                </a:cxn>
                <a:cxn ang="0">
                  <a:pos x="210" y="0"/>
                </a:cxn>
              </a:cxnLst>
              <a:rect l="0" t="0" r="r" b="b"/>
              <a:pathLst>
                <a:path w="218" h="171">
                  <a:moveTo>
                    <a:pt x="210" y="0"/>
                  </a:moveTo>
                  <a:lnTo>
                    <a:pt x="210" y="0"/>
                  </a:lnTo>
                  <a:lnTo>
                    <a:pt x="203" y="2"/>
                  </a:lnTo>
                  <a:lnTo>
                    <a:pt x="193" y="5"/>
                  </a:lnTo>
                  <a:lnTo>
                    <a:pt x="176" y="13"/>
                  </a:lnTo>
                  <a:lnTo>
                    <a:pt x="161" y="22"/>
                  </a:lnTo>
                  <a:lnTo>
                    <a:pt x="145" y="34"/>
                  </a:lnTo>
                  <a:lnTo>
                    <a:pt x="116" y="59"/>
                  </a:lnTo>
                  <a:lnTo>
                    <a:pt x="87" y="81"/>
                  </a:lnTo>
                  <a:lnTo>
                    <a:pt x="87" y="81"/>
                  </a:lnTo>
                  <a:lnTo>
                    <a:pt x="56" y="106"/>
                  </a:lnTo>
                  <a:lnTo>
                    <a:pt x="40" y="119"/>
                  </a:lnTo>
                  <a:lnTo>
                    <a:pt x="26" y="133"/>
                  </a:lnTo>
                  <a:lnTo>
                    <a:pt x="26" y="133"/>
                  </a:lnTo>
                  <a:lnTo>
                    <a:pt x="12" y="146"/>
                  </a:lnTo>
                  <a:lnTo>
                    <a:pt x="5" y="154"/>
                  </a:lnTo>
                  <a:lnTo>
                    <a:pt x="0" y="163"/>
                  </a:lnTo>
                  <a:lnTo>
                    <a:pt x="0" y="163"/>
                  </a:lnTo>
                  <a:lnTo>
                    <a:pt x="0" y="166"/>
                  </a:lnTo>
                  <a:lnTo>
                    <a:pt x="1" y="169"/>
                  </a:lnTo>
                  <a:lnTo>
                    <a:pt x="1" y="169"/>
                  </a:lnTo>
                  <a:lnTo>
                    <a:pt x="2" y="170"/>
                  </a:lnTo>
                  <a:lnTo>
                    <a:pt x="2" y="170"/>
                  </a:lnTo>
                  <a:lnTo>
                    <a:pt x="5" y="171"/>
                  </a:lnTo>
                  <a:lnTo>
                    <a:pt x="6" y="171"/>
                  </a:lnTo>
                  <a:lnTo>
                    <a:pt x="10" y="169"/>
                  </a:lnTo>
                  <a:lnTo>
                    <a:pt x="12" y="167"/>
                  </a:lnTo>
                  <a:lnTo>
                    <a:pt x="13" y="166"/>
                  </a:lnTo>
                  <a:lnTo>
                    <a:pt x="12" y="163"/>
                  </a:lnTo>
                  <a:lnTo>
                    <a:pt x="10" y="162"/>
                  </a:lnTo>
                  <a:lnTo>
                    <a:pt x="10" y="162"/>
                  </a:lnTo>
                  <a:lnTo>
                    <a:pt x="102" y="85"/>
                  </a:lnTo>
                  <a:lnTo>
                    <a:pt x="102" y="85"/>
                  </a:lnTo>
                  <a:lnTo>
                    <a:pt x="127" y="64"/>
                  </a:lnTo>
                  <a:lnTo>
                    <a:pt x="154" y="42"/>
                  </a:lnTo>
                  <a:lnTo>
                    <a:pt x="169" y="31"/>
                  </a:lnTo>
                  <a:lnTo>
                    <a:pt x="183" y="22"/>
                  </a:lnTo>
                  <a:lnTo>
                    <a:pt x="197" y="16"/>
                  </a:lnTo>
                  <a:lnTo>
                    <a:pt x="213" y="12"/>
                  </a:lnTo>
                  <a:lnTo>
                    <a:pt x="213" y="12"/>
                  </a:lnTo>
                  <a:lnTo>
                    <a:pt x="216" y="10"/>
                  </a:lnTo>
                  <a:lnTo>
                    <a:pt x="217" y="9"/>
                  </a:lnTo>
                  <a:lnTo>
                    <a:pt x="218" y="6"/>
                  </a:lnTo>
                  <a:lnTo>
                    <a:pt x="217" y="5"/>
                  </a:lnTo>
                  <a:lnTo>
                    <a:pt x="216" y="1"/>
                  </a:lnTo>
                  <a:lnTo>
                    <a:pt x="213" y="0"/>
                  </a:lnTo>
                  <a:lnTo>
                    <a:pt x="210" y="0"/>
                  </a:lnTo>
                  <a:lnTo>
                    <a:pt x="210"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76" name="Freeform 392"/>
            <p:cNvSpPr/>
            <p:nvPr/>
          </p:nvSpPr>
          <p:spPr bwMode="auto">
            <a:xfrm>
              <a:off x="5395914" y="1125538"/>
              <a:ext cx="141288" cy="26988"/>
            </a:xfrm>
            <a:custGeom>
              <a:avLst/>
              <a:gdLst/>
              <a:ahLst/>
              <a:cxnLst>
                <a:cxn ang="0">
                  <a:pos x="348" y="0"/>
                </a:cxn>
                <a:cxn ang="0">
                  <a:pos x="348" y="0"/>
                </a:cxn>
                <a:cxn ang="0">
                  <a:pos x="326" y="2"/>
                </a:cxn>
                <a:cxn ang="0">
                  <a:pos x="305" y="5"/>
                </a:cxn>
                <a:cxn ang="0">
                  <a:pos x="263" y="14"/>
                </a:cxn>
                <a:cxn ang="0">
                  <a:pos x="221" y="23"/>
                </a:cxn>
                <a:cxn ang="0">
                  <a:pos x="199" y="27"/>
                </a:cxn>
                <a:cxn ang="0">
                  <a:pos x="178" y="30"/>
                </a:cxn>
                <a:cxn ang="0">
                  <a:pos x="178" y="30"/>
                </a:cxn>
                <a:cxn ang="0">
                  <a:pos x="156" y="32"/>
                </a:cxn>
                <a:cxn ang="0">
                  <a:pos x="135" y="36"/>
                </a:cxn>
                <a:cxn ang="0">
                  <a:pos x="92" y="45"/>
                </a:cxn>
                <a:cxn ang="0">
                  <a:pos x="49" y="53"/>
                </a:cxn>
                <a:cxn ang="0">
                  <a:pos x="28" y="56"/>
                </a:cxn>
                <a:cxn ang="0">
                  <a:pos x="5" y="57"/>
                </a:cxn>
                <a:cxn ang="0">
                  <a:pos x="5" y="57"/>
                </a:cxn>
                <a:cxn ang="0">
                  <a:pos x="3" y="57"/>
                </a:cxn>
                <a:cxn ang="0">
                  <a:pos x="2" y="58"/>
                </a:cxn>
                <a:cxn ang="0">
                  <a:pos x="0" y="62"/>
                </a:cxn>
                <a:cxn ang="0">
                  <a:pos x="2" y="66"/>
                </a:cxn>
                <a:cxn ang="0">
                  <a:pos x="3" y="68"/>
                </a:cxn>
                <a:cxn ang="0">
                  <a:pos x="5" y="69"/>
                </a:cxn>
                <a:cxn ang="0">
                  <a:pos x="16" y="69"/>
                </a:cxn>
                <a:cxn ang="0">
                  <a:pos x="16" y="69"/>
                </a:cxn>
                <a:cxn ang="0">
                  <a:pos x="20" y="68"/>
                </a:cxn>
                <a:cxn ang="0">
                  <a:pos x="20" y="68"/>
                </a:cxn>
                <a:cxn ang="0">
                  <a:pos x="38" y="66"/>
                </a:cxn>
                <a:cxn ang="0">
                  <a:pos x="58" y="64"/>
                </a:cxn>
                <a:cxn ang="0">
                  <a:pos x="94" y="57"/>
                </a:cxn>
                <a:cxn ang="0">
                  <a:pos x="132" y="49"/>
                </a:cxn>
                <a:cxn ang="0">
                  <a:pos x="170" y="41"/>
                </a:cxn>
                <a:cxn ang="0">
                  <a:pos x="170" y="41"/>
                </a:cxn>
                <a:cxn ang="0">
                  <a:pos x="215" y="34"/>
                </a:cxn>
                <a:cxn ang="0">
                  <a:pos x="259" y="24"/>
                </a:cxn>
                <a:cxn ang="0">
                  <a:pos x="304" y="17"/>
                </a:cxn>
                <a:cxn ang="0">
                  <a:pos x="326" y="14"/>
                </a:cxn>
                <a:cxn ang="0">
                  <a:pos x="348" y="11"/>
                </a:cxn>
                <a:cxn ang="0">
                  <a:pos x="348" y="11"/>
                </a:cxn>
                <a:cxn ang="0">
                  <a:pos x="350" y="10"/>
                </a:cxn>
                <a:cxn ang="0">
                  <a:pos x="352" y="9"/>
                </a:cxn>
                <a:cxn ang="0">
                  <a:pos x="353" y="5"/>
                </a:cxn>
                <a:cxn ang="0">
                  <a:pos x="353" y="3"/>
                </a:cxn>
                <a:cxn ang="0">
                  <a:pos x="352" y="1"/>
                </a:cxn>
                <a:cxn ang="0">
                  <a:pos x="350" y="0"/>
                </a:cxn>
                <a:cxn ang="0">
                  <a:pos x="348" y="0"/>
                </a:cxn>
                <a:cxn ang="0">
                  <a:pos x="348" y="0"/>
                </a:cxn>
              </a:cxnLst>
              <a:rect l="0" t="0" r="r" b="b"/>
              <a:pathLst>
                <a:path w="353" h="69">
                  <a:moveTo>
                    <a:pt x="348" y="0"/>
                  </a:moveTo>
                  <a:lnTo>
                    <a:pt x="348" y="0"/>
                  </a:lnTo>
                  <a:lnTo>
                    <a:pt x="326" y="2"/>
                  </a:lnTo>
                  <a:lnTo>
                    <a:pt x="305" y="5"/>
                  </a:lnTo>
                  <a:lnTo>
                    <a:pt x="263" y="14"/>
                  </a:lnTo>
                  <a:lnTo>
                    <a:pt x="221" y="23"/>
                  </a:lnTo>
                  <a:lnTo>
                    <a:pt x="199" y="27"/>
                  </a:lnTo>
                  <a:lnTo>
                    <a:pt x="178" y="30"/>
                  </a:lnTo>
                  <a:lnTo>
                    <a:pt x="178" y="30"/>
                  </a:lnTo>
                  <a:lnTo>
                    <a:pt x="156" y="32"/>
                  </a:lnTo>
                  <a:lnTo>
                    <a:pt x="135" y="36"/>
                  </a:lnTo>
                  <a:lnTo>
                    <a:pt x="92" y="45"/>
                  </a:lnTo>
                  <a:lnTo>
                    <a:pt x="49" y="53"/>
                  </a:lnTo>
                  <a:lnTo>
                    <a:pt x="28" y="56"/>
                  </a:lnTo>
                  <a:lnTo>
                    <a:pt x="5" y="57"/>
                  </a:lnTo>
                  <a:lnTo>
                    <a:pt x="5" y="57"/>
                  </a:lnTo>
                  <a:lnTo>
                    <a:pt x="3" y="57"/>
                  </a:lnTo>
                  <a:lnTo>
                    <a:pt x="2" y="58"/>
                  </a:lnTo>
                  <a:lnTo>
                    <a:pt x="0" y="62"/>
                  </a:lnTo>
                  <a:lnTo>
                    <a:pt x="2" y="66"/>
                  </a:lnTo>
                  <a:lnTo>
                    <a:pt x="3" y="68"/>
                  </a:lnTo>
                  <a:lnTo>
                    <a:pt x="5" y="69"/>
                  </a:lnTo>
                  <a:lnTo>
                    <a:pt x="16" y="69"/>
                  </a:lnTo>
                  <a:lnTo>
                    <a:pt x="16" y="69"/>
                  </a:lnTo>
                  <a:lnTo>
                    <a:pt x="20" y="68"/>
                  </a:lnTo>
                  <a:lnTo>
                    <a:pt x="20" y="68"/>
                  </a:lnTo>
                  <a:lnTo>
                    <a:pt x="38" y="66"/>
                  </a:lnTo>
                  <a:lnTo>
                    <a:pt x="58" y="64"/>
                  </a:lnTo>
                  <a:lnTo>
                    <a:pt x="94" y="57"/>
                  </a:lnTo>
                  <a:lnTo>
                    <a:pt x="132" y="49"/>
                  </a:lnTo>
                  <a:lnTo>
                    <a:pt x="170" y="41"/>
                  </a:lnTo>
                  <a:lnTo>
                    <a:pt x="170" y="41"/>
                  </a:lnTo>
                  <a:lnTo>
                    <a:pt x="215" y="34"/>
                  </a:lnTo>
                  <a:lnTo>
                    <a:pt x="259" y="24"/>
                  </a:lnTo>
                  <a:lnTo>
                    <a:pt x="304" y="17"/>
                  </a:lnTo>
                  <a:lnTo>
                    <a:pt x="326" y="14"/>
                  </a:lnTo>
                  <a:lnTo>
                    <a:pt x="348" y="11"/>
                  </a:lnTo>
                  <a:lnTo>
                    <a:pt x="348" y="11"/>
                  </a:lnTo>
                  <a:lnTo>
                    <a:pt x="350" y="10"/>
                  </a:lnTo>
                  <a:lnTo>
                    <a:pt x="352" y="9"/>
                  </a:lnTo>
                  <a:lnTo>
                    <a:pt x="353" y="5"/>
                  </a:lnTo>
                  <a:lnTo>
                    <a:pt x="353" y="3"/>
                  </a:lnTo>
                  <a:lnTo>
                    <a:pt x="352" y="1"/>
                  </a:lnTo>
                  <a:lnTo>
                    <a:pt x="350" y="0"/>
                  </a:lnTo>
                  <a:lnTo>
                    <a:pt x="348" y="0"/>
                  </a:lnTo>
                  <a:lnTo>
                    <a:pt x="348"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77" name="Freeform 393"/>
            <p:cNvSpPr/>
            <p:nvPr/>
          </p:nvSpPr>
          <p:spPr bwMode="auto">
            <a:xfrm>
              <a:off x="5421314" y="1193801"/>
              <a:ext cx="92075" cy="20638"/>
            </a:xfrm>
            <a:custGeom>
              <a:avLst/>
              <a:gdLst/>
              <a:ahLst/>
              <a:cxnLst>
                <a:cxn ang="0">
                  <a:pos x="225" y="1"/>
                </a:cxn>
                <a:cxn ang="0">
                  <a:pos x="225" y="1"/>
                </a:cxn>
                <a:cxn ang="0">
                  <a:pos x="217" y="4"/>
                </a:cxn>
                <a:cxn ang="0">
                  <a:pos x="209" y="5"/>
                </a:cxn>
                <a:cxn ang="0">
                  <a:pos x="194" y="5"/>
                </a:cxn>
                <a:cxn ang="0">
                  <a:pos x="194" y="5"/>
                </a:cxn>
                <a:cxn ang="0">
                  <a:pos x="179" y="6"/>
                </a:cxn>
                <a:cxn ang="0">
                  <a:pos x="166" y="10"/>
                </a:cxn>
                <a:cxn ang="0">
                  <a:pos x="139" y="17"/>
                </a:cxn>
                <a:cxn ang="0">
                  <a:pos x="139" y="17"/>
                </a:cxn>
                <a:cxn ang="0">
                  <a:pos x="72" y="31"/>
                </a:cxn>
                <a:cxn ang="0">
                  <a:pos x="38" y="36"/>
                </a:cxn>
                <a:cxn ang="0">
                  <a:pos x="22" y="39"/>
                </a:cxn>
                <a:cxn ang="0">
                  <a:pos x="5" y="40"/>
                </a:cxn>
                <a:cxn ang="0">
                  <a:pos x="5" y="40"/>
                </a:cxn>
                <a:cxn ang="0">
                  <a:pos x="3" y="40"/>
                </a:cxn>
                <a:cxn ang="0">
                  <a:pos x="1" y="42"/>
                </a:cxn>
                <a:cxn ang="0">
                  <a:pos x="0" y="46"/>
                </a:cxn>
                <a:cxn ang="0">
                  <a:pos x="1" y="50"/>
                </a:cxn>
                <a:cxn ang="0">
                  <a:pos x="3" y="51"/>
                </a:cxn>
                <a:cxn ang="0">
                  <a:pos x="5" y="51"/>
                </a:cxn>
                <a:cxn ang="0">
                  <a:pos x="5" y="51"/>
                </a:cxn>
                <a:cxn ang="0">
                  <a:pos x="21" y="51"/>
                </a:cxn>
                <a:cxn ang="0">
                  <a:pos x="37" y="48"/>
                </a:cxn>
                <a:cxn ang="0">
                  <a:pos x="68" y="43"/>
                </a:cxn>
                <a:cxn ang="0">
                  <a:pos x="131" y="30"/>
                </a:cxn>
                <a:cxn ang="0">
                  <a:pos x="131" y="30"/>
                </a:cxn>
                <a:cxn ang="0">
                  <a:pos x="166" y="22"/>
                </a:cxn>
                <a:cxn ang="0">
                  <a:pos x="184" y="18"/>
                </a:cxn>
                <a:cxn ang="0">
                  <a:pos x="201" y="17"/>
                </a:cxn>
                <a:cxn ang="0">
                  <a:pos x="201" y="17"/>
                </a:cxn>
                <a:cxn ang="0">
                  <a:pos x="217" y="16"/>
                </a:cxn>
                <a:cxn ang="0">
                  <a:pos x="224" y="14"/>
                </a:cxn>
                <a:cxn ang="0">
                  <a:pos x="230" y="10"/>
                </a:cxn>
                <a:cxn ang="0">
                  <a:pos x="230" y="10"/>
                </a:cxn>
                <a:cxn ang="0">
                  <a:pos x="233" y="9"/>
                </a:cxn>
                <a:cxn ang="0">
                  <a:pos x="233" y="6"/>
                </a:cxn>
                <a:cxn ang="0">
                  <a:pos x="233" y="2"/>
                </a:cxn>
                <a:cxn ang="0">
                  <a:pos x="229" y="0"/>
                </a:cxn>
                <a:cxn ang="0">
                  <a:pos x="228" y="0"/>
                </a:cxn>
                <a:cxn ang="0">
                  <a:pos x="225" y="1"/>
                </a:cxn>
                <a:cxn ang="0">
                  <a:pos x="225" y="1"/>
                </a:cxn>
              </a:cxnLst>
              <a:rect l="0" t="0" r="r" b="b"/>
              <a:pathLst>
                <a:path w="233" h="51">
                  <a:moveTo>
                    <a:pt x="225" y="1"/>
                  </a:moveTo>
                  <a:lnTo>
                    <a:pt x="225" y="1"/>
                  </a:lnTo>
                  <a:lnTo>
                    <a:pt x="217" y="4"/>
                  </a:lnTo>
                  <a:lnTo>
                    <a:pt x="209" y="5"/>
                  </a:lnTo>
                  <a:lnTo>
                    <a:pt x="194" y="5"/>
                  </a:lnTo>
                  <a:lnTo>
                    <a:pt x="194" y="5"/>
                  </a:lnTo>
                  <a:lnTo>
                    <a:pt x="179" y="6"/>
                  </a:lnTo>
                  <a:lnTo>
                    <a:pt x="166" y="10"/>
                  </a:lnTo>
                  <a:lnTo>
                    <a:pt x="139" y="17"/>
                  </a:lnTo>
                  <a:lnTo>
                    <a:pt x="139" y="17"/>
                  </a:lnTo>
                  <a:lnTo>
                    <a:pt x="72" y="31"/>
                  </a:lnTo>
                  <a:lnTo>
                    <a:pt x="38" y="36"/>
                  </a:lnTo>
                  <a:lnTo>
                    <a:pt x="22" y="39"/>
                  </a:lnTo>
                  <a:lnTo>
                    <a:pt x="5" y="40"/>
                  </a:lnTo>
                  <a:lnTo>
                    <a:pt x="5" y="40"/>
                  </a:lnTo>
                  <a:lnTo>
                    <a:pt x="3" y="40"/>
                  </a:lnTo>
                  <a:lnTo>
                    <a:pt x="1" y="42"/>
                  </a:lnTo>
                  <a:lnTo>
                    <a:pt x="0" y="46"/>
                  </a:lnTo>
                  <a:lnTo>
                    <a:pt x="1" y="50"/>
                  </a:lnTo>
                  <a:lnTo>
                    <a:pt x="3" y="51"/>
                  </a:lnTo>
                  <a:lnTo>
                    <a:pt x="5" y="51"/>
                  </a:lnTo>
                  <a:lnTo>
                    <a:pt x="5" y="51"/>
                  </a:lnTo>
                  <a:lnTo>
                    <a:pt x="21" y="51"/>
                  </a:lnTo>
                  <a:lnTo>
                    <a:pt x="37" y="48"/>
                  </a:lnTo>
                  <a:lnTo>
                    <a:pt x="68" y="43"/>
                  </a:lnTo>
                  <a:lnTo>
                    <a:pt x="131" y="30"/>
                  </a:lnTo>
                  <a:lnTo>
                    <a:pt x="131" y="30"/>
                  </a:lnTo>
                  <a:lnTo>
                    <a:pt x="166" y="22"/>
                  </a:lnTo>
                  <a:lnTo>
                    <a:pt x="184" y="18"/>
                  </a:lnTo>
                  <a:lnTo>
                    <a:pt x="201" y="17"/>
                  </a:lnTo>
                  <a:lnTo>
                    <a:pt x="201" y="17"/>
                  </a:lnTo>
                  <a:lnTo>
                    <a:pt x="217" y="16"/>
                  </a:lnTo>
                  <a:lnTo>
                    <a:pt x="224" y="14"/>
                  </a:lnTo>
                  <a:lnTo>
                    <a:pt x="230" y="10"/>
                  </a:lnTo>
                  <a:lnTo>
                    <a:pt x="230" y="10"/>
                  </a:lnTo>
                  <a:lnTo>
                    <a:pt x="233" y="9"/>
                  </a:lnTo>
                  <a:lnTo>
                    <a:pt x="233" y="6"/>
                  </a:lnTo>
                  <a:lnTo>
                    <a:pt x="233" y="2"/>
                  </a:lnTo>
                  <a:lnTo>
                    <a:pt x="229" y="0"/>
                  </a:lnTo>
                  <a:lnTo>
                    <a:pt x="228" y="0"/>
                  </a:lnTo>
                  <a:lnTo>
                    <a:pt x="225" y="1"/>
                  </a:lnTo>
                  <a:lnTo>
                    <a:pt x="225"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78" name="Freeform 394"/>
            <p:cNvSpPr/>
            <p:nvPr/>
          </p:nvSpPr>
          <p:spPr bwMode="auto">
            <a:xfrm>
              <a:off x="5537201" y="1117601"/>
              <a:ext cx="44450" cy="11113"/>
            </a:xfrm>
            <a:custGeom>
              <a:avLst/>
              <a:gdLst/>
              <a:ahLst/>
              <a:cxnLst>
                <a:cxn ang="0">
                  <a:pos x="108" y="0"/>
                </a:cxn>
                <a:cxn ang="0">
                  <a:pos x="108" y="0"/>
                </a:cxn>
                <a:cxn ang="0">
                  <a:pos x="57" y="11"/>
                </a:cxn>
                <a:cxn ang="0">
                  <a:pos x="32" y="15"/>
                </a:cxn>
                <a:cxn ang="0">
                  <a:pos x="6" y="17"/>
                </a:cxn>
                <a:cxn ang="0">
                  <a:pos x="6" y="17"/>
                </a:cxn>
                <a:cxn ang="0">
                  <a:pos x="4" y="17"/>
                </a:cxn>
                <a:cxn ang="0">
                  <a:pos x="2" y="19"/>
                </a:cxn>
                <a:cxn ang="0">
                  <a:pos x="0" y="23"/>
                </a:cxn>
                <a:cxn ang="0">
                  <a:pos x="2" y="26"/>
                </a:cxn>
                <a:cxn ang="0">
                  <a:pos x="4" y="28"/>
                </a:cxn>
                <a:cxn ang="0">
                  <a:pos x="6" y="29"/>
                </a:cxn>
                <a:cxn ang="0">
                  <a:pos x="6" y="29"/>
                </a:cxn>
                <a:cxn ang="0">
                  <a:pos x="20" y="28"/>
                </a:cxn>
                <a:cxn ang="0">
                  <a:pos x="33" y="26"/>
                </a:cxn>
                <a:cxn ang="0">
                  <a:pos x="58" y="21"/>
                </a:cxn>
                <a:cxn ang="0">
                  <a:pos x="110" y="11"/>
                </a:cxn>
                <a:cxn ang="0">
                  <a:pos x="110" y="11"/>
                </a:cxn>
                <a:cxn ang="0">
                  <a:pos x="113" y="11"/>
                </a:cxn>
                <a:cxn ang="0">
                  <a:pos x="114" y="8"/>
                </a:cxn>
                <a:cxn ang="0">
                  <a:pos x="114" y="7"/>
                </a:cxn>
                <a:cxn ang="0">
                  <a:pos x="114" y="4"/>
                </a:cxn>
                <a:cxn ang="0">
                  <a:pos x="112" y="2"/>
                </a:cxn>
                <a:cxn ang="0">
                  <a:pos x="110" y="0"/>
                </a:cxn>
                <a:cxn ang="0">
                  <a:pos x="108" y="0"/>
                </a:cxn>
                <a:cxn ang="0">
                  <a:pos x="108" y="0"/>
                </a:cxn>
              </a:cxnLst>
              <a:rect l="0" t="0" r="r" b="b"/>
              <a:pathLst>
                <a:path w="114" h="29">
                  <a:moveTo>
                    <a:pt x="108" y="0"/>
                  </a:moveTo>
                  <a:lnTo>
                    <a:pt x="108" y="0"/>
                  </a:lnTo>
                  <a:lnTo>
                    <a:pt x="57" y="11"/>
                  </a:lnTo>
                  <a:lnTo>
                    <a:pt x="32" y="15"/>
                  </a:lnTo>
                  <a:lnTo>
                    <a:pt x="6" y="17"/>
                  </a:lnTo>
                  <a:lnTo>
                    <a:pt x="6" y="17"/>
                  </a:lnTo>
                  <a:lnTo>
                    <a:pt x="4" y="17"/>
                  </a:lnTo>
                  <a:lnTo>
                    <a:pt x="2" y="19"/>
                  </a:lnTo>
                  <a:lnTo>
                    <a:pt x="0" y="23"/>
                  </a:lnTo>
                  <a:lnTo>
                    <a:pt x="2" y="26"/>
                  </a:lnTo>
                  <a:lnTo>
                    <a:pt x="4" y="28"/>
                  </a:lnTo>
                  <a:lnTo>
                    <a:pt x="6" y="29"/>
                  </a:lnTo>
                  <a:lnTo>
                    <a:pt x="6" y="29"/>
                  </a:lnTo>
                  <a:lnTo>
                    <a:pt x="20" y="28"/>
                  </a:lnTo>
                  <a:lnTo>
                    <a:pt x="33" y="26"/>
                  </a:lnTo>
                  <a:lnTo>
                    <a:pt x="58" y="21"/>
                  </a:lnTo>
                  <a:lnTo>
                    <a:pt x="110" y="11"/>
                  </a:lnTo>
                  <a:lnTo>
                    <a:pt x="110" y="11"/>
                  </a:lnTo>
                  <a:lnTo>
                    <a:pt x="113" y="11"/>
                  </a:lnTo>
                  <a:lnTo>
                    <a:pt x="114" y="8"/>
                  </a:lnTo>
                  <a:lnTo>
                    <a:pt x="114" y="7"/>
                  </a:lnTo>
                  <a:lnTo>
                    <a:pt x="114" y="4"/>
                  </a:lnTo>
                  <a:lnTo>
                    <a:pt x="112" y="2"/>
                  </a:lnTo>
                  <a:lnTo>
                    <a:pt x="110" y="0"/>
                  </a:lnTo>
                  <a:lnTo>
                    <a:pt x="108" y="0"/>
                  </a:lnTo>
                  <a:lnTo>
                    <a:pt x="108"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79" name="Freeform 395"/>
            <p:cNvSpPr/>
            <p:nvPr/>
          </p:nvSpPr>
          <p:spPr bwMode="auto">
            <a:xfrm>
              <a:off x="5481639" y="1184276"/>
              <a:ext cx="198438" cy="82550"/>
            </a:xfrm>
            <a:custGeom>
              <a:avLst/>
              <a:gdLst/>
              <a:ahLst/>
              <a:cxnLst>
                <a:cxn ang="0">
                  <a:pos x="492" y="0"/>
                </a:cxn>
                <a:cxn ang="0">
                  <a:pos x="492" y="0"/>
                </a:cxn>
                <a:cxn ang="0">
                  <a:pos x="478" y="1"/>
                </a:cxn>
                <a:cxn ang="0">
                  <a:pos x="463" y="5"/>
                </a:cxn>
                <a:cxn ang="0">
                  <a:pos x="449" y="10"/>
                </a:cxn>
                <a:cxn ang="0">
                  <a:pos x="434" y="15"/>
                </a:cxn>
                <a:cxn ang="0">
                  <a:pos x="407" y="28"/>
                </a:cxn>
                <a:cxn ang="0">
                  <a:pos x="381" y="40"/>
                </a:cxn>
                <a:cxn ang="0">
                  <a:pos x="381" y="40"/>
                </a:cxn>
                <a:cxn ang="0">
                  <a:pos x="314" y="66"/>
                </a:cxn>
                <a:cxn ang="0">
                  <a:pos x="247" y="91"/>
                </a:cxn>
                <a:cxn ang="0">
                  <a:pos x="247" y="91"/>
                </a:cxn>
                <a:cxn ang="0">
                  <a:pos x="188" y="113"/>
                </a:cxn>
                <a:cxn ang="0">
                  <a:pos x="158" y="125"/>
                </a:cxn>
                <a:cxn ang="0">
                  <a:pos x="128" y="137"/>
                </a:cxn>
                <a:cxn ang="0">
                  <a:pos x="128" y="137"/>
                </a:cxn>
                <a:cxn ang="0">
                  <a:pos x="114" y="145"/>
                </a:cxn>
                <a:cxn ang="0">
                  <a:pos x="98" y="153"/>
                </a:cxn>
                <a:cxn ang="0">
                  <a:pos x="68" y="170"/>
                </a:cxn>
                <a:cxn ang="0">
                  <a:pos x="54" y="177"/>
                </a:cxn>
                <a:cxn ang="0">
                  <a:pos x="38" y="184"/>
                </a:cxn>
                <a:cxn ang="0">
                  <a:pos x="21" y="189"/>
                </a:cxn>
                <a:cxn ang="0">
                  <a:pos x="4" y="193"/>
                </a:cxn>
                <a:cxn ang="0">
                  <a:pos x="4" y="193"/>
                </a:cxn>
                <a:cxn ang="0">
                  <a:pos x="3" y="194"/>
                </a:cxn>
                <a:cxn ang="0">
                  <a:pos x="1" y="196"/>
                </a:cxn>
                <a:cxn ang="0">
                  <a:pos x="0" y="197"/>
                </a:cxn>
                <a:cxn ang="0">
                  <a:pos x="0" y="200"/>
                </a:cxn>
                <a:cxn ang="0">
                  <a:pos x="3" y="204"/>
                </a:cxn>
                <a:cxn ang="0">
                  <a:pos x="5" y="205"/>
                </a:cxn>
                <a:cxn ang="0">
                  <a:pos x="8" y="205"/>
                </a:cxn>
                <a:cxn ang="0">
                  <a:pos x="8" y="205"/>
                </a:cxn>
                <a:cxn ang="0">
                  <a:pos x="21" y="201"/>
                </a:cxn>
                <a:cxn ang="0">
                  <a:pos x="35" y="197"/>
                </a:cxn>
                <a:cxn ang="0">
                  <a:pos x="48" y="192"/>
                </a:cxn>
                <a:cxn ang="0">
                  <a:pos x="62" y="187"/>
                </a:cxn>
                <a:cxn ang="0">
                  <a:pos x="86" y="172"/>
                </a:cxn>
                <a:cxn ang="0">
                  <a:pos x="110" y="159"/>
                </a:cxn>
                <a:cxn ang="0">
                  <a:pos x="110" y="159"/>
                </a:cxn>
                <a:cxn ang="0">
                  <a:pos x="126" y="151"/>
                </a:cxn>
                <a:cxn ang="0">
                  <a:pos x="140" y="145"/>
                </a:cxn>
                <a:cxn ang="0">
                  <a:pos x="171" y="132"/>
                </a:cxn>
                <a:cxn ang="0">
                  <a:pos x="203" y="121"/>
                </a:cxn>
                <a:cxn ang="0">
                  <a:pos x="233" y="109"/>
                </a:cxn>
                <a:cxn ang="0">
                  <a:pos x="233" y="109"/>
                </a:cxn>
                <a:cxn ang="0">
                  <a:pos x="293" y="86"/>
                </a:cxn>
                <a:cxn ang="0">
                  <a:pos x="355" y="62"/>
                </a:cxn>
                <a:cxn ang="0">
                  <a:pos x="355" y="62"/>
                </a:cxn>
                <a:cxn ang="0">
                  <a:pos x="423" y="35"/>
                </a:cxn>
                <a:cxn ang="0">
                  <a:pos x="423" y="35"/>
                </a:cxn>
                <a:cxn ang="0">
                  <a:pos x="457" y="21"/>
                </a:cxn>
                <a:cxn ang="0">
                  <a:pos x="474" y="14"/>
                </a:cxn>
                <a:cxn ang="0">
                  <a:pos x="483" y="11"/>
                </a:cxn>
                <a:cxn ang="0">
                  <a:pos x="492" y="10"/>
                </a:cxn>
                <a:cxn ang="0">
                  <a:pos x="492" y="10"/>
                </a:cxn>
                <a:cxn ang="0">
                  <a:pos x="493" y="10"/>
                </a:cxn>
                <a:cxn ang="0">
                  <a:pos x="496" y="9"/>
                </a:cxn>
                <a:cxn ang="0">
                  <a:pos x="497" y="5"/>
                </a:cxn>
                <a:cxn ang="0">
                  <a:pos x="497" y="2"/>
                </a:cxn>
                <a:cxn ang="0">
                  <a:pos x="496" y="1"/>
                </a:cxn>
                <a:cxn ang="0">
                  <a:pos x="493" y="0"/>
                </a:cxn>
                <a:cxn ang="0">
                  <a:pos x="492" y="0"/>
                </a:cxn>
                <a:cxn ang="0">
                  <a:pos x="492" y="0"/>
                </a:cxn>
              </a:cxnLst>
              <a:rect l="0" t="0" r="r" b="b"/>
              <a:pathLst>
                <a:path w="497" h="205">
                  <a:moveTo>
                    <a:pt x="492" y="0"/>
                  </a:moveTo>
                  <a:lnTo>
                    <a:pt x="492" y="0"/>
                  </a:lnTo>
                  <a:lnTo>
                    <a:pt x="478" y="1"/>
                  </a:lnTo>
                  <a:lnTo>
                    <a:pt x="463" y="5"/>
                  </a:lnTo>
                  <a:lnTo>
                    <a:pt x="449" y="10"/>
                  </a:lnTo>
                  <a:lnTo>
                    <a:pt x="434" y="15"/>
                  </a:lnTo>
                  <a:lnTo>
                    <a:pt x="407" y="28"/>
                  </a:lnTo>
                  <a:lnTo>
                    <a:pt x="381" y="40"/>
                  </a:lnTo>
                  <a:lnTo>
                    <a:pt x="381" y="40"/>
                  </a:lnTo>
                  <a:lnTo>
                    <a:pt x="314" y="66"/>
                  </a:lnTo>
                  <a:lnTo>
                    <a:pt x="247" y="91"/>
                  </a:lnTo>
                  <a:lnTo>
                    <a:pt x="247" y="91"/>
                  </a:lnTo>
                  <a:lnTo>
                    <a:pt x="188" y="113"/>
                  </a:lnTo>
                  <a:lnTo>
                    <a:pt x="158" y="125"/>
                  </a:lnTo>
                  <a:lnTo>
                    <a:pt x="128" y="137"/>
                  </a:lnTo>
                  <a:lnTo>
                    <a:pt x="128" y="137"/>
                  </a:lnTo>
                  <a:lnTo>
                    <a:pt x="114" y="145"/>
                  </a:lnTo>
                  <a:lnTo>
                    <a:pt x="98" y="153"/>
                  </a:lnTo>
                  <a:lnTo>
                    <a:pt x="68" y="170"/>
                  </a:lnTo>
                  <a:lnTo>
                    <a:pt x="54" y="177"/>
                  </a:lnTo>
                  <a:lnTo>
                    <a:pt x="38" y="184"/>
                  </a:lnTo>
                  <a:lnTo>
                    <a:pt x="21" y="189"/>
                  </a:lnTo>
                  <a:lnTo>
                    <a:pt x="4" y="193"/>
                  </a:lnTo>
                  <a:lnTo>
                    <a:pt x="4" y="193"/>
                  </a:lnTo>
                  <a:lnTo>
                    <a:pt x="3" y="194"/>
                  </a:lnTo>
                  <a:lnTo>
                    <a:pt x="1" y="196"/>
                  </a:lnTo>
                  <a:lnTo>
                    <a:pt x="0" y="197"/>
                  </a:lnTo>
                  <a:lnTo>
                    <a:pt x="0" y="200"/>
                  </a:lnTo>
                  <a:lnTo>
                    <a:pt x="3" y="204"/>
                  </a:lnTo>
                  <a:lnTo>
                    <a:pt x="5" y="205"/>
                  </a:lnTo>
                  <a:lnTo>
                    <a:pt x="8" y="205"/>
                  </a:lnTo>
                  <a:lnTo>
                    <a:pt x="8" y="205"/>
                  </a:lnTo>
                  <a:lnTo>
                    <a:pt x="21" y="201"/>
                  </a:lnTo>
                  <a:lnTo>
                    <a:pt x="35" y="197"/>
                  </a:lnTo>
                  <a:lnTo>
                    <a:pt x="48" y="192"/>
                  </a:lnTo>
                  <a:lnTo>
                    <a:pt x="62" y="187"/>
                  </a:lnTo>
                  <a:lnTo>
                    <a:pt x="86" y="172"/>
                  </a:lnTo>
                  <a:lnTo>
                    <a:pt x="110" y="159"/>
                  </a:lnTo>
                  <a:lnTo>
                    <a:pt x="110" y="159"/>
                  </a:lnTo>
                  <a:lnTo>
                    <a:pt x="126" y="151"/>
                  </a:lnTo>
                  <a:lnTo>
                    <a:pt x="140" y="145"/>
                  </a:lnTo>
                  <a:lnTo>
                    <a:pt x="171" y="132"/>
                  </a:lnTo>
                  <a:lnTo>
                    <a:pt x="203" y="121"/>
                  </a:lnTo>
                  <a:lnTo>
                    <a:pt x="233" y="109"/>
                  </a:lnTo>
                  <a:lnTo>
                    <a:pt x="233" y="109"/>
                  </a:lnTo>
                  <a:lnTo>
                    <a:pt x="293" y="86"/>
                  </a:lnTo>
                  <a:lnTo>
                    <a:pt x="355" y="62"/>
                  </a:lnTo>
                  <a:lnTo>
                    <a:pt x="355" y="62"/>
                  </a:lnTo>
                  <a:lnTo>
                    <a:pt x="423" y="35"/>
                  </a:lnTo>
                  <a:lnTo>
                    <a:pt x="423" y="35"/>
                  </a:lnTo>
                  <a:lnTo>
                    <a:pt x="457" y="21"/>
                  </a:lnTo>
                  <a:lnTo>
                    <a:pt x="474" y="14"/>
                  </a:lnTo>
                  <a:lnTo>
                    <a:pt x="483" y="11"/>
                  </a:lnTo>
                  <a:lnTo>
                    <a:pt x="492" y="10"/>
                  </a:lnTo>
                  <a:lnTo>
                    <a:pt x="492" y="10"/>
                  </a:lnTo>
                  <a:lnTo>
                    <a:pt x="493" y="10"/>
                  </a:lnTo>
                  <a:lnTo>
                    <a:pt x="496" y="9"/>
                  </a:lnTo>
                  <a:lnTo>
                    <a:pt x="497" y="5"/>
                  </a:lnTo>
                  <a:lnTo>
                    <a:pt x="497" y="2"/>
                  </a:lnTo>
                  <a:lnTo>
                    <a:pt x="496" y="1"/>
                  </a:lnTo>
                  <a:lnTo>
                    <a:pt x="493" y="0"/>
                  </a:lnTo>
                  <a:lnTo>
                    <a:pt x="492" y="0"/>
                  </a:lnTo>
                  <a:lnTo>
                    <a:pt x="492"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80" name="Freeform 396"/>
            <p:cNvSpPr/>
            <p:nvPr/>
          </p:nvSpPr>
          <p:spPr bwMode="auto">
            <a:xfrm>
              <a:off x="5664201" y="1103313"/>
              <a:ext cx="76200" cy="76200"/>
            </a:xfrm>
            <a:custGeom>
              <a:avLst/>
              <a:gdLst/>
              <a:ahLst/>
              <a:cxnLst>
                <a:cxn ang="0">
                  <a:pos x="186" y="0"/>
                </a:cxn>
                <a:cxn ang="0">
                  <a:pos x="186" y="0"/>
                </a:cxn>
                <a:cxn ang="0">
                  <a:pos x="178" y="3"/>
                </a:cxn>
                <a:cxn ang="0">
                  <a:pos x="171" y="7"/>
                </a:cxn>
                <a:cxn ang="0">
                  <a:pos x="166" y="12"/>
                </a:cxn>
                <a:cxn ang="0">
                  <a:pos x="161" y="19"/>
                </a:cxn>
                <a:cxn ang="0">
                  <a:pos x="161" y="19"/>
                </a:cxn>
                <a:cxn ang="0">
                  <a:pos x="135" y="49"/>
                </a:cxn>
                <a:cxn ang="0">
                  <a:pos x="107" y="77"/>
                </a:cxn>
                <a:cxn ang="0">
                  <a:pos x="107" y="77"/>
                </a:cxn>
                <a:cxn ang="0">
                  <a:pos x="82" y="105"/>
                </a:cxn>
                <a:cxn ang="0">
                  <a:pos x="57" y="134"/>
                </a:cxn>
                <a:cxn ang="0">
                  <a:pos x="44" y="147"/>
                </a:cxn>
                <a:cxn ang="0">
                  <a:pos x="31" y="160"/>
                </a:cxn>
                <a:cxn ang="0">
                  <a:pos x="17" y="173"/>
                </a:cxn>
                <a:cxn ang="0">
                  <a:pos x="3" y="183"/>
                </a:cxn>
                <a:cxn ang="0">
                  <a:pos x="3" y="183"/>
                </a:cxn>
                <a:cxn ang="0">
                  <a:pos x="0" y="185"/>
                </a:cxn>
                <a:cxn ang="0">
                  <a:pos x="0" y="187"/>
                </a:cxn>
                <a:cxn ang="0">
                  <a:pos x="0" y="191"/>
                </a:cxn>
                <a:cxn ang="0">
                  <a:pos x="4" y="194"/>
                </a:cxn>
                <a:cxn ang="0">
                  <a:pos x="5" y="194"/>
                </a:cxn>
                <a:cxn ang="0">
                  <a:pos x="8" y="193"/>
                </a:cxn>
                <a:cxn ang="0">
                  <a:pos x="8" y="193"/>
                </a:cxn>
                <a:cxn ang="0">
                  <a:pos x="20" y="185"/>
                </a:cxn>
                <a:cxn ang="0">
                  <a:pos x="31" y="174"/>
                </a:cxn>
                <a:cxn ang="0">
                  <a:pos x="54" y="153"/>
                </a:cxn>
                <a:cxn ang="0">
                  <a:pos x="74" y="131"/>
                </a:cxn>
                <a:cxn ang="0">
                  <a:pos x="94" y="109"/>
                </a:cxn>
                <a:cxn ang="0">
                  <a:pos x="94" y="109"/>
                </a:cxn>
                <a:cxn ang="0">
                  <a:pos x="140" y="55"/>
                </a:cxn>
                <a:cxn ang="0">
                  <a:pos x="140" y="55"/>
                </a:cxn>
                <a:cxn ang="0">
                  <a:pos x="150" y="43"/>
                </a:cxn>
                <a:cxn ang="0">
                  <a:pos x="162" y="30"/>
                </a:cxn>
                <a:cxn ang="0">
                  <a:pos x="169" y="24"/>
                </a:cxn>
                <a:cxn ang="0">
                  <a:pos x="175" y="17"/>
                </a:cxn>
                <a:cxn ang="0">
                  <a:pos x="183" y="13"/>
                </a:cxn>
                <a:cxn ang="0">
                  <a:pos x="190" y="11"/>
                </a:cxn>
                <a:cxn ang="0">
                  <a:pos x="190" y="11"/>
                </a:cxn>
                <a:cxn ang="0">
                  <a:pos x="191" y="9"/>
                </a:cxn>
                <a:cxn ang="0">
                  <a:pos x="192" y="8"/>
                </a:cxn>
                <a:cxn ang="0">
                  <a:pos x="194" y="7"/>
                </a:cxn>
                <a:cxn ang="0">
                  <a:pos x="194" y="4"/>
                </a:cxn>
                <a:cxn ang="0">
                  <a:pos x="191" y="0"/>
                </a:cxn>
                <a:cxn ang="0">
                  <a:pos x="188" y="0"/>
                </a:cxn>
                <a:cxn ang="0">
                  <a:pos x="186" y="0"/>
                </a:cxn>
                <a:cxn ang="0">
                  <a:pos x="186" y="0"/>
                </a:cxn>
              </a:cxnLst>
              <a:rect l="0" t="0" r="r" b="b"/>
              <a:pathLst>
                <a:path w="194" h="194">
                  <a:moveTo>
                    <a:pt x="186" y="0"/>
                  </a:moveTo>
                  <a:lnTo>
                    <a:pt x="186" y="0"/>
                  </a:lnTo>
                  <a:lnTo>
                    <a:pt x="178" y="3"/>
                  </a:lnTo>
                  <a:lnTo>
                    <a:pt x="171" y="7"/>
                  </a:lnTo>
                  <a:lnTo>
                    <a:pt x="166" y="12"/>
                  </a:lnTo>
                  <a:lnTo>
                    <a:pt x="161" y="19"/>
                  </a:lnTo>
                  <a:lnTo>
                    <a:pt x="161" y="19"/>
                  </a:lnTo>
                  <a:lnTo>
                    <a:pt x="135" y="49"/>
                  </a:lnTo>
                  <a:lnTo>
                    <a:pt x="107" y="77"/>
                  </a:lnTo>
                  <a:lnTo>
                    <a:pt x="107" y="77"/>
                  </a:lnTo>
                  <a:lnTo>
                    <a:pt x="82" y="105"/>
                  </a:lnTo>
                  <a:lnTo>
                    <a:pt x="57" y="134"/>
                  </a:lnTo>
                  <a:lnTo>
                    <a:pt x="44" y="147"/>
                  </a:lnTo>
                  <a:lnTo>
                    <a:pt x="31" y="160"/>
                  </a:lnTo>
                  <a:lnTo>
                    <a:pt x="17" y="173"/>
                  </a:lnTo>
                  <a:lnTo>
                    <a:pt x="3" y="183"/>
                  </a:lnTo>
                  <a:lnTo>
                    <a:pt x="3" y="183"/>
                  </a:lnTo>
                  <a:lnTo>
                    <a:pt x="0" y="185"/>
                  </a:lnTo>
                  <a:lnTo>
                    <a:pt x="0" y="187"/>
                  </a:lnTo>
                  <a:lnTo>
                    <a:pt x="0" y="191"/>
                  </a:lnTo>
                  <a:lnTo>
                    <a:pt x="4" y="194"/>
                  </a:lnTo>
                  <a:lnTo>
                    <a:pt x="5" y="194"/>
                  </a:lnTo>
                  <a:lnTo>
                    <a:pt x="8" y="193"/>
                  </a:lnTo>
                  <a:lnTo>
                    <a:pt x="8" y="193"/>
                  </a:lnTo>
                  <a:lnTo>
                    <a:pt x="20" y="185"/>
                  </a:lnTo>
                  <a:lnTo>
                    <a:pt x="31" y="174"/>
                  </a:lnTo>
                  <a:lnTo>
                    <a:pt x="54" y="153"/>
                  </a:lnTo>
                  <a:lnTo>
                    <a:pt x="74" y="131"/>
                  </a:lnTo>
                  <a:lnTo>
                    <a:pt x="94" y="109"/>
                  </a:lnTo>
                  <a:lnTo>
                    <a:pt x="94" y="109"/>
                  </a:lnTo>
                  <a:lnTo>
                    <a:pt x="140" y="55"/>
                  </a:lnTo>
                  <a:lnTo>
                    <a:pt x="140" y="55"/>
                  </a:lnTo>
                  <a:lnTo>
                    <a:pt x="150" y="43"/>
                  </a:lnTo>
                  <a:lnTo>
                    <a:pt x="162" y="30"/>
                  </a:lnTo>
                  <a:lnTo>
                    <a:pt x="169" y="24"/>
                  </a:lnTo>
                  <a:lnTo>
                    <a:pt x="175" y="17"/>
                  </a:lnTo>
                  <a:lnTo>
                    <a:pt x="183" y="13"/>
                  </a:lnTo>
                  <a:lnTo>
                    <a:pt x="190" y="11"/>
                  </a:lnTo>
                  <a:lnTo>
                    <a:pt x="190" y="11"/>
                  </a:lnTo>
                  <a:lnTo>
                    <a:pt x="191" y="9"/>
                  </a:lnTo>
                  <a:lnTo>
                    <a:pt x="192" y="8"/>
                  </a:lnTo>
                  <a:lnTo>
                    <a:pt x="194" y="7"/>
                  </a:lnTo>
                  <a:lnTo>
                    <a:pt x="194" y="4"/>
                  </a:lnTo>
                  <a:lnTo>
                    <a:pt x="191" y="0"/>
                  </a:lnTo>
                  <a:lnTo>
                    <a:pt x="188" y="0"/>
                  </a:lnTo>
                  <a:lnTo>
                    <a:pt x="186" y="0"/>
                  </a:lnTo>
                  <a:lnTo>
                    <a:pt x="186"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81" name="Freeform 397"/>
            <p:cNvSpPr/>
            <p:nvPr/>
          </p:nvSpPr>
          <p:spPr bwMode="auto">
            <a:xfrm>
              <a:off x="5715001" y="1112838"/>
              <a:ext cx="82550" cy="103188"/>
            </a:xfrm>
            <a:custGeom>
              <a:avLst/>
              <a:gdLst/>
              <a:ahLst/>
              <a:cxnLst>
                <a:cxn ang="0">
                  <a:pos x="195" y="1"/>
                </a:cxn>
                <a:cxn ang="0">
                  <a:pos x="195" y="1"/>
                </a:cxn>
                <a:cxn ang="0">
                  <a:pos x="170" y="28"/>
                </a:cxn>
                <a:cxn ang="0">
                  <a:pos x="145" y="57"/>
                </a:cxn>
                <a:cxn ang="0">
                  <a:pos x="121" y="87"/>
                </a:cxn>
                <a:cxn ang="0">
                  <a:pos x="99" y="116"/>
                </a:cxn>
                <a:cxn ang="0">
                  <a:pos x="99" y="116"/>
                </a:cxn>
                <a:cxn ang="0">
                  <a:pos x="72" y="154"/>
                </a:cxn>
                <a:cxn ang="0">
                  <a:pos x="59" y="173"/>
                </a:cxn>
                <a:cxn ang="0">
                  <a:pos x="44" y="192"/>
                </a:cxn>
                <a:cxn ang="0">
                  <a:pos x="44" y="192"/>
                </a:cxn>
                <a:cxn ang="0">
                  <a:pos x="34" y="207"/>
                </a:cxn>
                <a:cxn ang="0">
                  <a:pos x="23" y="223"/>
                </a:cxn>
                <a:cxn ang="0">
                  <a:pos x="13" y="238"/>
                </a:cxn>
                <a:cxn ang="0">
                  <a:pos x="1" y="252"/>
                </a:cxn>
                <a:cxn ang="0">
                  <a:pos x="1" y="252"/>
                </a:cxn>
                <a:cxn ang="0">
                  <a:pos x="0" y="255"/>
                </a:cxn>
                <a:cxn ang="0">
                  <a:pos x="0" y="257"/>
                </a:cxn>
                <a:cxn ang="0">
                  <a:pos x="1" y="260"/>
                </a:cxn>
                <a:cxn ang="0">
                  <a:pos x="5" y="262"/>
                </a:cxn>
                <a:cxn ang="0">
                  <a:pos x="8" y="262"/>
                </a:cxn>
                <a:cxn ang="0">
                  <a:pos x="9" y="260"/>
                </a:cxn>
                <a:cxn ang="0">
                  <a:pos x="9" y="260"/>
                </a:cxn>
                <a:cxn ang="0">
                  <a:pos x="19" y="248"/>
                </a:cxn>
                <a:cxn ang="0">
                  <a:pos x="28" y="235"/>
                </a:cxn>
                <a:cxn ang="0">
                  <a:pos x="36" y="222"/>
                </a:cxn>
                <a:cxn ang="0">
                  <a:pos x="46" y="209"/>
                </a:cxn>
                <a:cxn ang="0">
                  <a:pos x="46" y="209"/>
                </a:cxn>
                <a:cxn ang="0">
                  <a:pos x="69" y="179"/>
                </a:cxn>
                <a:cxn ang="0">
                  <a:pos x="90" y="147"/>
                </a:cxn>
                <a:cxn ang="0">
                  <a:pos x="90" y="147"/>
                </a:cxn>
                <a:cxn ang="0">
                  <a:pos x="116" y="111"/>
                </a:cxn>
                <a:cxn ang="0">
                  <a:pos x="144" y="75"/>
                </a:cxn>
                <a:cxn ang="0">
                  <a:pos x="172" y="41"/>
                </a:cxn>
                <a:cxn ang="0">
                  <a:pos x="204" y="9"/>
                </a:cxn>
                <a:cxn ang="0">
                  <a:pos x="204" y="9"/>
                </a:cxn>
                <a:cxn ang="0">
                  <a:pos x="205" y="7"/>
                </a:cxn>
                <a:cxn ang="0">
                  <a:pos x="205" y="5"/>
                </a:cxn>
                <a:cxn ang="0">
                  <a:pos x="204" y="1"/>
                </a:cxn>
                <a:cxn ang="0">
                  <a:pos x="200" y="0"/>
                </a:cxn>
                <a:cxn ang="0">
                  <a:pos x="197" y="0"/>
                </a:cxn>
                <a:cxn ang="0">
                  <a:pos x="195" y="1"/>
                </a:cxn>
                <a:cxn ang="0">
                  <a:pos x="195" y="1"/>
                </a:cxn>
              </a:cxnLst>
              <a:rect l="0" t="0" r="r" b="b"/>
              <a:pathLst>
                <a:path w="205" h="262">
                  <a:moveTo>
                    <a:pt x="195" y="1"/>
                  </a:moveTo>
                  <a:lnTo>
                    <a:pt x="195" y="1"/>
                  </a:lnTo>
                  <a:lnTo>
                    <a:pt x="170" y="28"/>
                  </a:lnTo>
                  <a:lnTo>
                    <a:pt x="145" y="57"/>
                  </a:lnTo>
                  <a:lnTo>
                    <a:pt x="121" y="87"/>
                  </a:lnTo>
                  <a:lnTo>
                    <a:pt x="99" y="116"/>
                  </a:lnTo>
                  <a:lnTo>
                    <a:pt x="99" y="116"/>
                  </a:lnTo>
                  <a:lnTo>
                    <a:pt x="72" y="154"/>
                  </a:lnTo>
                  <a:lnTo>
                    <a:pt x="59" y="173"/>
                  </a:lnTo>
                  <a:lnTo>
                    <a:pt x="44" y="192"/>
                  </a:lnTo>
                  <a:lnTo>
                    <a:pt x="44" y="192"/>
                  </a:lnTo>
                  <a:lnTo>
                    <a:pt x="34" y="207"/>
                  </a:lnTo>
                  <a:lnTo>
                    <a:pt x="23" y="223"/>
                  </a:lnTo>
                  <a:lnTo>
                    <a:pt x="13" y="238"/>
                  </a:lnTo>
                  <a:lnTo>
                    <a:pt x="1" y="252"/>
                  </a:lnTo>
                  <a:lnTo>
                    <a:pt x="1" y="252"/>
                  </a:lnTo>
                  <a:lnTo>
                    <a:pt x="0" y="255"/>
                  </a:lnTo>
                  <a:lnTo>
                    <a:pt x="0" y="257"/>
                  </a:lnTo>
                  <a:lnTo>
                    <a:pt x="1" y="260"/>
                  </a:lnTo>
                  <a:lnTo>
                    <a:pt x="5" y="262"/>
                  </a:lnTo>
                  <a:lnTo>
                    <a:pt x="8" y="262"/>
                  </a:lnTo>
                  <a:lnTo>
                    <a:pt x="9" y="260"/>
                  </a:lnTo>
                  <a:lnTo>
                    <a:pt x="9" y="260"/>
                  </a:lnTo>
                  <a:lnTo>
                    <a:pt x="19" y="248"/>
                  </a:lnTo>
                  <a:lnTo>
                    <a:pt x="28" y="235"/>
                  </a:lnTo>
                  <a:lnTo>
                    <a:pt x="36" y="222"/>
                  </a:lnTo>
                  <a:lnTo>
                    <a:pt x="46" y="209"/>
                  </a:lnTo>
                  <a:lnTo>
                    <a:pt x="46" y="209"/>
                  </a:lnTo>
                  <a:lnTo>
                    <a:pt x="69" y="179"/>
                  </a:lnTo>
                  <a:lnTo>
                    <a:pt x="90" y="147"/>
                  </a:lnTo>
                  <a:lnTo>
                    <a:pt x="90" y="147"/>
                  </a:lnTo>
                  <a:lnTo>
                    <a:pt x="116" y="111"/>
                  </a:lnTo>
                  <a:lnTo>
                    <a:pt x="144" y="75"/>
                  </a:lnTo>
                  <a:lnTo>
                    <a:pt x="172" y="41"/>
                  </a:lnTo>
                  <a:lnTo>
                    <a:pt x="204" y="9"/>
                  </a:lnTo>
                  <a:lnTo>
                    <a:pt x="204" y="9"/>
                  </a:lnTo>
                  <a:lnTo>
                    <a:pt x="205" y="7"/>
                  </a:lnTo>
                  <a:lnTo>
                    <a:pt x="205" y="5"/>
                  </a:lnTo>
                  <a:lnTo>
                    <a:pt x="204" y="1"/>
                  </a:lnTo>
                  <a:lnTo>
                    <a:pt x="200" y="0"/>
                  </a:lnTo>
                  <a:lnTo>
                    <a:pt x="197" y="0"/>
                  </a:lnTo>
                  <a:lnTo>
                    <a:pt x="195" y="1"/>
                  </a:lnTo>
                  <a:lnTo>
                    <a:pt x="195"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82" name="Freeform 398"/>
            <p:cNvSpPr/>
            <p:nvPr/>
          </p:nvSpPr>
          <p:spPr bwMode="auto">
            <a:xfrm>
              <a:off x="5797551" y="1162051"/>
              <a:ext cx="90488" cy="42863"/>
            </a:xfrm>
            <a:custGeom>
              <a:avLst/>
              <a:gdLst/>
              <a:ahLst/>
              <a:cxnLst>
                <a:cxn ang="0">
                  <a:pos x="221" y="0"/>
                </a:cxn>
                <a:cxn ang="0">
                  <a:pos x="221" y="0"/>
                </a:cxn>
                <a:cxn ang="0">
                  <a:pos x="170" y="20"/>
                </a:cxn>
                <a:cxn ang="0">
                  <a:pos x="145" y="30"/>
                </a:cxn>
                <a:cxn ang="0">
                  <a:pos x="122" y="42"/>
                </a:cxn>
                <a:cxn ang="0">
                  <a:pos x="122" y="42"/>
                </a:cxn>
                <a:cxn ang="0">
                  <a:pos x="107" y="47"/>
                </a:cxn>
                <a:cxn ang="0">
                  <a:pos x="94" y="52"/>
                </a:cxn>
                <a:cxn ang="0">
                  <a:pos x="81" y="58"/>
                </a:cxn>
                <a:cxn ang="0">
                  <a:pos x="68" y="64"/>
                </a:cxn>
                <a:cxn ang="0">
                  <a:pos x="68" y="64"/>
                </a:cxn>
                <a:cxn ang="0">
                  <a:pos x="54" y="73"/>
                </a:cxn>
                <a:cxn ang="0">
                  <a:pos x="38" y="84"/>
                </a:cxn>
                <a:cxn ang="0">
                  <a:pos x="31" y="88"/>
                </a:cxn>
                <a:cxn ang="0">
                  <a:pos x="22" y="93"/>
                </a:cxn>
                <a:cxn ang="0">
                  <a:pos x="14" y="96"/>
                </a:cxn>
                <a:cxn ang="0">
                  <a:pos x="5" y="97"/>
                </a:cxn>
                <a:cxn ang="0">
                  <a:pos x="5" y="97"/>
                </a:cxn>
                <a:cxn ang="0">
                  <a:pos x="3" y="98"/>
                </a:cxn>
                <a:cxn ang="0">
                  <a:pos x="1" y="99"/>
                </a:cxn>
                <a:cxn ang="0">
                  <a:pos x="0" y="103"/>
                </a:cxn>
                <a:cxn ang="0">
                  <a:pos x="0" y="106"/>
                </a:cxn>
                <a:cxn ang="0">
                  <a:pos x="1" y="107"/>
                </a:cxn>
                <a:cxn ang="0">
                  <a:pos x="3" y="109"/>
                </a:cxn>
                <a:cxn ang="0">
                  <a:pos x="5" y="109"/>
                </a:cxn>
                <a:cxn ang="0">
                  <a:pos x="5" y="109"/>
                </a:cxn>
                <a:cxn ang="0">
                  <a:pos x="18" y="106"/>
                </a:cxn>
                <a:cxn ang="0">
                  <a:pos x="30" y="102"/>
                </a:cxn>
                <a:cxn ang="0">
                  <a:pos x="42" y="96"/>
                </a:cxn>
                <a:cxn ang="0">
                  <a:pos x="54" y="89"/>
                </a:cxn>
                <a:cxn ang="0">
                  <a:pos x="76" y="75"/>
                </a:cxn>
                <a:cxn ang="0">
                  <a:pos x="86" y="68"/>
                </a:cxn>
                <a:cxn ang="0">
                  <a:pos x="98" y="63"/>
                </a:cxn>
                <a:cxn ang="0">
                  <a:pos x="98" y="63"/>
                </a:cxn>
                <a:cxn ang="0">
                  <a:pos x="161" y="37"/>
                </a:cxn>
                <a:cxn ang="0">
                  <a:pos x="192" y="24"/>
                </a:cxn>
                <a:cxn ang="0">
                  <a:pos x="224" y="12"/>
                </a:cxn>
                <a:cxn ang="0">
                  <a:pos x="224" y="12"/>
                </a:cxn>
                <a:cxn ang="0">
                  <a:pos x="226" y="11"/>
                </a:cxn>
                <a:cxn ang="0">
                  <a:pos x="228" y="8"/>
                </a:cxn>
                <a:cxn ang="0">
                  <a:pos x="228" y="4"/>
                </a:cxn>
                <a:cxn ang="0">
                  <a:pos x="226" y="1"/>
                </a:cxn>
                <a:cxn ang="0">
                  <a:pos x="225" y="0"/>
                </a:cxn>
                <a:cxn ang="0">
                  <a:pos x="224" y="0"/>
                </a:cxn>
                <a:cxn ang="0">
                  <a:pos x="221" y="0"/>
                </a:cxn>
                <a:cxn ang="0">
                  <a:pos x="221" y="0"/>
                </a:cxn>
              </a:cxnLst>
              <a:rect l="0" t="0" r="r" b="b"/>
              <a:pathLst>
                <a:path w="228" h="109">
                  <a:moveTo>
                    <a:pt x="221" y="0"/>
                  </a:moveTo>
                  <a:lnTo>
                    <a:pt x="221" y="0"/>
                  </a:lnTo>
                  <a:lnTo>
                    <a:pt x="170" y="20"/>
                  </a:lnTo>
                  <a:lnTo>
                    <a:pt x="145" y="30"/>
                  </a:lnTo>
                  <a:lnTo>
                    <a:pt x="122" y="42"/>
                  </a:lnTo>
                  <a:lnTo>
                    <a:pt x="122" y="42"/>
                  </a:lnTo>
                  <a:lnTo>
                    <a:pt x="107" y="47"/>
                  </a:lnTo>
                  <a:lnTo>
                    <a:pt x="94" y="52"/>
                  </a:lnTo>
                  <a:lnTo>
                    <a:pt x="81" y="58"/>
                  </a:lnTo>
                  <a:lnTo>
                    <a:pt x="68" y="64"/>
                  </a:lnTo>
                  <a:lnTo>
                    <a:pt x="68" y="64"/>
                  </a:lnTo>
                  <a:lnTo>
                    <a:pt x="54" y="73"/>
                  </a:lnTo>
                  <a:lnTo>
                    <a:pt x="38" y="84"/>
                  </a:lnTo>
                  <a:lnTo>
                    <a:pt x="31" y="88"/>
                  </a:lnTo>
                  <a:lnTo>
                    <a:pt x="22" y="93"/>
                  </a:lnTo>
                  <a:lnTo>
                    <a:pt x="14" y="96"/>
                  </a:lnTo>
                  <a:lnTo>
                    <a:pt x="5" y="97"/>
                  </a:lnTo>
                  <a:lnTo>
                    <a:pt x="5" y="97"/>
                  </a:lnTo>
                  <a:lnTo>
                    <a:pt x="3" y="98"/>
                  </a:lnTo>
                  <a:lnTo>
                    <a:pt x="1" y="99"/>
                  </a:lnTo>
                  <a:lnTo>
                    <a:pt x="0" y="103"/>
                  </a:lnTo>
                  <a:lnTo>
                    <a:pt x="0" y="106"/>
                  </a:lnTo>
                  <a:lnTo>
                    <a:pt x="1" y="107"/>
                  </a:lnTo>
                  <a:lnTo>
                    <a:pt x="3" y="109"/>
                  </a:lnTo>
                  <a:lnTo>
                    <a:pt x="5" y="109"/>
                  </a:lnTo>
                  <a:lnTo>
                    <a:pt x="5" y="109"/>
                  </a:lnTo>
                  <a:lnTo>
                    <a:pt x="18" y="106"/>
                  </a:lnTo>
                  <a:lnTo>
                    <a:pt x="30" y="102"/>
                  </a:lnTo>
                  <a:lnTo>
                    <a:pt x="42" y="96"/>
                  </a:lnTo>
                  <a:lnTo>
                    <a:pt x="54" y="89"/>
                  </a:lnTo>
                  <a:lnTo>
                    <a:pt x="76" y="75"/>
                  </a:lnTo>
                  <a:lnTo>
                    <a:pt x="86" y="68"/>
                  </a:lnTo>
                  <a:lnTo>
                    <a:pt x="98" y="63"/>
                  </a:lnTo>
                  <a:lnTo>
                    <a:pt x="98" y="63"/>
                  </a:lnTo>
                  <a:lnTo>
                    <a:pt x="161" y="37"/>
                  </a:lnTo>
                  <a:lnTo>
                    <a:pt x="192" y="24"/>
                  </a:lnTo>
                  <a:lnTo>
                    <a:pt x="224" y="12"/>
                  </a:lnTo>
                  <a:lnTo>
                    <a:pt x="224" y="12"/>
                  </a:lnTo>
                  <a:lnTo>
                    <a:pt x="226" y="11"/>
                  </a:lnTo>
                  <a:lnTo>
                    <a:pt x="228" y="8"/>
                  </a:lnTo>
                  <a:lnTo>
                    <a:pt x="228" y="4"/>
                  </a:lnTo>
                  <a:lnTo>
                    <a:pt x="226" y="1"/>
                  </a:lnTo>
                  <a:lnTo>
                    <a:pt x="225" y="0"/>
                  </a:lnTo>
                  <a:lnTo>
                    <a:pt x="224" y="0"/>
                  </a:lnTo>
                  <a:lnTo>
                    <a:pt x="221" y="0"/>
                  </a:lnTo>
                  <a:lnTo>
                    <a:pt x="221"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83" name="Freeform 399"/>
            <p:cNvSpPr/>
            <p:nvPr/>
          </p:nvSpPr>
          <p:spPr bwMode="auto">
            <a:xfrm>
              <a:off x="5772151" y="1168401"/>
              <a:ext cx="136525" cy="65088"/>
            </a:xfrm>
            <a:custGeom>
              <a:avLst/>
              <a:gdLst/>
              <a:ahLst/>
              <a:cxnLst>
                <a:cxn ang="0">
                  <a:pos x="333" y="1"/>
                </a:cxn>
                <a:cxn ang="0">
                  <a:pos x="325" y="4"/>
                </a:cxn>
                <a:cxn ang="0">
                  <a:pos x="316" y="4"/>
                </a:cxn>
                <a:cxn ang="0">
                  <a:pos x="293" y="16"/>
                </a:cxn>
                <a:cxn ang="0">
                  <a:pos x="268" y="26"/>
                </a:cxn>
                <a:cxn ang="0">
                  <a:pos x="259" y="29"/>
                </a:cxn>
                <a:cxn ang="0">
                  <a:pos x="233" y="43"/>
                </a:cxn>
                <a:cxn ang="0">
                  <a:pos x="217" y="50"/>
                </a:cxn>
                <a:cxn ang="0">
                  <a:pos x="172" y="65"/>
                </a:cxn>
                <a:cxn ang="0">
                  <a:pos x="148" y="77"/>
                </a:cxn>
                <a:cxn ang="0">
                  <a:pos x="76" y="118"/>
                </a:cxn>
                <a:cxn ang="0">
                  <a:pos x="58" y="127"/>
                </a:cxn>
                <a:cxn ang="0">
                  <a:pos x="19" y="144"/>
                </a:cxn>
                <a:cxn ang="0">
                  <a:pos x="2" y="156"/>
                </a:cxn>
                <a:cxn ang="0">
                  <a:pos x="0" y="158"/>
                </a:cxn>
                <a:cxn ang="0">
                  <a:pos x="0" y="162"/>
                </a:cxn>
                <a:cxn ang="0">
                  <a:pos x="6" y="165"/>
                </a:cxn>
                <a:cxn ang="0">
                  <a:pos x="9" y="164"/>
                </a:cxn>
                <a:cxn ang="0">
                  <a:pos x="19" y="157"/>
                </a:cxn>
                <a:cxn ang="0">
                  <a:pos x="50" y="141"/>
                </a:cxn>
                <a:cxn ang="0">
                  <a:pos x="92" y="122"/>
                </a:cxn>
                <a:cxn ang="0">
                  <a:pos x="119" y="106"/>
                </a:cxn>
                <a:cxn ang="0">
                  <a:pos x="173" y="79"/>
                </a:cxn>
                <a:cxn ang="0">
                  <a:pos x="203" y="68"/>
                </a:cxn>
                <a:cxn ang="0">
                  <a:pos x="223" y="60"/>
                </a:cxn>
                <a:cxn ang="0">
                  <a:pos x="283" y="34"/>
                </a:cxn>
                <a:cxn ang="0">
                  <a:pos x="304" y="22"/>
                </a:cxn>
                <a:cxn ang="0">
                  <a:pos x="325" y="14"/>
                </a:cxn>
                <a:cxn ang="0">
                  <a:pos x="334" y="14"/>
                </a:cxn>
                <a:cxn ang="0">
                  <a:pos x="342" y="11"/>
                </a:cxn>
                <a:cxn ang="0">
                  <a:pos x="342" y="8"/>
                </a:cxn>
                <a:cxn ang="0">
                  <a:pos x="340" y="1"/>
                </a:cxn>
                <a:cxn ang="0">
                  <a:pos x="336" y="0"/>
                </a:cxn>
                <a:cxn ang="0">
                  <a:pos x="333" y="1"/>
                </a:cxn>
              </a:cxnLst>
              <a:rect l="0" t="0" r="r" b="b"/>
              <a:pathLst>
                <a:path w="343" h="165">
                  <a:moveTo>
                    <a:pt x="333" y="1"/>
                  </a:moveTo>
                  <a:lnTo>
                    <a:pt x="333" y="1"/>
                  </a:lnTo>
                  <a:lnTo>
                    <a:pt x="330" y="4"/>
                  </a:lnTo>
                  <a:lnTo>
                    <a:pt x="325" y="4"/>
                  </a:lnTo>
                  <a:lnTo>
                    <a:pt x="319" y="4"/>
                  </a:lnTo>
                  <a:lnTo>
                    <a:pt x="316" y="4"/>
                  </a:lnTo>
                  <a:lnTo>
                    <a:pt x="316" y="4"/>
                  </a:lnTo>
                  <a:lnTo>
                    <a:pt x="293" y="16"/>
                  </a:lnTo>
                  <a:lnTo>
                    <a:pt x="282" y="21"/>
                  </a:lnTo>
                  <a:lnTo>
                    <a:pt x="268" y="26"/>
                  </a:lnTo>
                  <a:lnTo>
                    <a:pt x="268" y="26"/>
                  </a:lnTo>
                  <a:lnTo>
                    <a:pt x="259" y="29"/>
                  </a:lnTo>
                  <a:lnTo>
                    <a:pt x="250" y="33"/>
                  </a:lnTo>
                  <a:lnTo>
                    <a:pt x="233" y="43"/>
                  </a:lnTo>
                  <a:lnTo>
                    <a:pt x="233" y="43"/>
                  </a:lnTo>
                  <a:lnTo>
                    <a:pt x="217" y="50"/>
                  </a:lnTo>
                  <a:lnTo>
                    <a:pt x="203" y="55"/>
                  </a:lnTo>
                  <a:lnTo>
                    <a:pt x="172" y="65"/>
                  </a:lnTo>
                  <a:lnTo>
                    <a:pt x="172" y="65"/>
                  </a:lnTo>
                  <a:lnTo>
                    <a:pt x="148" y="77"/>
                  </a:lnTo>
                  <a:lnTo>
                    <a:pt x="123" y="89"/>
                  </a:lnTo>
                  <a:lnTo>
                    <a:pt x="76" y="118"/>
                  </a:lnTo>
                  <a:lnTo>
                    <a:pt x="76" y="118"/>
                  </a:lnTo>
                  <a:lnTo>
                    <a:pt x="58" y="127"/>
                  </a:lnTo>
                  <a:lnTo>
                    <a:pt x="38" y="135"/>
                  </a:lnTo>
                  <a:lnTo>
                    <a:pt x="19" y="144"/>
                  </a:lnTo>
                  <a:lnTo>
                    <a:pt x="11" y="149"/>
                  </a:lnTo>
                  <a:lnTo>
                    <a:pt x="2" y="156"/>
                  </a:lnTo>
                  <a:lnTo>
                    <a:pt x="2" y="156"/>
                  </a:lnTo>
                  <a:lnTo>
                    <a:pt x="0" y="158"/>
                  </a:lnTo>
                  <a:lnTo>
                    <a:pt x="0" y="160"/>
                  </a:lnTo>
                  <a:lnTo>
                    <a:pt x="0" y="162"/>
                  </a:lnTo>
                  <a:lnTo>
                    <a:pt x="2" y="164"/>
                  </a:lnTo>
                  <a:lnTo>
                    <a:pt x="6" y="165"/>
                  </a:lnTo>
                  <a:lnTo>
                    <a:pt x="8" y="165"/>
                  </a:lnTo>
                  <a:lnTo>
                    <a:pt x="9" y="164"/>
                  </a:lnTo>
                  <a:lnTo>
                    <a:pt x="9" y="164"/>
                  </a:lnTo>
                  <a:lnTo>
                    <a:pt x="19" y="157"/>
                  </a:lnTo>
                  <a:lnTo>
                    <a:pt x="29" y="152"/>
                  </a:lnTo>
                  <a:lnTo>
                    <a:pt x="50" y="141"/>
                  </a:lnTo>
                  <a:lnTo>
                    <a:pt x="72" y="132"/>
                  </a:lnTo>
                  <a:lnTo>
                    <a:pt x="92" y="122"/>
                  </a:lnTo>
                  <a:lnTo>
                    <a:pt x="92" y="122"/>
                  </a:lnTo>
                  <a:lnTo>
                    <a:pt x="119" y="106"/>
                  </a:lnTo>
                  <a:lnTo>
                    <a:pt x="145" y="92"/>
                  </a:lnTo>
                  <a:lnTo>
                    <a:pt x="173" y="79"/>
                  </a:lnTo>
                  <a:lnTo>
                    <a:pt x="187" y="73"/>
                  </a:lnTo>
                  <a:lnTo>
                    <a:pt x="203" y="68"/>
                  </a:lnTo>
                  <a:lnTo>
                    <a:pt x="203" y="68"/>
                  </a:lnTo>
                  <a:lnTo>
                    <a:pt x="223" y="60"/>
                  </a:lnTo>
                  <a:lnTo>
                    <a:pt x="244" y="52"/>
                  </a:lnTo>
                  <a:lnTo>
                    <a:pt x="283" y="34"/>
                  </a:lnTo>
                  <a:lnTo>
                    <a:pt x="283" y="34"/>
                  </a:lnTo>
                  <a:lnTo>
                    <a:pt x="304" y="22"/>
                  </a:lnTo>
                  <a:lnTo>
                    <a:pt x="314" y="17"/>
                  </a:lnTo>
                  <a:lnTo>
                    <a:pt x="325" y="14"/>
                  </a:lnTo>
                  <a:lnTo>
                    <a:pt x="325" y="14"/>
                  </a:lnTo>
                  <a:lnTo>
                    <a:pt x="334" y="14"/>
                  </a:lnTo>
                  <a:lnTo>
                    <a:pt x="338" y="13"/>
                  </a:lnTo>
                  <a:lnTo>
                    <a:pt x="342" y="11"/>
                  </a:lnTo>
                  <a:lnTo>
                    <a:pt x="342" y="11"/>
                  </a:lnTo>
                  <a:lnTo>
                    <a:pt x="342" y="8"/>
                  </a:lnTo>
                  <a:lnTo>
                    <a:pt x="343" y="5"/>
                  </a:lnTo>
                  <a:lnTo>
                    <a:pt x="340" y="1"/>
                  </a:lnTo>
                  <a:lnTo>
                    <a:pt x="339" y="0"/>
                  </a:lnTo>
                  <a:lnTo>
                    <a:pt x="336" y="0"/>
                  </a:lnTo>
                  <a:lnTo>
                    <a:pt x="335" y="0"/>
                  </a:lnTo>
                  <a:lnTo>
                    <a:pt x="333" y="1"/>
                  </a:lnTo>
                  <a:lnTo>
                    <a:pt x="333" y="1"/>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84" name="Freeform 400"/>
            <p:cNvSpPr/>
            <p:nvPr/>
          </p:nvSpPr>
          <p:spPr bwMode="auto">
            <a:xfrm>
              <a:off x="5813426" y="1204913"/>
              <a:ext cx="111125" cy="57150"/>
            </a:xfrm>
            <a:custGeom>
              <a:avLst/>
              <a:gdLst/>
              <a:ahLst/>
              <a:cxnLst>
                <a:cxn ang="0">
                  <a:pos x="270" y="0"/>
                </a:cxn>
                <a:cxn ang="0">
                  <a:pos x="270" y="0"/>
                </a:cxn>
                <a:cxn ang="0">
                  <a:pos x="238" y="18"/>
                </a:cxn>
                <a:cxn ang="0">
                  <a:pos x="204" y="35"/>
                </a:cxn>
                <a:cxn ang="0">
                  <a:pos x="137" y="68"/>
                </a:cxn>
                <a:cxn ang="0">
                  <a:pos x="69" y="99"/>
                </a:cxn>
                <a:cxn ang="0">
                  <a:pos x="2" y="132"/>
                </a:cxn>
                <a:cxn ang="0">
                  <a:pos x="2" y="132"/>
                </a:cxn>
                <a:cxn ang="0">
                  <a:pos x="0" y="133"/>
                </a:cxn>
                <a:cxn ang="0">
                  <a:pos x="0" y="134"/>
                </a:cxn>
                <a:cxn ang="0">
                  <a:pos x="0" y="137"/>
                </a:cxn>
                <a:cxn ang="0">
                  <a:pos x="0" y="140"/>
                </a:cxn>
                <a:cxn ang="0">
                  <a:pos x="4" y="142"/>
                </a:cxn>
                <a:cxn ang="0">
                  <a:pos x="5" y="142"/>
                </a:cxn>
                <a:cxn ang="0">
                  <a:pos x="7" y="141"/>
                </a:cxn>
                <a:cxn ang="0">
                  <a:pos x="7" y="141"/>
                </a:cxn>
                <a:cxn ang="0">
                  <a:pos x="76" y="109"/>
                </a:cxn>
                <a:cxn ang="0">
                  <a:pos x="142" y="77"/>
                </a:cxn>
                <a:cxn ang="0">
                  <a:pos x="210" y="45"/>
                </a:cxn>
                <a:cxn ang="0">
                  <a:pos x="243" y="28"/>
                </a:cxn>
                <a:cxn ang="0">
                  <a:pos x="276" y="10"/>
                </a:cxn>
                <a:cxn ang="0">
                  <a:pos x="276" y="10"/>
                </a:cxn>
                <a:cxn ang="0">
                  <a:pos x="278" y="9"/>
                </a:cxn>
                <a:cxn ang="0">
                  <a:pos x="278" y="6"/>
                </a:cxn>
                <a:cxn ang="0">
                  <a:pos x="278" y="2"/>
                </a:cxn>
                <a:cxn ang="0">
                  <a:pos x="274" y="0"/>
                </a:cxn>
                <a:cxn ang="0">
                  <a:pos x="273" y="0"/>
                </a:cxn>
                <a:cxn ang="0">
                  <a:pos x="270" y="0"/>
                </a:cxn>
                <a:cxn ang="0">
                  <a:pos x="270" y="0"/>
                </a:cxn>
              </a:cxnLst>
              <a:rect l="0" t="0" r="r" b="b"/>
              <a:pathLst>
                <a:path w="278" h="142">
                  <a:moveTo>
                    <a:pt x="270" y="0"/>
                  </a:moveTo>
                  <a:lnTo>
                    <a:pt x="270" y="0"/>
                  </a:lnTo>
                  <a:lnTo>
                    <a:pt x="238" y="18"/>
                  </a:lnTo>
                  <a:lnTo>
                    <a:pt x="204" y="35"/>
                  </a:lnTo>
                  <a:lnTo>
                    <a:pt x="137" y="68"/>
                  </a:lnTo>
                  <a:lnTo>
                    <a:pt x="69" y="99"/>
                  </a:lnTo>
                  <a:lnTo>
                    <a:pt x="2" y="132"/>
                  </a:lnTo>
                  <a:lnTo>
                    <a:pt x="2" y="132"/>
                  </a:lnTo>
                  <a:lnTo>
                    <a:pt x="0" y="133"/>
                  </a:lnTo>
                  <a:lnTo>
                    <a:pt x="0" y="134"/>
                  </a:lnTo>
                  <a:lnTo>
                    <a:pt x="0" y="137"/>
                  </a:lnTo>
                  <a:lnTo>
                    <a:pt x="0" y="140"/>
                  </a:lnTo>
                  <a:lnTo>
                    <a:pt x="4" y="142"/>
                  </a:lnTo>
                  <a:lnTo>
                    <a:pt x="5" y="142"/>
                  </a:lnTo>
                  <a:lnTo>
                    <a:pt x="7" y="141"/>
                  </a:lnTo>
                  <a:lnTo>
                    <a:pt x="7" y="141"/>
                  </a:lnTo>
                  <a:lnTo>
                    <a:pt x="76" y="109"/>
                  </a:lnTo>
                  <a:lnTo>
                    <a:pt x="142" y="77"/>
                  </a:lnTo>
                  <a:lnTo>
                    <a:pt x="210" y="45"/>
                  </a:lnTo>
                  <a:lnTo>
                    <a:pt x="243" y="28"/>
                  </a:lnTo>
                  <a:lnTo>
                    <a:pt x="276" y="10"/>
                  </a:lnTo>
                  <a:lnTo>
                    <a:pt x="276" y="10"/>
                  </a:lnTo>
                  <a:lnTo>
                    <a:pt x="278" y="9"/>
                  </a:lnTo>
                  <a:lnTo>
                    <a:pt x="278" y="6"/>
                  </a:lnTo>
                  <a:lnTo>
                    <a:pt x="278" y="2"/>
                  </a:lnTo>
                  <a:lnTo>
                    <a:pt x="274" y="0"/>
                  </a:lnTo>
                  <a:lnTo>
                    <a:pt x="273" y="0"/>
                  </a:lnTo>
                  <a:lnTo>
                    <a:pt x="270" y="0"/>
                  </a:lnTo>
                  <a:lnTo>
                    <a:pt x="270" y="0"/>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85" name="Freeform 401"/>
            <p:cNvSpPr>
              <a:spLocks noEditPoints="1"/>
            </p:cNvSpPr>
            <p:nvPr/>
          </p:nvSpPr>
          <p:spPr bwMode="auto">
            <a:xfrm>
              <a:off x="5248276" y="1095376"/>
              <a:ext cx="727075" cy="561975"/>
            </a:xfrm>
            <a:custGeom>
              <a:avLst/>
              <a:gdLst/>
              <a:ahLst/>
              <a:cxnLst>
                <a:cxn ang="0">
                  <a:pos x="1801" y="361"/>
                </a:cxn>
                <a:cxn ang="0">
                  <a:pos x="1711" y="258"/>
                </a:cxn>
                <a:cxn ang="0">
                  <a:pos x="1610" y="119"/>
                </a:cxn>
                <a:cxn ang="0">
                  <a:pos x="1511" y="36"/>
                </a:cxn>
                <a:cxn ang="0">
                  <a:pos x="1477" y="7"/>
                </a:cxn>
                <a:cxn ang="0">
                  <a:pos x="1446" y="15"/>
                </a:cxn>
                <a:cxn ang="0">
                  <a:pos x="899" y="0"/>
                </a:cxn>
                <a:cxn ang="0">
                  <a:pos x="331" y="8"/>
                </a:cxn>
                <a:cxn ang="0">
                  <a:pos x="308" y="32"/>
                </a:cxn>
                <a:cxn ang="0">
                  <a:pos x="228" y="115"/>
                </a:cxn>
                <a:cxn ang="0">
                  <a:pos x="41" y="325"/>
                </a:cxn>
                <a:cxn ang="0">
                  <a:pos x="0" y="431"/>
                </a:cxn>
                <a:cxn ang="0">
                  <a:pos x="4" y="448"/>
                </a:cxn>
                <a:cxn ang="0">
                  <a:pos x="64" y="551"/>
                </a:cxn>
                <a:cxn ang="0">
                  <a:pos x="229" y="780"/>
                </a:cxn>
                <a:cxn ang="0">
                  <a:pos x="433" y="983"/>
                </a:cxn>
                <a:cxn ang="0">
                  <a:pos x="556" y="1103"/>
                </a:cxn>
                <a:cxn ang="0">
                  <a:pos x="729" y="1265"/>
                </a:cxn>
                <a:cxn ang="0">
                  <a:pos x="869" y="1377"/>
                </a:cxn>
                <a:cxn ang="0">
                  <a:pos x="914" y="1413"/>
                </a:cxn>
                <a:cxn ang="0">
                  <a:pos x="962" y="1400"/>
                </a:cxn>
                <a:cxn ang="0">
                  <a:pos x="1071" y="1317"/>
                </a:cxn>
                <a:cxn ang="0">
                  <a:pos x="1238" y="1188"/>
                </a:cxn>
                <a:cxn ang="0">
                  <a:pos x="1364" y="1054"/>
                </a:cxn>
                <a:cxn ang="0">
                  <a:pos x="1527" y="896"/>
                </a:cxn>
                <a:cxn ang="0">
                  <a:pos x="1677" y="741"/>
                </a:cxn>
                <a:cxn ang="0">
                  <a:pos x="1777" y="599"/>
                </a:cxn>
                <a:cxn ang="0">
                  <a:pos x="1825" y="518"/>
                </a:cxn>
                <a:cxn ang="0">
                  <a:pos x="1826" y="423"/>
                </a:cxn>
                <a:cxn ang="0">
                  <a:pos x="1756" y="547"/>
                </a:cxn>
                <a:cxn ang="0">
                  <a:pos x="1711" y="619"/>
                </a:cxn>
                <a:cxn ang="0">
                  <a:pos x="1541" y="819"/>
                </a:cxn>
                <a:cxn ang="0">
                  <a:pos x="1344" y="1009"/>
                </a:cxn>
                <a:cxn ang="0">
                  <a:pos x="1185" y="1173"/>
                </a:cxn>
                <a:cxn ang="0">
                  <a:pos x="980" y="1324"/>
                </a:cxn>
                <a:cxn ang="0">
                  <a:pos x="922" y="1355"/>
                </a:cxn>
                <a:cxn ang="0">
                  <a:pos x="911" y="1349"/>
                </a:cxn>
                <a:cxn ang="0">
                  <a:pos x="826" y="1286"/>
                </a:cxn>
                <a:cxn ang="0">
                  <a:pos x="699" y="1170"/>
                </a:cxn>
                <a:cxn ang="0">
                  <a:pos x="598" y="1075"/>
                </a:cxn>
                <a:cxn ang="0">
                  <a:pos x="530" y="1009"/>
                </a:cxn>
                <a:cxn ang="0">
                  <a:pos x="432" y="921"/>
                </a:cxn>
                <a:cxn ang="0">
                  <a:pos x="202" y="677"/>
                </a:cxn>
                <a:cxn ang="0">
                  <a:pos x="106" y="529"/>
                </a:cxn>
                <a:cxn ang="0">
                  <a:pos x="49" y="418"/>
                </a:cxn>
                <a:cxn ang="0">
                  <a:pos x="97" y="333"/>
                </a:cxn>
                <a:cxn ang="0">
                  <a:pos x="247" y="164"/>
                </a:cxn>
                <a:cxn ang="0">
                  <a:pos x="343" y="62"/>
                </a:cxn>
                <a:cxn ang="0">
                  <a:pos x="765" y="49"/>
                </a:cxn>
                <a:cxn ang="0">
                  <a:pos x="1316" y="58"/>
                </a:cxn>
                <a:cxn ang="0">
                  <a:pos x="1478" y="64"/>
                </a:cxn>
                <a:cxn ang="0">
                  <a:pos x="1586" y="163"/>
                </a:cxn>
                <a:cxn ang="0">
                  <a:pos x="1695" y="309"/>
                </a:cxn>
                <a:cxn ang="0">
                  <a:pos x="1765" y="389"/>
                </a:cxn>
                <a:cxn ang="0">
                  <a:pos x="1786" y="484"/>
                </a:cxn>
              </a:cxnLst>
              <a:rect l="0" t="0" r="r" b="b"/>
              <a:pathLst>
                <a:path w="1833" h="1415">
                  <a:moveTo>
                    <a:pt x="1812" y="374"/>
                  </a:moveTo>
                  <a:lnTo>
                    <a:pt x="1812" y="374"/>
                  </a:lnTo>
                  <a:lnTo>
                    <a:pt x="1808" y="367"/>
                  </a:lnTo>
                  <a:lnTo>
                    <a:pt x="1801" y="361"/>
                  </a:lnTo>
                  <a:lnTo>
                    <a:pt x="1801" y="361"/>
                  </a:lnTo>
                  <a:lnTo>
                    <a:pt x="1801" y="361"/>
                  </a:lnTo>
                  <a:lnTo>
                    <a:pt x="1801" y="361"/>
                  </a:lnTo>
                  <a:lnTo>
                    <a:pt x="1795" y="351"/>
                  </a:lnTo>
                  <a:lnTo>
                    <a:pt x="1788" y="342"/>
                  </a:lnTo>
                  <a:lnTo>
                    <a:pt x="1773" y="322"/>
                  </a:lnTo>
                  <a:lnTo>
                    <a:pt x="1737" y="288"/>
                  </a:lnTo>
                  <a:lnTo>
                    <a:pt x="1737" y="288"/>
                  </a:lnTo>
                  <a:lnTo>
                    <a:pt x="1724" y="274"/>
                  </a:lnTo>
                  <a:lnTo>
                    <a:pt x="1711" y="258"/>
                  </a:lnTo>
                  <a:lnTo>
                    <a:pt x="1689" y="227"/>
                  </a:lnTo>
                  <a:lnTo>
                    <a:pt x="1668" y="193"/>
                  </a:lnTo>
                  <a:lnTo>
                    <a:pt x="1657" y="177"/>
                  </a:lnTo>
                  <a:lnTo>
                    <a:pt x="1646" y="161"/>
                  </a:lnTo>
                  <a:lnTo>
                    <a:pt x="1646" y="161"/>
                  </a:lnTo>
                  <a:lnTo>
                    <a:pt x="1629" y="140"/>
                  </a:lnTo>
                  <a:lnTo>
                    <a:pt x="1610" y="119"/>
                  </a:lnTo>
                  <a:lnTo>
                    <a:pt x="1591" y="100"/>
                  </a:lnTo>
                  <a:lnTo>
                    <a:pt x="1570" y="83"/>
                  </a:lnTo>
                  <a:lnTo>
                    <a:pt x="1570" y="83"/>
                  </a:lnTo>
                  <a:lnTo>
                    <a:pt x="1552" y="70"/>
                  </a:lnTo>
                  <a:lnTo>
                    <a:pt x="1531" y="53"/>
                  </a:lnTo>
                  <a:lnTo>
                    <a:pt x="1520" y="45"/>
                  </a:lnTo>
                  <a:lnTo>
                    <a:pt x="1511" y="36"/>
                  </a:lnTo>
                  <a:lnTo>
                    <a:pt x="1503" y="27"/>
                  </a:lnTo>
                  <a:lnTo>
                    <a:pt x="1497" y="19"/>
                  </a:lnTo>
                  <a:lnTo>
                    <a:pt x="1497" y="19"/>
                  </a:lnTo>
                  <a:lnTo>
                    <a:pt x="1494" y="13"/>
                  </a:lnTo>
                  <a:lnTo>
                    <a:pt x="1489" y="11"/>
                  </a:lnTo>
                  <a:lnTo>
                    <a:pt x="1484" y="8"/>
                  </a:lnTo>
                  <a:lnTo>
                    <a:pt x="1477" y="7"/>
                  </a:lnTo>
                  <a:lnTo>
                    <a:pt x="1463" y="7"/>
                  </a:lnTo>
                  <a:lnTo>
                    <a:pt x="1463" y="7"/>
                  </a:lnTo>
                  <a:lnTo>
                    <a:pt x="1457" y="8"/>
                  </a:lnTo>
                  <a:lnTo>
                    <a:pt x="1452" y="10"/>
                  </a:lnTo>
                  <a:lnTo>
                    <a:pt x="1448" y="12"/>
                  </a:lnTo>
                  <a:lnTo>
                    <a:pt x="1446" y="15"/>
                  </a:lnTo>
                  <a:lnTo>
                    <a:pt x="1446" y="15"/>
                  </a:lnTo>
                  <a:lnTo>
                    <a:pt x="1376" y="13"/>
                  </a:lnTo>
                  <a:lnTo>
                    <a:pt x="1308" y="12"/>
                  </a:lnTo>
                  <a:lnTo>
                    <a:pt x="1172" y="7"/>
                  </a:lnTo>
                  <a:lnTo>
                    <a:pt x="1036" y="2"/>
                  </a:lnTo>
                  <a:lnTo>
                    <a:pt x="967" y="0"/>
                  </a:lnTo>
                  <a:lnTo>
                    <a:pt x="899" y="0"/>
                  </a:lnTo>
                  <a:lnTo>
                    <a:pt x="899" y="0"/>
                  </a:lnTo>
                  <a:lnTo>
                    <a:pt x="832" y="0"/>
                  </a:lnTo>
                  <a:lnTo>
                    <a:pt x="765" y="3"/>
                  </a:lnTo>
                  <a:lnTo>
                    <a:pt x="699" y="6"/>
                  </a:lnTo>
                  <a:lnTo>
                    <a:pt x="632" y="7"/>
                  </a:lnTo>
                  <a:lnTo>
                    <a:pt x="335" y="7"/>
                  </a:lnTo>
                  <a:lnTo>
                    <a:pt x="335" y="7"/>
                  </a:lnTo>
                  <a:lnTo>
                    <a:pt x="331" y="8"/>
                  </a:lnTo>
                  <a:lnTo>
                    <a:pt x="327" y="8"/>
                  </a:lnTo>
                  <a:lnTo>
                    <a:pt x="321" y="13"/>
                  </a:lnTo>
                  <a:lnTo>
                    <a:pt x="321" y="13"/>
                  </a:lnTo>
                  <a:lnTo>
                    <a:pt x="318" y="16"/>
                  </a:lnTo>
                  <a:lnTo>
                    <a:pt x="315" y="19"/>
                  </a:lnTo>
                  <a:lnTo>
                    <a:pt x="315" y="19"/>
                  </a:lnTo>
                  <a:lnTo>
                    <a:pt x="308" y="32"/>
                  </a:lnTo>
                  <a:lnTo>
                    <a:pt x="298" y="45"/>
                  </a:lnTo>
                  <a:lnTo>
                    <a:pt x="288" y="58"/>
                  </a:lnTo>
                  <a:lnTo>
                    <a:pt x="275" y="70"/>
                  </a:lnTo>
                  <a:lnTo>
                    <a:pt x="251" y="92"/>
                  </a:lnTo>
                  <a:lnTo>
                    <a:pt x="238" y="104"/>
                  </a:lnTo>
                  <a:lnTo>
                    <a:pt x="228" y="115"/>
                  </a:lnTo>
                  <a:lnTo>
                    <a:pt x="228" y="115"/>
                  </a:lnTo>
                  <a:lnTo>
                    <a:pt x="171" y="177"/>
                  </a:lnTo>
                  <a:lnTo>
                    <a:pt x="114" y="236"/>
                  </a:lnTo>
                  <a:lnTo>
                    <a:pt x="114" y="236"/>
                  </a:lnTo>
                  <a:lnTo>
                    <a:pt x="96" y="255"/>
                  </a:lnTo>
                  <a:lnTo>
                    <a:pt x="77" y="278"/>
                  </a:lnTo>
                  <a:lnTo>
                    <a:pt x="59" y="301"/>
                  </a:lnTo>
                  <a:lnTo>
                    <a:pt x="41" y="325"/>
                  </a:lnTo>
                  <a:lnTo>
                    <a:pt x="26" y="351"/>
                  </a:lnTo>
                  <a:lnTo>
                    <a:pt x="20" y="364"/>
                  </a:lnTo>
                  <a:lnTo>
                    <a:pt x="13" y="377"/>
                  </a:lnTo>
                  <a:lnTo>
                    <a:pt x="8" y="390"/>
                  </a:lnTo>
                  <a:lnTo>
                    <a:pt x="5" y="403"/>
                  </a:lnTo>
                  <a:lnTo>
                    <a:pt x="3" y="416"/>
                  </a:lnTo>
                  <a:lnTo>
                    <a:pt x="0" y="431"/>
                  </a:lnTo>
                  <a:lnTo>
                    <a:pt x="0" y="431"/>
                  </a:lnTo>
                  <a:lnTo>
                    <a:pt x="0" y="433"/>
                  </a:lnTo>
                  <a:lnTo>
                    <a:pt x="0" y="436"/>
                  </a:lnTo>
                  <a:lnTo>
                    <a:pt x="0" y="436"/>
                  </a:lnTo>
                  <a:lnTo>
                    <a:pt x="1" y="442"/>
                  </a:lnTo>
                  <a:lnTo>
                    <a:pt x="4" y="448"/>
                  </a:lnTo>
                  <a:lnTo>
                    <a:pt x="4" y="448"/>
                  </a:lnTo>
                  <a:lnTo>
                    <a:pt x="8" y="462"/>
                  </a:lnTo>
                  <a:lnTo>
                    <a:pt x="15" y="475"/>
                  </a:lnTo>
                  <a:lnTo>
                    <a:pt x="22" y="490"/>
                  </a:lnTo>
                  <a:lnTo>
                    <a:pt x="30" y="503"/>
                  </a:lnTo>
                  <a:lnTo>
                    <a:pt x="47" y="527"/>
                  </a:lnTo>
                  <a:lnTo>
                    <a:pt x="64" y="551"/>
                  </a:lnTo>
                  <a:lnTo>
                    <a:pt x="64" y="551"/>
                  </a:lnTo>
                  <a:lnTo>
                    <a:pt x="90" y="590"/>
                  </a:lnTo>
                  <a:lnTo>
                    <a:pt x="115" y="629"/>
                  </a:lnTo>
                  <a:lnTo>
                    <a:pt x="141" y="667"/>
                  </a:lnTo>
                  <a:lnTo>
                    <a:pt x="169" y="705"/>
                  </a:lnTo>
                  <a:lnTo>
                    <a:pt x="169" y="705"/>
                  </a:lnTo>
                  <a:lnTo>
                    <a:pt x="198" y="743"/>
                  </a:lnTo>
                  <a:lnTo>
                    <a:pt x="229" y="780"/>
                  </a:lnTo>
                  <a:lnTo>
                    <a:pt x="260" y="816"/>
                  </a:lnTo>
                  <a:lnTo>
                    <a:pt x="293" y="850"/>
                  </a:lnTo>
                  <a:lnTo>
                    <a:pt x="327" y="886"/>
                  </a:lnTo>
                  <a:lnTo>
                    <a:pt x="362" y="918"/>
                  </a:lnTo>
                  <a:lnTo>
                    <a:pt x="398" y="951"/>
                  </a:lnTo>
                  <a:lnTo>
                    <a:pt x="433" y="983"/>
                  </a:lnTo>
                  <a:lnTo>
                    <a:pt x="433" y="983"/>
                  </a:lnTo>
                  <a:lnTo>
                    <a:pt x="449" y="998"/>
                  </a:lnTo>
                  <a:lnTo>
                    <a:pt x="465" y="1013"/>
                  </a:lnTo>
                  <a:lnTo>
                    <a:pt x="495" y="1044"/>
                  </a:lnTo>
                  <a:lnTo>
                    <a:pt x="525" y="1074"/>
                  </a:lnTo>
                  <a:lnTo>
                    <a:pt x="539" y="1090"/>
                  </a:lnTo>
                  <a:lnTo>
                    <a:pt x="556" y="1103"/>
                  </a:lnTo>
                  <a:lnTo>
                    <a:pt x="556" y="1103"/>
                  </a:lnTo>
                  <a:lnTo>
                    <a:pt x="593" y="1133"/>
                  </a:lnTo>
                  <a:lnTo>
                    <a:pt x="627" y="1164"/>
                  </a:lnTo>
                  <a:lnTo>
                    <a:pt x="661" y="1197"/>
                  </a:lnTo>
                  <a:lnTo>
                    <a:pt x="693" y="1231"/>
                  </a:lnTo>
                  <a:lnTo>
                    <a:pt x="693" y="1231"/>
                  </a:lnTo>
                  <a:lnTo>
                    <a:pt x="710" y="1248"/>
                  </a:lnTo>
                  <a:lnTo>
                    <a:pt x="729" y="1265"/>
                  </a:lnTo>
                  <a:lnTo>
                    <a:pt x="747" y="1281"/>
                  </a:lnTo>
                  <a:lnTo>
                    <a:pt x="765" y="1295"/>
                  </a:lnTo>
                  <a:lnTo>
                    <a:pt x="803" y="1324"/>
                  </a:lnTo>
                  <a:lnTo>
                    <a:pt x="841" y="1354"/>
                  </a:lnTo>
                  <a:lnTo>
                    <a:pt x="841" y="1354"/>
                  </a:lnTo>
                  <a:lnTo>
                    <a:pt x="853" y="1364"/>
                  </a:lnTo>
                  <a:lnTo>
                    <a:pt x="869" y="1377"/>
                  </a:lnTo>
                  <a:lnTo>
                    <a:pt x="884" y="1391"/>
                  </a:lnTo>
                  <a:lnTo>
                    <a:pt x="892" y="1396"/>
                  </a:lnTo>
                  <a:lnTo>
                    <a:pt x="900" y="1398"/>
                  </a:lnTo>
                  <a:lnTo>
                    <a:pt x="900" y="1398"/>
                  </a:lnTo>
                  <a:lnTo>
                    <a:pt x="904" y="1406"/>
                  </a:lnTo>
                  <a:lnTo>
                    <a:pt x="911" y="1411"/>
                  </a:lnTo>
                  <a:lnTo>
                    <a:pt x="914" y="1413"/>
                  </a:lnTo>
                  <a:lnTo>
                    <a:pt x="918" y="1414"/>
                  </a:lnTo>
                  <a:lnTo>
                    <a:pt x="922" y="1415"/>
                  </a:lnTo>
                  <a:lnTo>
                    <a:pt x="928" y="1414"/>
                  </a:lnTo>
                  <a:lnTo>
                    <a:pt x="928" y="1414"/>
                  </a:lnTo>
                  <a:lnTo>
                    <a:pt x="941" y="1411"/>
                  </a:lnTo>
                  <a:lnTo>
                    <a:pt x="951" y="1406"/>
                  </a:lnTo>
                  <a:lnTo>
                    <a:pt x="962" y="1400"/>
                  </a:lnTo>
                  <a:lnTo>
                    <a:pt x="972" y="1391"/>
                  </a:lnTo>
                  <a:lnTo>
                    <a:pt x="972" y="1391"/>
                  </a:lnTo>
                  <a:lnTo>
                    <a:pt x="996" y="1371"/>
                  </a:lnTo>
                  <a:lnTo>
                    <a:pt x="1020" y="1353"/>
                  </a:lnTo>
                  <a:lnTo>
                    <a:pt x="1045" y="1334"/>
                  </a:lnTo>
                  <a:lnTo>
                    <a:pt x="1071" y="1317"/>
                  </a:lnTo>
                  <a:lnTo>
                    <a:pt x="1071" y="1317"/>
                  </a:lnTo>
                  <a:lnTo>
                    <a:pt x="1092" y="1303"/>
                  </a:lnTo>
                  <a:lnTo>
                    <a:pt x="1115" y="1287"/>
                  </a:lnTo>
                  <a:lnTo>
                    <a:pt x="1155" y="1255"/>
                  </a:lnTo>
                  <a:lnTo>
                    <a:pt x="1196" y="1221"/>
                  </a:lnTo>
                  <a:lnTo>
                    <a:pt x="1217" y="1204"/>
                  </a:lnTo>
                  <a:lnTo>
                    <a:pt x="1238" y="1188"/>
                  </a:lnTo>
                  <a:lnTo>
                    <a:pt x="1238" y="1188"/>
                  </a:lnTo>
                  <a:lnTo>
                    <a:pt x="1256" y="1175"/>
                  </a:lnTo>
                  <a:lnTo>
                    <a:pt x="1273" y="1159"/>
                  </a:lnTo>
                  <a:lnTo>
                    <a:pt x="1289" y="1143"/>
                  </a:lnTo>
                  <a:lnTo>
                    <a:pt x="1304" y="1126"/>
                  </a:lnTo>
                  <a:lnTo>
                    <a:pt x="1336" y="1091"/>
                  </a:lnTo>
                  <a:lnTo>
                    <a:pt x="1364" y="1054"/>
                  </a:lnTo>
                  <a:lnTo>
                    <a:pt x="1364" y="1054"/>
                  </a:lnTo>
                  <a:lnTo>
                    <a:pt x="1379" y="1037"/>
                  </a:lnTo>
                  <a:lnTo>
                    <a:pt x="1395" y="1020"/>
                  </a:lnTo>
                  <a:lnTo>
                    <a:pt x="1426" y="990"/>
                  </a:lnTo>
                  <a:lnTo>
                    <a:pt x="1460" y="960"/>
                  </a:lnTo>
                  <a:lnTo>
                    <a:pt x="1494" y="929"/>
                  </a:lnTo>
                  <a:lnTo>
                    <a:pt x="1494" y="929"/>
                  </a:lnTo>
                  <a:lnTo>
                    <a:pt x="1527" y="896"/>
                  </a:lnTo>
                  <a:lnTo>
                    <a:pt x="1559" y="862"/>
                  </a:lnTo>
                  <a:lnTo>
                    <a:pt x="1592" y="830"/>
                  </a:lnTo>
                  <a:lnTo>
                    <a:pt x="1626" y="796"/>
                  </a:lnTo>
                  <a:lnTo>
                    <a:pt x="1626" y="796"/>
                  </a:lnTo>
                  <a:lnTo>
                    <a:pt x="1644" y="779"/>
                  </a:lnTo>
                  <a:lnTo>
                    <a:pt x="1661" y="759"/>
                  </a:lnTo>
                  <a:lnTo>
                    <a:pt x="1677" y="741"/>
                  </a:lnTo>
                  <a:lnTo>
                    <a:pt x="1691" y="720"/>
                  </a:lnTo>
                  <a:lnTo>
                    <a:pt x="1722" y="680"/>
                  </a:lnTo>
                  <a:lnTo>
                    <a:pt x="1752" y="640"/>
                  </a:lnTo>
                  <a:lnTo>
                    <a:pt x="1752" y="640"/>
                  </a:lnTo>
                  <a:lnTo>
                    <a:pt x="1761" y="627"/>
                  </a:lnTo>
                  <a:lnTo>
                    <a:pt x="1770" y="614"/>
                  </a:lnTo>
                  <a:lnTo>
                    <a:pt x="1777" y="599"/>
                  </a:lnTo>
                  <a:lnTo>
                    <a:pt x="1783" y="585"/>
                  </a:lnTo>
                  <a:lnTo>
                    <a:pt x="1783" y="585"/>
                  </a:lnTo>
                  <a:lnTo>
                    <a:pt x="1787" y="575"/>
                  </a:lnTo>
                  <a:lnTo>
                    <a:pt x="1794" y="565"/>
                  </a:lnTo>
                  <a:lnTo>
                    <a:pt x="1807" y="547"/>
                  </a:lnTo>
                  <a:lnTo>
                    <a:pt x="1818" y="527"/>
                  </a:lnTo>
                  <a:lnTo>
                    <a:pt x="1825" y="518"/>
                  </a:lnTo>
                  <a:lnTo>
                    <a:pt x="1829" y="507"/>
                  </a:lnTo>
                  <a:lnTo>
                    <a:pt x="1829" y="507"/>
                  </a:lnTo>
                  <a:lnTo>
                    <a:pt x="1831" y="491"/>
                  </a:lnTo>
                  <a:lnTo>
                    <a:pt x="1833" y="474"/>
                  </a:lnTo>
                  <a:lnTo>
                    <a:pt x="1833" y="457"/>
                  </a:lnTo>
                  <a:lnTo>
                    <a:pt x="1830" y="440"/>
                  </a:lnTo>
                  <a:lnTo>
                    <a:pt x="1826" y="423"/>
                  </a:lnTo>
                  <a:lnTo>
                    <a:pt x="1821" y="406"/>
                  </a:lnTo>
                  <a:lnTo>
                    <a:pt x="1812" y="374"/>
                  </a:lnTo>
                  <a:lnTo>
                    <a:pt x="1812" y="374"/>
                  </a:lnTo>
                  <a:close/>
                  <a:moveTo>
                    <a:pt x="1778" y="513"/>
                  </a:moveTo>
                  <a:lnTo>
                    <a:pt x="1778" y="513"/>
                  </a:lnTo>
                  <a:lnTo>
                    <a:pt x="1767" y="531"/>
                  </a:lnTo>
                  <a:lnTo>
                    <a:pt x="1756" y="547"/>
                  </a:lnTo>
                  <a:lnTo>
                    <a:pt x="1744" y="564"/>
                  </a:lnTo>
                  <a:lnTo>
                    <a:pt x="1739" y="572"/>
                  </a:lnTo>
                  <a:lnTo>
                    <a:pt x="1735" y="582"/>
                  </a:lnTo>
                  <a:lnTo>
                    <a:pt x="1735" y="582"/>
                  </a:lnTo>
                  <a:lnTo>
                    <a:pt x="1729" y="592"/>
                  </a:lnTo>
                  <a:lnTo>
                    <a:pt x="1724" y="601"/>
                  </a:lnTo>
                  <a:lnTo>
                    <a:pt x="1711" y="619"/>
                  </a:lnTo>
                  <a:lnTo>
                    <a:pt x="1684" y="656"/>
                  </a:lnTo>
                  <a:lnTo>
                    <a:pt x="1684" y="656"/>
                  </a:lnTo>
                  <a:lnTo>
                    <a:pt x="1657" y="690"/>
                  </a:lnTo>
                  <a:lnTo>
                    <a:pt x="1630" y="722"/>
                  </a:lnTo>
                  <a:lnTo>
                    <a:pt x="1601" y="755"/>
                  </a:lnTo>
                  <a:lnTo>
                    <a:pt x="1571" y="788"/>
                  </a:lnTo>
                  <a:lnTo>
                    <a:pt x="1541" y="819"/>
                  </a:lnTo>
                  <a:lnTo>
                    <a:pt x="1511" y="849"/>
                  </a:lnTo>
                  <a:lnTo>
                    <a:pt x="1448" y="909"/>
                  </a:lnTo>
                  <a:lnTo>
                    <a:pt x="1448" y="909"/>
                  </a:lnTo>
                  <a:lnTo>
                    <a:pt x="1395" y="958"/>
                  </a:lnTo>
                  <a:lnTo>
                    <a:pt x="1368" y="983"/>
                  </a:lnTo>
                  <a:lnTo>
                    <a:pt x="1344" y="1009"/>
                  </a:lnTo>
                  <a:lnTo>
                    <a:pt x="1344" y="1009"/>
                  </a:lnTo>
                  <a:lnTo>
                    <a:pt x="1313" y="1043"/>
                  </a:lnTo>
                  <a:lnTo>
                    <a:pt x="1285" y="1077"/>
                  </a:lnTo>
                  <a:lnTo>
                    <a:pt x="1256" y="1109"/>
                  </a:lnTo>
                  <a:lnTo>
                    <a:pt x="1240" y="1125"/>
                  </a:lnTo>
                  <a:lnTo>
                    <a:pt x="1225" y="1141"/>
                  </a:lnTo>
                  <a:lnTo>
                    <a:pt x="1225" y="1141"/>
                  </a:lnTo>
                  <a:lnTo>
                    <a:pt x="1185" y="1173"/>
                  </a:lnTo>
                  <a:lnTo>
                    <a:pt x="1146" y="1206"/>
                  </a:lnTo>
                  <a:lnTo>
                    <a:pt x="1065" y="1266"/>
                  </a:lnTo>
                  <a:lnTo>
                    <a:pt x="1065" y="1266"/>
                  </a:lnTo>
                  <a:lnTo>
                    <a:pt x="1044" y="1282"/>
                  </a:lnTo>
                  <a:lnTo>
                    <a:pt x="1023" y="1295"/>
                  </a:lnTo>
                  <a:lnTo>
                    <a:pt x="980" y="1324"/>
                  </a:lnTo>
                  <a:lnTo>
                    <a:pt x="980" y="1324"/>
                  </a:lnTo>
                  <a:lnTo>
                    <a:pt x="968" y="1333"/>
                  </a:lnTo>
                  <a:lnTo>
                    <a:pt x="956" y="1343"/>
                  </a:lnTo>
                  <a:lnTo>
                    <a:pt x="945" y="1354"/>
                  </a:lnTo>
                  <a:lnTo>
                    <a:pt x="931" y="1363"/>
                  </a:lnTo>
                  <a:lnTo>
                    <a:pt x="931" y="1363"/>
                  </a:lnTo>
                  <a:lnTo>
                    <a:pt x="928" y="1358"/>
                  </a:lnTo>
                  <a:lnTo>
                    <a:pt x="922" y="1355"/>
                  </a:lnTo>
                  <a:lnTo>
                    <a:pt x="916" y="1354"/>
                  </a:lnTo>
                  <a:lnTo>
                    <a:pt x="908" y="1355"/>
                  </a:lnTo>
                  <a:lnTo>
                    <a:pt x="908" y="1355"/>
                  </a:lnTo>
                  <a:lnTo>
                    <a:pt x="911" y="1354"/>
                  </a:lnTo>
                  <a:lnTo>
                    <a:pt x="912" y="1353"/>
                  </a:lnTo>
                  <a:lnTo>
                    <a:pt x="912" y="1350"/>
                  </a:lnTo>
                  <a:lnTo>
                    <a:pt x="911" y="1349"/>
                  </a:lnTo>
                  <a:lnTo>
                    <a:pt x="907" y="1343"/>
                  </a:lnTo>
                  <a:lnTo>
                    <a:pt x="901" y="1340"/>
                  </a:lnTo>
                  <a:lnTo>
                    <a:pt x="886" y="1329"/>
                  </a:lnTo>
                  <a:lnTo>
                    <a:pt x="874" y="1321"/>
                  </a:lnTo>
                  <a:lnTo>
                    <a:pt x="874" y="1321"/>
                  </a:lnTo>
                  <a:lnTo>
                    <a:pt x="850" y="1303"/>
                  </a:lnTo>
                  <a:lnTo>
                    <a:pt x="826" y="1286"/>
                  </a:lnTo>
                  <a:lnTo>
                    <a:pt x="826" y="1286"/>
                  </a:lnTo>
                  <a:lnTo>
                    <a:pt x="807" y="1274"/>
                  </a:lnTo>
                  <a:lnTo>
                    <a:pt x="790" y="1261"/>
                  </a:lnTo>
                  <a:lnTo>
                    <a:pt x="775" y="1247"/>
                  </a:lnTo>
                  <a:lnTo>
                    <a:pt x="759" y="1232"/>
                  </a:lnTo>
                  <a:lnTo>
                    <a:pt x="729" y="1202"/>
                  </a:lnTo>
                  <a:lnTo>
                    <a:pt x="699" y="1170"/>
                  </a:lnTo>
                  <a:lnTo>
                    <a:pt x="699" y="1170"/>
                  </a:lnTo>
                  <a:lnTo>
                    <a:pt x="676" y="1146"/>
                  </a:lnTo>
                  <a:lnTo>
                    <a:pt x="652" y="1120"/>
                  </a:lnTo>
                  <a:lnTo>
                    <a:pt x="638" y="1107"/>
                  </a:lnTo>
                  <a:lnTo>
                    <a:pt x="625" y="1095"/>
                  </a:lnTo>
                  <a:lnTo>
                    <a:pt x="612" y="1085"/>
                  </a:lnTo>
                  <a:lnTo>
                    <a:pt x="598" y="1075"/>
                  </a:lnTo>
                  <a:lnTo>
                    <a:pt x="598" y="1075"/>
                  </a:lnTo>
                  <a:lnTo>
                    <a:pt x="587" y="1069"/>
                  </a:lnTo>
                  <a:lnTo>
                    <a:pt x="578" y="1062"/>
                  </a:lnTo>
                  <a:lnTo>
                    <a:pt x="561" y="1045"/>
                  </a:lnTo>
                  <a:lnTo>
                    <a:pt x="546" y="1027"/>
                  </a:lnTo>
                  <a:lnTo>
                    <a:pt x="530" y="1009"/>
                  </a:lnTo>
                  <a:lnTo>
                    <a:pt x="530" y="1009"/>
                  </a:lnTo>
                  <a:lnTo>
                    <a:pt x="523" y="1000"/>
                  </a:lnTo>
                  <a:lnTo>
                    <a:pt x="516" y="993"/>
                  </a:lnTo>
                  <a:lnTo>
                    <a:pt x="500" y="979"/>
                  </a:lnTo>
                  <a:lnTo>
                    <a:pt x="482" y="964"/>
                  </a:lnTo>
                  <a:lnTo>
                    <a:pt x="466" y="951"/>
                  </a:lnTo>
                  <a:lnTo>
                    <a:pt x="466" y="951"/>
                  </a:lnTo>
                  <a:lnTo>
                    <a:pt x="432" y="921"/>
                  </a:lnTo>
                  <a:lnTo>
                    <a:pt x="399" y="890"/>
                  </a:lnTo>
                  <a:lnTo>
                    <a:pt x="366" y="858"/>
                  </a:lnTo>
                  <a:lnTo>
                    <a:pt x="335" y="826"/>
                  </a:lnTo>
                  <a:lnTo>
                    <a:pt x="275" y="759"/>
                  </a:lnTo>
                  <a:lnTo>
                    <a:pt x="215" y="691"/>
                  </a:lnTo>
                  <a:lnTo>
                    <a:pt x="215" y="691"/>
                  </a:lnTo>
                  <a:lnTo>
                    <a:pt x="202" y="677"/>
                  </a:lnTo>
                  <a:lnTo>
                    <a:pt x="190" y="661"/>
                  </a:lnTo>
                  <a:lnTo>
                    <a:pt x="166" y="628"/>
                  </a:lnTo>
                  <a:lnTo>
                    <a:pt x="145" y="594"/>
                  </a:lnTo>
                  <a:lnTo>
                    <a:pt x="127" y="559"/>
                  </a:lnTo>
                  <a:lnTo>
                    <a:pt x="127" y="559"/>
                  </a:lnTo>
                  <a:lnTo>
                    <a:pt x="118" y="543"/>
                  </a:lnTo>
                  <a:lnTo>
                    <a:pt x="106" y="529"/>
                  </a:lnTo>
                  <a:lnTo>
                    <a:pt x="83" y="497"/>
                  </a:lnTo>
                  <a:lnTo>
                    <a:pt x="71" y="482"/>
                  </a:lnTo>
                  <a:lnTo>
                    <a:pt x="60" y="466"/>
                  </a:lnTo>
                  <a:lnTo>
                    <a:pt x="52" y="449"/>
                  </a:lnTo>
                  <a:lnTo>
                    <a:pt x="46" y="432"/>
                  </a:lnTo>
                  <a:lnTo>
                    <a:pt x="46" y="432"/>
                  </a:lnTo>
                  <a:lnTo>
                    <a:pt x="49" y="418"/>
                  </a:lnTo>
                  <a:lnTo>
                    <a:pt x="51" y="404"/>
                  </a:lnTo>
                  <a:lnTo>
                    <a:pt x="56" y="391"/>
                  </a:lnTo>
                  <a:lnTo>
                    <a:pt x="63" y="380"/>
                  </a:lnTo>
                  <a:lnTo>
                    <a:pt x="71" y="368"/>
                  </a:lnTo>
                  <a:lnTo>
                    <a:pt x="79" y="356"/>
                  </a:lnTo>
                  <a:lnTo>
                    <a:pt x="97" y="333"/>
                  </a:lnTo>
                  <a:lnTo>
                    <a:pt x="97" y="333"/>
                  </a:lnTo>
                  <a:lnTo>
                    <a:pt x="120" y="302"/>
                  </a:lnTo>
                  <a:lnTo>
                    <a:pt x="145" y="272"/>
                  </a:lnTo>
                  <a:lnTo>
                    <a:pt x="171" y="245"/>
                  </a:lnTo>
                  <a:lnTo>
                    <a:pt x="199" y="216"/>
                  </a:lnTo>
                  <a:lnTo>
                    <a:pt x="199" y="216"/>
                  </a:lnTo>
                  <a:lnTo>
                    <a:pt x="224" y="191"/>
                  </a:lnTo>
                  <a:lnTo>
                    <a:pt x="247" y="164"/>
                  </a:lnTo>
                  <a:lnTo>
                    <a:pt x="270" y="138"/>
                  </a:lnTo>
                  <a:lnTo>
                    <a:pt x="294" y="112"/>
                  </a:lnTo>
                  <a:lnTo>
                    <a:pt x="294" y="112"/>
                  </a:lnTo>
                  <a:lnTo>
                    <a:pt x="315" y="91"/>
                  </a:lnTo>
                  <a:lnTo>
                    <a:pt x="336" y="71"/>
                  </a:lnTo>
                  <a:lnTo>
                    <a:pt x="336" y="71"/>
                  </a:lnTo>
                  <a:lnTo>
                    <a:pt x="343" y="62"/>
                  </a:lnTo>
                  <a:lnTo>
                    <a:pt x="345" y="57"/>
                  </a:lnTo>
                  <a:lnTo>
                    <a:pt x="345" y="54"/>
                  </a:lnTo>
                  <a:lnTo>
                    <a:pt x="343" y="53"/>
                  </a:lnTo>
                  <a:lnTo>
                    <a:pt x="632" y="53"/>
                  </a:lnTo>
                  <a:lnTo>
                    <a:pt x="632" y="53"/>
                  </a:lnTo>
                  <a:lnTo>
                    <a:pt x="699" y="51"/>
                  </a:lnTo>
                  <a:lnTo>
                    <a:pt x="765" y="49"/>
                  </a:lnTo>
                  <a:lnTo>
                    <a:pt x="832" y="46"/>
                  </a:lnTo>
                  <a:lnTo>
                    <a:pt x="899" y="45"/>
                  </a:lnTo>
                  <a:lnTo>
                    <a:pt x="899" y="45"/>
                  </a:lnTo>
                  <a:lnTo>
                    <a:pt x="968" y="46"/>
                  </a:lnTo>
                  <a:lnTo>
                    <a:pt x="1037" y="47"/>
                  </a:lnTo>
                  <a:lnTo>
                    <a:pt x="1176" y="53"/>
                  </a:lnTo>
                  <a:lnTo>
                    <a:pt x="1316" y="58"/>
                  </a:lnTo>
                  <a:lnTo>
                    <a:pt x="1385" y="61"/>
                  </a:lnTo>
                  <a:lnTo>
                    <a:pt x="1455" y="61"/>
                  </a:lnTo>
                  <a:lnTo>
                    <a:pt x="1455" y="61"/>
                  </a:lnTo>
                  <a:lnTo>
                    <a:pt x="1463" y="59"/>
                  </a:lnTo>
                  <a:lnTo>
                    <a:pt x="1468" y="57"/>
                  </a:lnTo>
                  <a:lnTo>
                    <a:pt x="1468" y="57"/>
                  </a:lnTo>
                  <a:lnTo>
                    <a:pt x="1478" y="64"/>
                  </a:lnTo>
                  <a:lnTo>
                    <a:pt x="1489" y="72"/>
                  </a:lnTo>
                  <a:lnTo>
                    <a:pt x="1489" y="72"/>
                  </a:lnTo>
                  <a:lnTo>
                    <a:pt x="1515" y="93"/>
                  </a:lnTo>
                  <a:lnTo>
                    <a:pt x="1540" y="114"/>
                  </a:lnTo>
                  <a:lnTo>
                    <a:pt x="1563" y="138"/>
                  </a:lnTo>
                  <a:lnTo>
                    <a:pt x="1586" y="163"/>
                  </a:lnTo>
                  <a:lnTo>
                    <a:pt x="1586" y="163"/>
                  </a:lnTo>
                  <a:lnTo>
                    <a:pt x="1609" y="191"/>
                  </a:lnTo>
                  <a:lnTo>
                    <a:pt x="1633" y="221"/>
                  </a:lnTo>
                  <a:lnTo>
                    <a:pt x="1654" y="251"/>
                  </a:lnTo>
                  <a:lnTo>
                    <a:pt x="1674" y="283"/>
                  </a:lnTo>
                  <a:lnTo>
                    <a:pt x="1674" y="283"/>
                  </a:lnTo>
                  <a:lnTo>
                    <a:pt x="1685" y="296"/>
                  </a:lnTo>
                  <a:lnTo>
                    <a:pt x="1695" y="309"/>
                  </a:lnTo>
                  <a:lnTo>
                    <a:pt x="1720" y="333"/>
                  </a:lnTo>
                  <a:lnTo>
                    <a:pt x="1732" y="344"/>
                  </a:lnTo>
                  <a:lnTo>
                    <a:pt x="1744" y="357"/>
                  </a:lnTo>
                  <a:lnTo>
                    <a:pt x="1753" y="370"/>
                  </a:lnTo>
                  <a:lnTo>
                    <a:pt x="1762" y="384"/>
                  </a:lnTo>
                  <a:lnTo>
                    <a:pt x="1762" y="384"/>
                  </a:lnTo>
                  <a:lnTo>
                    <a:pt x="1765" y="389"/>
                  </a:lnTo>
                  <a:lnTo>
                    <a:pt x="1770" y="393"/>
                  </a:lnTo>
                  <a:lnTo>
                    <a:pt x="1770" y="393"/>
                  </a:lnTo>
                  <a:lnTo>
                    <a:pt x="1778" y="421"/>
                  </a:lnTo>
                  <a:lnTo>
                    <a:pt x="1782" y="437"/>
                  </a:lnTo>
                  <a:lnTo>
                    <a:pt x="1784" y="453"/>
                  </a:lnTo>
                  <a:lnTo>
                    <a:pt x="1786" y="469"/>
                  </a:lnTo>
                  <a:lnTo>
                    <a:pt x="1786" y="484"/>
                  </a:lnTo>
                  <a:lnTo>
                    <a:pt x="1783" y="500"/>
                  </a:lnTo>
                  <a:lnTo>
                    <a:pt x="1778" y="513"/>
                  </a:lnTo>
                  <a:lnTo>
                    <a:pt x="1778" y="513"/>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86" name="Freeform 402"/>
            <p:cNvSpPr/>
            <p:nvPr/>
          </p:nvSpPr>
          <p:spPr bwMode="auto">
            <a:xfrm>
              <a:off x="5257801" y="1255713"/>
              <a:ext cx="703263" cy="26988"/>
            </a:xfrm>
            <a:custGeom>
              <a:avLst/>
              <a:gdLst/>
              <a:ahLst/>
              <a:cxnLst>
                <a:cxn ang="0">
                  <a:pos x="1763" y="29"/>
                </a:cxn>
                <a:cxn ang="0">
                  <a:pos x="1744" y="21"/>
                </a:cxn>
                <a:cxn ang="0">
                  <a:pos x="1720" y="18"/>
                </a:cxn>
                <a:cxn ang="0">
                  <a:pos x="1673" y="20"/>
                </a:cxn>
                <a:cxn ang="0">
                  <a:pos x="1592" y="22"/>
                </a:cxn>
                <a:cxn ang="0">
                  <a:pos x="1510" y="22"/>
                </a:cxn>
                <a:cxn ang="0">
                  <a:pos x="1451" y="21"/>
                </a:cxn>
                <a:cxn ang="0">
                  <a:pos x="1332" y="13"/>
                </a:cxn>
                <a:cxn ang="0">
                  <a:pos x="1273" y="12"/>
                </a:cxn>
                <a:cxn ang="0">
                  <a:pos x="1145" y="15"/>
                </a:cxn>
                <a:cxn ang="0">
                  <a:pos x="1016" y="16"/>
                </a:cxn>
                <a:cxn ang="0">
                  <a:pos x="769" y="13"/>
                </a:cxn>
                <a:cxn ang="0">
                  <a:pos x="273" y="3"/>
                </a:cxn>
                <a:cxn ang="0">
                  <a:pos x="26" y="0"/>
                </a:cxn>
                <a:cxn ang="0">
                  <a:pos x="20" y="0"/>
                </a:cxn>
                <a:cxn ang="0">
                  <a:pos x="10" y="4"/>
                </a:cxn>
                <a:cxn ang="0">
                  <a:pos x="4" y="11"/>
                </a:cxn>
                <a:cxn ang="0">
                  <a:pos x="0" y="18"/>
                </a:cxn>
                <a:cxn ang="0">
                  <a:pos x="0" y="28"/>
                </a:cxn>
                <a:cxn ang="0">
                  <a:pos x="4" y="35"/>
                </a:cxn>
                <a:cxn ang="0">
                  <a:pos x="10" y="42"/>
                </a:cxn>
                <a:cxn ang="0">
                  <a:pos x="20" y="45"/>
                </a:cxn>
                <a:cxn ang="0">
                  <a:pos x="26" y="46"/>
                </a:cxn>
                <a:cxn ang="0">
                  <a:pos x="256" y="49"/>
                </a:cxn>
                <a:cxn ang="0">
                  <a:pos x="717" y="59"/>
                </a:cxn>
                <a:cxn ang="0">
                  <a:pos x="947" y="60"/>
                </a:cxn>
                <a:cxn ang="0">
                  <a:pos x="1009" y="60"/>
                </a:cxn>
                <a:cxn ang="0">
                  <a:pos x="1196" y="55"/>
                </a:cxn>
                <a:cxn ang="0">
                  <a:pos x="1320" y="56"/>
                </a:cxn>
                <a:cxn ang="0">
                  <a:pos x="1413" y="62"/>
                </a:cxn>
                <a:cxn ang="0">
                  <a:pos x="1443" y="66"/>
                </a:cxn>
                <a:cxn ang="0">
                  <a:pos x="1527" y="69"/>
                </a:cxn>
                <a:cxn ang="0">
                  <a:pos x="1610" y="68"/>
                </a:cxn>
                <a:cxn ang="0">
                  <a:pos x="1673" y="66"/>
                </a:cxn>
                <a:cxn ang="0">
                  <a:pos x="1707" y="67"/>
                </a:cxn>
                <a:cxn ang="0">
                  <a:pos x="1727" y="64"/>
                </a:cxn>
                <a:cxn ang="0">
                  <a:pos x="1725" y="62"/>
                </a:cxn>
                <a:cxn ang="0">
                  <a:pos x="1731" y="66"/>
                </a:cxn>
                <a:cxn ang="0">
                  <a:pos x="1741" y="68"/>
                </a:cxn>
                <a:cxn ang="0">
                  <a:pos x="1750" y="68"/>
                </a:cxn>
                <a:cxn ang="0">
                  <a:pos x="1763" y="62"/>
                </a:cxn>
                <a:cxn ang="0">
                  <a:pos x="1770" y="50"/>
                </a:cxn>
                <a:cxn ang="0">
                  <a:pos x="1771" y="42"/>
                </a:cxn>
                <a:cxn ang="0">
                  <a:pos x="1767" y="34"/>
                </a:cxn>
                <a:cxn ang="0">
                  <a:pos x="1763" y="29"/>
                </a:cxn>
              </a:cxnLst>
              <a:rect l="0" t="0" r="r" b="b"/>
              <a:pathLst>
                <a:path w="1771" h="69">
                  <a:moveTo>
                    <a:pt x="1763" y="29"/>
                  </a:moveTo>
                  <a:lnTo>
                    <a:pt x="1763" y="29"/>
                  </a:lnTo>
                  <a:lnTo>
                    <a:pt x="1754" y="24"/>
                  </a:lnTo>
                  <a:lnTo>
                    <a:pt x="1744" y="21"/>
                  </a:lnTo>
                  <a:lnTo>
                    <a:pt x="1732" y="18"/>
                  </a:lnTo>
                  <a:lnTo>
                    <a:pt x="1720" y="18"/>
                  </a:lnTo>
                  <a:lnTo>
                    <a:pt x="1695" y="18"/>
                  </a:lnTo>
                  <a:lnTo>
                    <a:pt x="1673" y="20"/>
                  </a:lnTo>
                  <a:lnTo>
                    <a:pt x="1673" y="20"/>
                  </a:lnTo>
                  <a:lnTo>
                    <a:pt x="1592" y="22"/>
                  </a:lnTo>
                  <a:lnTo>
                    <a:pt x="1510" y="22"/>
                  </a:lnTo>
                  <a:lnTo>
                    <a:pt x="1510" y="22"/>
                  </a:lnTo>
                  <a:lnTo>
                    <a:pt x="1481" y="22"/>
                  </a:lnTo>
                  <a:lnTo>
                    <a:pt x="1451" y="21"/>
                  </a:lnTo>
                  <a:lnTo>
                    <a:pt x="1392" y="17"/>
                  </a:lnTo>
                  <a:lnTo>
                    <a:pt x="1332" y="13"/>
                  </a:lnTo>
                  <a:lnTo>
                    <a:pt x="1303" y="12"/>
                  </a:lnTo>
                  <a:lnTo>
                    <a:pt x="1273" y="12"/>
                  </a:lnTo>
                  <a:lnTo>
                    <a:pt x="1273" y="12"/>
                  </a:lnTo>
                  <a:lnTo>
                    <a:pt x="1145" y="15"/>
                  </a:lnTo>
                  <a:lnTo>
                    <a:pt x="1016" y="16"/>
                  </a:lnTo>
                  <a:lnTo>
                    <a:pt x="1016" y="16"/>
                  </a:lnTo>
                  <a:lnTo>
                    <a:pt x="893" y="15"/>
                  </a:lnTo>
                  <a:lnTo>
                    <a:pt x="769" y="13"/>
                  </a:lnTo>
                  <a:lnTo>
                    <a:pt x="521" y="8"/>
                  </a:lnTo>
                  <a:lnTo>
                    <a:pt x="273" y="3"/>
                  </a:lnTo>
                  <a:lnTo>
                    <a:pt x="149" y="0"/>
                  </a:lnTo>
                  <a:lnTo>
                    <a:pt x="26" y="0"/>
                  </a:lnTo>
                  <a:lnTo>
                    <a:pt x="26" y="0"/>
                  </a:lnTo>
                  <a:lnTo>
                    <a:pt x="20" y="0"/>
                  </a:lnTo>
                  <a:lnTo>
                    <a:pt x="14" y="1"/>
                  </a:lnTo>
                  <a:lnTo>
                    <a:pt x="10" y="4"/>
                  </a:lnTo>
                  <a:lnTo>
                    <a:pt x="7" y="7"/>
                  </a:lnTo>
                  <a:lnTo>
                    <a:pt x="4" y="11"/>
                  </a:lnTo>
                  <a:lnTo>
                    <a:pt x="1" y="15"/>
                  </a:lnTo>
                  <a:lnTo>
                    <a:pt x="0" y="18"/>
                  </a:lnTo>
                  <a:lnTo>
                    <a:pt x="0" y="22"/>
                  </a:lnTo>
                  <a:lnTo>
                    <a:pt x="0" y="28"/>
                  </a:lnTo>
                  <a:lnTo>
                    <a:pt x="1" y="32"/>
                  </a:lnTo>
                  <a:lnTo>
                    <a:pt x="4" y="35"/>
                  </a:lnTo>
                  <a:lnTo>
                    <a:pt x="7" y="38"/>
                  </a:lnTo>
                  <a:lnTo>
                    <a:pt x="10" y="42"/>
                  </a:lnTo>
                  <a:lnTo>
                    <a:pt x="14" y="43"/>
                  </a:lnTo>
                  <a:lnTo>
                    <a:pt x="20" y="45"/>
                  </a:lnTo>
                  <a:lnTo>
                    <a:pt x="26" y="46"/>
                  </a:lnTo>
                  <a:lnTo>
                    <a:pt x="26" y="46"/>
                  </a:lnTo>
                  <a:lnTo>
                    <a:pt x="141" y="46"/>
                  </a:lnTo>
                  <a:lnTo>
                    <a:pt x="256" y="49"/>
                  </a:lnTo>
                  <a:lnTo>
                    <a:pt x="487" y="54"/>
                  </a:lnTo>
                  <a:lnTo>
                    <a:pt x="717" y="59"/>
                  </a:lnTo>
                  <a:lnTo>
                    <a:pt x="832" y="60"/>
                  </a:lnTo>
                  <a:lnTo>
                    <a:pt x="947" y="60"/>
                  </a:lnTo>
                  <a:lnTo>
                    <a:pt x="947" y="60"/>
                  </a:lnTo>
                  <a:lnTo>
                    <a:pt x="1009" y="60"/>
                  </a:lnTo>
                  <a:lnTo>
                    <a:pt x="1071" y="59"/>
                  </a:lnTo>
                  <a:lnTo>
                    <a:pt x="1196" y="55"/>
                  </a:lnTo>
                  <a:lnTo>
                    <a:pt x="1258" y="55"/>
                  </a:lnTo>
                  <a:lnTo>
                    <a:pt x="1320" y="56"/>
                  </a:lnTo>
                  <a:lnTo>
                    <a:pt x="1381" y="59"/>
                  </a:lnTo>
                  <a:lnTo>
                    <a:pt x="1413" y="62"/>
                  </a:lnTo>
                  <a:lnTo>
                    <a:pt x="1443" y="66"/>
                  </a:lnTo>
                  <a:lnTo>
                    <a:pt x="1443" y="66"/>
                  </a:lnTo>
                  <a:lnTo>
                    <a:pt x="1485" y="68"/>
                  </a:lnTo>
                  <a:lnTo>
                    <a:pt x="1527" y="69"/>
                  </a:lnTo>
                  <a:lnTo>
                    <a:pt x="1568" y="69"/>
                  </a:lnTo>
                  <a:lnTo>
                    <a:pt x="1610" y="68"/>
                  </a:lnTo>
                  <a:lnTo>
                    <a:pt x="1610" y="68"/>
                  </a:lnTo>
                  <a:lnTo>
                    <a:pt x="1673" y="66"/>
                  </a:lnTo>
                  <a:lnTo>
                    <a:pt x="1673" y="66"/>
                  </a:lnTo>
                  <a:lnTo>
                    <a:pt x="1707" y="67"/>
                  </a:lnTo>
                  <a:lnTo>
                    <a:pt x="1723" y="66"/>
                  </a:lnTo>
                  <a:lnTo>
                    <a:pt x="1727" y="64"/>
                  </a:lnTo>
                  <a:lnTo>
                    <a:pt x="1727" y="63"/>
                  </a:lnTo>
                  <a:lnTo>
                    <a:pt x="1725" y="62"/>
                  </a:lnTo>
                  <a:lnTo>
                    <a:pt x="1725" y="62"/>
                  </a:lnTo>
                  <a:lnTo>
                    <a:pt x="1731" y="66"/>
                  </a:lnTo>
                  <a:lnTo>
                    <a:pt x="1736" y="67"/>
                  </a:lnTo>
                  <a:lnTo>
                    <a:pt x="1741" y="68"/>
                  </a:lnTo>
                  <a:lnTo>
                    <a:pt x="1745" y="68"/>
                  </a:lnTo>
                  <a:lnTo>
                    <a:pt x="1750" y="68"/>
                  </a:lnTo>
                  <a:lnTo>
                    <a:pt x="1755" y="66"/>
                  </a:lnTo>
                  <a:lnTo>
                    <a:pt x="1763" y="62"/>
                  </a:lnTo>
                  <a:lnTo>
                    <a:pt x="1769" y="54"/>
                  </a:lnTo>
                  <a:lnTo>
                    <a:pt x="1770" y="50"/>
                  </a:lnTo>
                  <a:lnTo>
                    <a:pt x="1771" y="46"/>
                  </a:lnTo>
                  <a:lnTo>
                    <a:pt x="1771" y="42"/>
                  </a:lnTo>
                  <a:lnTo>
                    <a:pt x="1770" y="38"/>
                  </a:lnTo>
                  <a:lnTo>
                    <a:pt x="1767" y="34"/>
                  </a:lnTo>
                  <a:lnTo>
                    <a:pt x="1763" y="29"/>
                  </a:lnTo>
                  <a:lnTo>
                    <a:pt x="1763" y="29"/>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87" name="Freeform 403"/>
            <p:cNvSpPr/>
            <p:nvPr/>
          </p:nvSpPr>
          <p:spPr bwMode="auto">
            <a:xfrm>
              <a:off x="5435601" y="1260476"/>
              <a:ext cx="180975" cy="381000"/>
            </a:xfrm>
            <a:custGeom>
              <a:avLst/>
              <a:gdLst/>
              <a:ahLst/>
              <a:cxnLst>
                <a:cxn ang="0">
                  <a:pos x="454" y="924"/>
                </a:cxn>
                <a:cxn ang="0">
                  <a:pos x="432" y="877"/>
                </a:cxn>
                <a:cxn ang="0">
                  <a:pos x="394" y="782"/>
                </a:cxn>
                <a:cxn ang="0">
                  <a:pos x="373" y="735"/>
                </a:cxn>
                <a:cxn ang="0">
                  <a:pos x="343" y="672"/>
                </a:cxn>
                <a:cxn ang="0">
                  <a:pos x="245" y="488"/>
                </a:cxn>
                <a:cxn ang="0">
                  <a:pos x="232" y="464"/>
                </a:cxn>
                <a:cxn ang="0">
                  <a:pos x="187" y="395"/>
                </a:cxn>
                <a:cxn ang="0">
                  <a:pos x="160" y="348"/>
                </a:cxn>
                <a:cxn ang="0">
                  <a:pos x="135" y="298"/>
                </a:cxn>
                <a:cxn ang="0">
                  <a:pos x="122" y="264"/>
                </a:cxn>
                <a:cxn ang="0">
                  <a:pos x="100" y="193"/>
                </a:cxn>
                <a:cxn ang="0">
                  <a:pos x="87" y="158"/>
                </a:cxn>
                <a:cxn ang="0">
                  <a:pos x="62" y="91"/>
                </a:cxn>
                <a:cxn ang="0">
                  <a:pos x="51" y="57"/>
                </a:cxn>
                <a:cxn ang="0">
                  <a:pos x="46" y="22"/>
                </a:cxn>
                <a:cxn ang="0">
                  <a:pos x="45" y="17"/>
                </a:cxn>
                <a:cxn ang="0">
                  <a:pos x="41" y="9"/>
                </a:cxn>
                <a:cxn ang="0">
                  <a:pos x="34" y="4"/>
                </a:cxn>
                <a:cxn ang="0">
                  <a:pos x="23" y="0"/>
                </a:cxn>
                <a:cxn ang="0">
                  <a:pos x="10" y="4"/>
                </a:cxn>
                <a:cxn ang="0">
                  <a:pos x="4" y="9"/>
                </a:cxn>
                <a:cxn ang="0">
                  <a:pos x="0" y="17"/>
                </a:cxn>
                <a:cxn ang="0">
                  <a:pos x="0" y="22"/>
                </a:cxn>
                <a:cxn ang="0">
                  <a:pos x="4" y="52"/>
                </a:cxn>
                <a:cxn ang="0">
                  <a:pos x="19" y="108"/>
                </a:cxn>
                <a:cxn ang="0">
                  <a:pos x="29" y="136"/>
                </a:cxn>
                <a:cxn ang="0">
                  <a:pos x="51" y="199"/>
                </a:cxn>
                <a:cxn ang="0">
                  <a:pos x="71" y="261"/>
                </a:cxn>
                <a:cxn ang="0">
                  <a:pos x="81" y="289"/>
                </a:cxn>
                <a:cxn ang="0">
                  <a:pos x="118" y="369"/>
                </a:cxn>
                <a:cxn ang="0">
                  <a:pos x="126" y="383"/>
                </a:cxn>
                <a:cxn ang="0">
                  <a:pos x="152" y="422"/>
                </a:cxn>
                <a:cxn ang="0">
                  <a:pos x="178" y="462"/>
                </a:cxn>
                <a:cxn ang="0">
                  <a:pos x="186" y="475"/>
                </a:cxn>
                <a:cxn ang="0">
                  <a:pos x="220" y="539"/>
                </a:cxn>
                <a:cxn ang="0">
                  <a:pos x="254" y="601"/>
                </a:cxn>
                <a:cxn ang="0">
                  <a:pos x="269" y="635"/>
                </a:cxn>
                <a:cxn ang="0">
                  <a:pos x="291" y="690"/>
                </a:cxn>
                <a:cxn ang="0">
                  <a:pos x="309" y="724"/>
                </a:cxn>
                <a:cxn ang="0">
                  <a:pos x="320" y="739"/>
                </a:cxn>
                <a:cxn ang="0">
                  <a:pos x="333" y="758"/>
                </a:cxn>
                <a:cxn ang="0">
                  <a:pos x="339" y="781"/>
                </a:cxn>
                <a:cxn ang="0">
                  <a:pos x="351" y="812"/>
                </a:cxn>
                <a:cxn ang="0">
                  <a:pos x="356" y="821"/>
                </a:cxn>
                <a:cxn ang="0">
                  <a:pos x="373" y="851"/>
                </a:cxn>
                <a:cxn ang="0">
                  <a:pos x="388" y="883"/>
                </a:cxn>
                <a:cxn ang="0">
                  <a:pos x="407" y="931"/>
                </a:cxn>
                <a:cxn ang="0">
                  <a:pos x="415" y="947"/>
                </a:cxn>
                <a:cxn ang="0">
                  <a:pos x="420" y="955"/>
                </a:cxn>
                <a:cxn ang="0">
                  <a:pos x="428" y="958"/>
                </a:cxn>
                <a:cxn ang="0">
                  <a:pos x="437" y="958"/>
                </a:cxn>
                <a:cxn ang="0">
                  <a:pos x="452" y="949"/>
                </a:cxn>
                <a:cxn ang="0">
                  <a:pos x="456" y="941"/>
                </a:cxn>
                <a:cxn ang="0">
                  <a:pos x="457" y="934"/>
                </a:cxn>
                <a:cxn ang="0">
                  <a:pos x="454" y="924"/>
                </a:cxn>
              </a:cxnLst>
              <a:rect l="0" t="0" r="r" b="b"/>
              <a:pathLst>
                <a:path w="457" h="958">
                  <a:moveTo>
                    <a:pt x="454" y="924"/>
                  </a:moveTo>
                  <a:lnTo>
                    <a:pt x="454" y="924"/>
                  </a:lnTo>
                  <a:lnTo>
                    <a:pt x="442" y="901"/>
                  </a:lnTo>
                  <a:lnTo>
                    <a:pt x="432" y="877"/>
                  </a:lnTo>
                  <a:lnTo>
                    <a:pt x="412" y="830"/>
                  </a:lnTo>
                  <a:lnTo>
                    <a:pt x="394" y="782"/>
                  </a:lnTo>
                  <a:lnTo>
                    <a:pt x="384" y="758"/>
                  </a:lnTo>
                  <a:lnTo>
                    <a:pt x="373" y="735"/>
                  </a:lnTo>
                  <a:lnTo>
                    <a:pt x="373" y="735"/>
                  </a:lnTo>
                  <a:lnTo>
                    <a:pt x="343" y="672"/>
                  </a:lnTo>
                  <a:lnTo>
                    <a:pt x="310" y="611"/>
                  </a:lnTo>
                  <a:lnTo>
                    <a:pt x="245" y="488"/>
                  </a:lnTo>
                  <a:lnTo>
                    <a:pt x="245" y="488"/>
                  </a:lnTo>
                  <a:lnTo>
                    <a:pt x="232" y="464"/>
                  </a:lnTo>
                  <a:lnTo>
                    <a:pt x="217" y="441"/>
                  </a:lnTo>
                  <a:lnTo>
                    <a:pt x="187" y="395"/>
                  </a:lnTo>
                  <a:lnTo>
                    <a:pt x="173" y="371"/>
                  </a:lnTo>
                  <a:lnTo>
                    <a:pt x="160" y="348"/>
                  </a:lnTo>
                  <a:lnTo>
                    <a:pt x="147" y="324"/>
                  </a:lnTo>
                  <a:lnTo>
                    <a:pt x="135" y="298"/>
                  </a:lnTo>
                  <a:lnTo>
                    <a:pt x="135" y="298"/>
                  </a:lnTo>
                  <a:lnTo>
                    <a:pt x="122" y="264"/>
                  </a:lnTo>
                  <a:lnTo>
                    <a:pt x="110" y="229"/>
                  </a:lnTo>
                  <a:lnTo>
                    <a:pt x="100" y="193"/>
                  </a:lnTo>
                  <a:lnTo>
                    <a:pt x="87" y="158"/>
                  </a:lnTo>
                  <a:lnTo>
                    <a:pt x="87" y="158"/>
                  </a:lnTo>
                  <a:lnTo>
                    <a:pt x="74" y="125"/>
                  </a:lnTo>
                  <a:lnTo>
                    <a:pt x="62" y="91"/>
                  </a:lnTo>
                  <a:lnTo>
                    <a:pt x="55" y="74"/>
                  </a:lnTo>
                  <a:lnTo>
                    <a:pt x="51" y="57"/>
                  </a:lnTo>
                  <a:lnTo>
                    <a:pt x="47" y="40"/>
                  </a:lnTo>
                  <a:lnTo>
                    <a:pt x="46" y="22"/>
                  </a:lnTo>
                  <a:lnTo>
                    <a:pt x="46" y="22"/>
                  </a:lnTo>
                  <a:lnTo>
                    <a:pt x="45" y="17"/>
                  </a:lnTo>
                  <a:lnTo>
                    <a:pt x="44" y="13"/>
                  </a:lnTo>
                  <a:lnTo>
                    <a:pt x="41" y="9"/>
                  </a:lnTo>
                  <a:lnTo>
                    <a:pt x="38" y="5"/>
                  </a:lnTo>
                  <a:lnTo>
                    <a:pt x="34" y="4"/>
                  </a:lnTo>
                  <a:lnTo>
                    <a:pt x="30" y="1"/>
                  </a:lnTo>
                  <a:lnTo>
                    <a:pt x="23" y="0"/>
                  </a:lnTo>
                  <a:lnTo>
                    <a:pt x="13" y="1"/>
                  </a:lnTo>
                  <a:lnTo>
                    <a:pt x="10" y="4"/>
                  </a:lnTo>
                  <a:lnTo>
                    <a:pt x="7" y="5"/>
                  </a:lnTo>
                  <a:lnTo>
                    <a:pt x="4" y="9"/>
                  </a:lnTo>
                  <a:lnTo>
                    <a:pt x="2" y="13"/>
                  </a:lnTo>
                  <a:lnTo>
                    <a:pt x="0" y="17"/>
                  </a:lnTo>
                  <a:lnTo>
                    <a:pt x="0" y="22"/>
                  </a:lnTo>
                  <a:lnTo>
                    <a:pt x="0" y="22"/>
                  </a:lnTo>
                  <a:lnTo>
                    <a:pt x="2" y="36"/>
                  </a:lnTo>
                  <a:lnTo>
                    <a:pt x="4" y="52"/>
                  </a:lnTo>
                  <a:lnTo>
                    <a:pt x="10" y="80"/>
                  </a:lnTo>
                  <a:lnTo>
                    <a:pt x="19" y="108"/>
                  </a:lnTo>
                  <a:lnTo>
                    <a:pt x="29" y="136"/>
                  </a:lnTo>
                  <a:lnTo>
                    <a:pt x="29" y="136"/>
                  </a:lnTo>
                  <a:lnTo>
                    <a:pt x="41" y="167"/>
                  </a:lnTo>
                  <a:lnTo>
                    <a:pt x="51" y="199"/>
                  </a:lnTo>
                  <a:lnTo>
                    <a:pt x="61" y="230"/>
                  </a:lnTo>
                  <a:lnTo>
                    <a:pt x="71" y="261"/>
                  </a:lnTo>
                  <a:lnTo>
                    <a:pt x="71" y="261"/>
                  </a:lnTo>
                  <a:lnTo>
                    <a:pt x="81" y="289"/>
                  </a:lnTo>
                  <a:lnTo>
                    <a:pt x="93" y="315"/>
                  </a:lnTo>
                  <a:lnTo>
                    <a:pt x="118" y="369"/>
                  </a:lnTo>
                  <a:lnTo>
                    <a:pt x="118" y="369"/>
                  </a:lnTo>
                  <a:lnTo>
                    <a:pt x="126" y="383"/>
                  </a:lnTo>
                  <a:lnTo>
                    <a:pt x="134" y="396"/>
                  </a:lnTo>
                  <a:lnTo>
                    <a:pt x="152" y="422"/>
                  </a:lnTo>
                  <a:lnTo>
                    <a:pt x="170" y="448"/>
                  </a:lnTo>
                  <a:lnTo>
                    <a:pt x="178" y="462"/>
                  </a:lnTo>
                  <a:lnTo>
                    <a:pt x="186" y="475"/>
                  </a:lnTo>
                  <a:lnTo>
                    <a:pt x="186" y="475"/>
                  </a:lnTo>
                  <a:lnTo>
                    <a:pt x="202" y="507"/>
                  </a:lnTo>
                  <a:lnTo>
                    <a:pt x="220" y="539"/>
                  </a:lnTo>
                  <a:lnTo>
                    <a:pt x="254" y="601"/>
                  </a:lnTo>
                  <a:lnTo>
                    <a:pt x="254" y="601"/>
                  </a:lnTo>
                  <a:lnTo>
                    <a:pt x="262" y="617"/>
                  </a:lnTo>
                  <a:lnTo>
                    <a:pt x="269" y="635"/>
                  </a:lnTo>
                  <a:lnTo>
                    <a:pt x="283" y="672"/>
                  </a:lnTo>
                  <a:lnTo>
                    <a:pt x="291" y="690"/>
                  </a:lnTo>
                  <a:lnTo>
                    <a:pt x="300" y="709"/>
                  </a:lnTo>
                  <a:lnTo>
                    <a:pt x="309" y="724"/>
                  </a:lnTo>
                  <a:lnTo>
                    <a:pt x="320" y="739"/>
                  </a:lnTo>
                  <a:lnTo>
                    <a:pt x="320" y="739"/>
                  </a:lnTo>
                  <a:lnTo>
                    <a:pt x="326" y="748"/>
                  </a:lnTo>
                  <a:lnTo>
                    <a:pt x="333" y="758"/>
                  </a:lnTo>
                  <a:lnTo>
                    <a:pt x="337" y="770"/>
                  </a:lnTo>
                  <a:lnTo>
                    <a:pt x="339" y="781"/>
                  </a:lnTo>
                  <a:lnTo>
                    <a:pt x="346" y="802"/>
                  </a:lnTo>
                  <a:lnTo>
                    <a:pt x="351" y="812"/>
                  </a:lnTo>
                  <a:lnTo>
                    <a:pt x="356" y="821"/>
                  </a:lnTo>
                  <a:lnTo>
                    <a:pt x="356" y="821"/>
                  </a:lnTo>
                  <a:lnTo>
                    <a:pt x="365" y="836"/>
                  </a:lnTo>
                  <a:lnTo>
                    <a:pt x="373" y="851"/>
                  </a:lnTo>
                  <a:lnTo>
                    <a:pt x="381" y="867"/>
                  </a:lnTo>
                  <a:lnTo>
                    <a:pt x="388" y="883"/>
                  </a:lnTo>
                  <a:lnTo>
                    <a:pt x="399" y="915"/>
                  </a:lnTo>
                  <a:lnTo>
                    <a:pt x="407" y="931"/>
                  </a:lnTo>
                  <a:lnTo>
                    <a:pt x="415" y="947"/>
                  </a:lnTo>
                  <a:lnTo>
                    <a:pt x="415" y="947"/>
                  </a:lnTo>
                  <a:lnTo>
                    <a:pt x="418" y="951"/>
                  </a:lnTo>
                  <a:lnTo>
                    <a:pt x="420" y="955"/>
                  </a:lnTo>
                  <a:lnTo>
                    <a:pt x="424" y="957"/>
                  </a:lnTo>
                  <a:lnTo>
                    <a:pt x="428" y="958"/>
                  </a:lnTo>
                  <a:lnTo>
                    <a:pt x="433" y="958"/>
                  </a:lnTo>
                  <a:lnTo>
                    <a:pt x="437" y="958"/>
                  </a:lnTo>
                  <a:lnTo>
                    <a:pt x="445" y="955"/>
                  </a:lnTo>
                  <a:lnTo>
                    <a:pt x="452" y="949"/>
                  </a:lnTo>
                  <a:lnTo>
                    <a:pt x="454" y="945"/>
                  </a:lnTo>
                  <a:lnTo>
                    <a:pt x="456" y="941"/>
                  </a:lnTo>
                  <a:lnTo>
                    <a:pt x="457" y="938"/>
                  </a:lnTo>
                  <a:lnTo>
                    <a:pt x="457" y="934"/>
                  </a:lnTo>
                  <a:lnTo>
                    <a:pt x="456" y="928"/>
                  </a:lnTo>
                  <a:lnTo>
                    <a:pt x="454" y="924"/>
                  </a:lnTo>
                  <a:lnTo>
                    <a:pt x="454" y="924"/>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88" name="Freeform 404"/>
            <p:cNvSpPr/>
            <p:nvPr/>
          </p:nvSpPr>
          <p:spPr bwMode="auto">
            <a:xfrm>
              <a:off x="5607051" y="1260476"/>
              <a:ext cx="146050" cy="387350"/>
            </a:xfrm>
            <a:custGeom>
              <a:avLst/>
              <a:gdLst/>
              <a:ahLst/>
              <a:cxnLst>
                <a:cxn ang="0">
                  <a:pos x="321" y="22"/>
                </a:cxn>
                <a:cxn ang="0">
                  <a:pos x="310" y="85"/>
                </a:cxn>
                <a:cxn ang="0">
                  <a:pos x="292" y="148"/>
                </a:cxn>
                <a:cxn ang="0">
                  <a:pos x="249" y="271"/>
                </a:cxn>
                <a:cxn ang="0">
                  <a:pos x="229" y="333"/>
                </a:cxn>
                <a:cxn ang="0">
                  <a:pos x="189" y="458"/>
                </a:cxn>
                <a:cxn ang="0">
                  <a:pos x="173" y="520"/>
                </a:cxn>
                <a:cxn ang="0">
                  <a:pos x="166" y="553"/>
                </a:cxn>
                <a:cxn ang="0">
                  <a:pos x="148" y="617"/>
                </a:cxn>
                <a:cxn ang="0">
                  <a:pos x="126" y="680"/>
                </a:cxn>
                <a:cxn ang="0">
                  <a:pos x="98" y="741"/>
                </a:cxn>
                <a:cxn ang="0">
                  <a:pos x="84" y="771"/>
                </a:cxn>
                <a:cxn ang="0">
                  <a:pos x="59" y="812"/>
                </a:cxn>
                <a:cxn ang="0">
                  <a:pos x="30" y="856"/>
                </a:cxn>
                <a:cxn ang="0">
                  <a:pos x="12" y="893"/>
                </a:cxn>
                <a:cxn ang="0">
                  <a:pos x="4" y="917"/>
                </a:cxn>
                <a:cxn ang="0">
                  <a:pos x="0" y="939"/>
                </a:cxn>
                <a:cxn ang="0">
                  <a:pos x="2" y="951"/>
                </a:cxn>
                <a:cxn ang="0">
                  <a:pos x="4" y="960"/>
                </a:cxn>
                <a:cxn ang="0">
                  <a:pos x="11" y="968"/>
                </a:cxn>
                <a:cxn ang="0">
                  <a:pos x="26" y="973"/>
                </a:cxn>
                <a:cxn ang="0">
                  <a:pos x="38" y="969"/>
                </a:cxn>
                <a:cxn ang="0">
                  <a:pos x="45" y="964"/>
                </a:cxn>
                <a:cxn ang="0">
                  <a:pos x="47" y="956"/>
                </a:cxn>
                <a:cxn ang="0">
                  <a:pos x="47" y="951"/>
                </a:cxn>
                <a:cxn ang="0">
                  <a:pos x="50" y="928"/>
                </a:cxn>
                <a:cxn ang="0">
                  <a:pos x="59" y="905"/>
                </a:cxn>
                <a:cxn ang="0">
                  <a:pos x="84" y="862"/>
                </a:cxn>
                <a:cxn ang="0">
                  <a:pos x="119" y="802"/>
                </a:cxn>
                <a:cxn ang="0">
                  <a:pos x="151" y="739"/>
                </a:cxn>
                <a:cxn ang="0">
                  <a:pos x="164" y="713"/>
                </a:cxn>
                <a:cxn ang="0">
                  <a:pos x="185" y="658"/>
                </a:cxn>
                <a:cxn ang="0">
                  <a:pos x="202" y="601"/>
                </a:cxn>
                <a:cxn ang="0">
                  <a:pos x="221" y="515"/>
                </a:cxn>
                <a:cxn ang="0">
                  <a:pos x="229" y="484"/>
                </a:cxn>
                <a:cxn ang="0">
                  <a:pos x="246" y="421"/>
                </a:cxn>
                <a:cxn ang="0">
                  <a:pos x="278" y="328"/>
                </a:cxn>
                <a:cxn ang="0">
                  <a:pos x="299" y="265"/>
                </a:cxn>
                <a:cxn ang="0">
                  <a:pos x="339" y="145"/>
                </a:cxn>
                <a:cxn ang="0">
                  <a:pos x="357" y="84"/>
                </a:cxn>
                <a:cxn ang="0">
                  <a:pos x="367" y="22"/>
                </a:cxn>
                <a:cxn ang="0">
                  <a:pos x="367" y="17"/>
                </a:cxn>
                <a:cxn ang="0">
                  <a:pos x="364" y="9"/>
                </a:cxn>
                <a:cxn ang="0">
                  <a:pos x="357" y="4"/>
                </a:cxn>
                <a:cxn ang="0">
                  <a:pos x="346" y="0"/>
                </a:cxn>
                <a:cxn ang="0">
                  <a:pos x="333" y="4"/>
                </a:cxn>
                <a:cxn ang="0">
                  <a:pos x="326" y="9"/>
                </a:cxn>
                <a:cxn ang="0">
                  <a:pos x="322" y="17"/>
                </a:cxn>
                <a:cxn ang="0">
                  <a:pos x="321" y="22"/>
                </a:cxn>
              </a:cxnLst>
              <a:rect l="0" t="0" r="r" b="b"/>
              <a:pathLst>
                <a:path w="367" h="973">
                  <a:moveTo>
                    <a:pt x="321" y="22"/>
                  </a:moveTo>
                  <a:lnTo>
                    <a:pt x="321" y="22"/>
                  </a:lnTo>
                  <a:lnTo>
                    <a:pt x="317" y="53"/>
                  </a:lnTo>
                  <a:lnTo>
                    <a:pt x="310" y="85"/>
                  </a:lnTo>
                  <a:lnTo>
                    <a:pt x="302" y="116"/>
                  </a:lnTo>
                  <a:lnTo>
                    <a:pt x="292" y="148"/>
                  </a:lnTo>
                  <a:lnTo>
                    <a:pt x="270" y="210"/>
                  </a:lnTo>
                  <a:lnTo>
                    <a:pt x="249" y="271"/>
                  </a:lnTo>
                  <a:lnTo>
                    <a:pt x="249" y="271"/>
                  </a:lnTo>
                  <a:lnTo>
                    <a:pt x="229" y="333"/>
                  </a:lnTo>
                  <a:lnTo>
                    <a:pt x="208" y="395"/>
                  </a:lnTo>
                  <a:lnTo>
                    <a:pt x="189" y="458"/>
                  </a:lnTo>
                  <a:lnTo>
                    <a:pt x="181" y="489"/>
                  </a:lnTo>
                  <a:lnTo>
                    <a:pt x="173" y="520"/>
                  </a:lnTo>
                  <a:lnTo>
                    <a:pt x="173" y="520"/>
                  </a:lnTo>
                  <a:lnTo>
                    <a:pt x="166" y="553"/>
                  </a:lnTo>
                  <a:lnTo>
                    <a:pt x="157" y="586"/>
                  </a:lnTo>
                  <a:lnTo>
                    <a:pt x="148" y="617"/>
                  </a:lnTo>
                  <a:lnTo>
                    <a:pt x="138" y="650"/>
                  </a:lnTo>
                  <a:lnTo>
                    <a:pt x="126" y="680"/>
                  </a:lnTo>
                  <a:lnTo>
                    <a:pt x="113" y="711"/>
                  </a:lnTo>
                  <a:lnTo>
                    <a:pt x="98" y="741"/>
                  </a:lnTo>
                  <a:lnTo>
                    <a:pt x="84" y="771"/>
                  </a:lnTo>
                  <a:lnTo>
                    <a:pt x="84" y="771"/>
                  </a:lnTo>
                  <a:lnTo>
                    <a:pt x="72" y="791"/>
                  </a:lnTo>
                  <a:lnTo>
                    <a:pt x="59" y="812"/>
                  </a:lnTo>
                  <a:lnTo>
                    <a:pt x="45" y="834"/>
                  </a:lnTo>
                  <a:lnTo>
                    <a:pt x="30" y="856"/>
                  </a:lnTo>
                  <a:lnTo>
                    <a:pt x="17" y="880"/>
                  </a:lnTo>
                  <a:lnTo>
                    <a:pt x="12" y="893"/>
                  </a:lnTo>
                  <a:lnTo>
                    <a:pt x="8" y="905"/>
                  </a:lnTo>
                  <a:lnTo>
                    <a:pt x="4" y="917"/>
                  </a:lnTo>
                  <a:lnTo>
                    <a:pt x="2" y="928"/>
                  </a:lnTo>
                  <a:lnTo>
                    <a:pt x="0" y="939"/>
                  </a:lnTo>
                  <a:lnTo>
                    <a:pt x="2" y="951"/>
                  </a:lnTo>
                  <a:lnTo>
                    <a:pt x="2" y="951"/>
                  </a:lnTo>
                  <a:lnTo>
                    <a:pt x="3" y="956"/>
                  </a:lnTo>
                  <a:lnTo>
                    <a:pt x="4" y="960"/>
                  </a:lnTo>
                  <a:lnTo>
                    <a:pt x="7" y="964"/>
                  </a:lnTo>
                  <a:lnTo>
                    <a:pt x="11" y="968"/>
                  </a:lnTo>
                  <a:lnTo>
                    <a:pt x="17" y="972"/>
                  </a:lnTo>
                  <a:lnTo>
                    <a:pt x="26" y="973"/>
                  </a:lnTo>
                  <a:lnTo>
                    <a:pt x="34" y="972"/>
                  </a:lnTo>
                  <a:lnTo>
                    <a:pt x="38" y="969"/>
                  </a:lnTo>
                  <a:lnTo>
                    <a:pt x="42" y="968"/>
                  </a:lnTo>
                  <a:lnTo>
                    <a:pt x="45" y="964"/>
                  </a:lnTo>
                  <a:lnTo>
                    <a:pt x="46" y="960"/>
                  </a:lnTo>
                  <a:lnTo>
                    <a:pt x="47" y="956"/>
                  </a:lnTo>
                  <a:lnTo>
                    <a:pt x="47" y="951"/>
                  </a:lnTo>
                  <a:lnTo>
                    <a:pt x="47" y="951"/>
                  </a:lnTo>
                  <a:lnTo>
                    <a:pt x="47" y="940"/>
                  </a:lnTo>
                  <a:lnTo>
                    <a:pt x="50" y="928"/>
                  </a:lnTo>
                  <a:lnTo>
                    <a:pt x="54" y="917"/>
                  </a:lnTo>
                  <a:lnTo>
                    <a:pt x="59" y="905"/>
                  </a:lnTo>
                  <a:lnTo>
                    <a:pt x="72" y="881"/>
                  </a:lnTo>
                  <a:lnTo>
                    <a:pt x="84" y="862"/>
                  </a:lnTo>
                  <a:lnTo>
                    <a:pt x="84" y="862"/>
                  </a:lnTo>
                  <a:lnTo>
                    <a:pt x="119" y="802"/>
                  </a:lnTo>
                  <a:lnTo>
                    <a:pt x="135" y="770"/>
                  </a:lnTo>
                  <a:lnTo>
                    <a:pt x="151" y="739"/>
                  </a:lnTo>
                  <a:lnTo>
                    <a:pt x="151" y="739"/>
                  </a:lnTo>
                  <a:lnTo>
                    <a:pt x="164" y="713"/>
                  </a:lnTo>
                  <a:lnTo>
                    <a:pt x="174" y="685"/>
                  </a:lnTo>
                  <a:lnTo>
                    <a:pt x="185" y="658"/>
                  </a:lnTo>
                  <a:lnTo>
                    <a:pt x="193" y="629"/>
                  </a:lnTo>
                  <a:lnTo>
                    <a:pt x="202" y="601"/>
                  </a:lnTo>
                  <a:lnTo>
                    <a:pt x="208" y="573"/>
                  </a:lnTo>
                  <a:lnTo>
                    <a:pt x="221" y="515"/>
                  </a:lnTo>
                  <a:lnTo>
                    <a:pt x="221" y="515"/>
                  </a:lnTo>
                  <a:lnTo>
                    <a:pt x="229" y="484"/>
                  </a:lnTo>
                  <a:lnTo>
                    <a:pt x="237" y="452"/>
                  </a:lnTo>
                  <a:lnTo>
                    <a:pt x="246" y="421"/>
                  </a:lnTo>
                  <a:lnTo>
                    <a:pt x="257" y="390"/>
                  </a:lnTo>
                  <a:lnTo>
                    <a:pt x="278" y="328"/>
                  </a:lnTo>
                  <a:lnTo>
                    <a:pt x="299" y="265"/>
                  </a:lnTo>
                  <a:lnTo>
                    <a:pt x="299" y="265"/>
                  </a:lnTo>
                  <a:lnTo>
                    <a:pt x="320" y="207"/>
                  </a:lnTo>
                  <a:lnTo>
                    <a:pt x="339" y="145"/>
                  </a:lnTo>
                  <a:lnTo>
                    <a:pt x="350" y="115"/>
                  </a:lnTo>
                  <a:lnTo>
                    <a:pt x="357" y="84"/>
                  </a:lnTo>
                  <a:lnTo>
                    <a:pt x="363" y="53"/>
                  </a:lnTo>
                  <a:lnTo>
                    <a:pt x="367" y="22"/>
                  </a:lnTo>
                  <a:lnTo>
                    <a:pt x="367" y="22"/>
                  </a:lnTo>
                  <a:lnTo>
                    <a:pt x="367" y="17"/>
                  </a:lnTo>
                  <a:lnTo>
                    <a:pt x="365" y="13"/>
                  </a:lnTo>
                  <a:lnTo>
                    <a:pt x="364" y="9"/>
                  </a:lnTo>
                  <a:lnTo>
                    <a:pt x="361" y="5"/>
                  </a:lnTo>
                  <a:lnTo>
                    <a:pt x="357" y="4"/>
                  </a:lnTo>
                  <a:lnTo>
                    <a:pt x="354" y="1"/>
                  </a:lnTo>
                  <a:lnTo>
                    <a:pt x="346" y="0"/>
                  </a:lnTo>
                  <a:lnTo>
                    <a:pt x="337" y="1"/>
                  </a:lnTo>
                  <a:lnTo>
                    <a:pt x="333" y="4"/>
                  </a:lnTo>
                  <a:lnTo>
                    <a:pt x="330" y="5"/>
                  </a:lnTo>
                  <a:lnTo>
                    <a:pt x="326" y="9"/>
                  </a:lnTo>
                  <a:lnTo>
                    <a:pt x="323" y="13"/>
                  </a:lnTo>
                  <a:lnTo>
                    <a:pt x="322" y="17"/>
                  </a:lnTo>
                  <a:lnTo>
                    <a:pt x="321" y="22"/>
                  </a:lnTo>
                  <a:lnTo>
                    <a:pt x="321" y="22"/>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89" name="Freeform 405"/>
            <p:cNvSpPr/>
            <p:nvPr/>
          </p:nvSpPr>
          <p:spPr bwMode="auto">
            <a:xfrm>
              <a:off x="5372101" y="1096963"/>
              <a:ext cx="247650" cy="176213"/>
            </a:xfrm>
            <a:custGeom>
              <a:avLst/>
              <a:gdLst/>
              <a:ahLst/>
              <a:cxnLst>
                <a:cxn ang="0">
                  <a:pos x="586" y="6"/>
                </a:cxn>
                <a:cxn ang="0">
                  <a:pos x="529" y="63"/>
                </a:cxn>
                <a:cxn ang="0">
                  <a:pos x="407" y="169"/>
                </a:cxn>
                <a:cxn ang="0">
                  <a:pos x="346" y="220"/>
                </a:cxn>
                <a:cxn ang="0">
                  <a:pos x="321" y="243"/>
                </a:cxn>
                <a:cxn ang="0">
                  <a:pos x="276" y="293"/>
                </a:cxn>
                <a:cxn ang="0">
                  <a:pos x="253" y="316"/>
                </a:cxn>
                <a:cxn ang="0">
                  <a:pos x="241" y="328"/>
                </a:cxn>
                <a:cxn ang="0">
                  <a:pos x="210" y="367"/>
                </a:cxn>
                <a:cxn ang="0">
                  <a:pos x="198" y="379"/>
                </a:cxn>
                <a:cxn ang="0">
                  <a:pos x="186" y="390"/>
                </a:cxn>
                <a:cxn ang="0">
                  <a:pos x="180" y="384"/>
                </a:cxn>
                <a:cxn ang="0">
                  <a:pos x="169" y="341"/>
                </a:cxn>
                <a:cxn ang="0">
                  <a:pos x="146" y="256"/>
                </a:cxn>
                <a:cxn ang="0">
                  <a:pos x="131" y="216"/>
                </a:cxn>
                <a:cxn ang="0">
                  <a:pos x="92" y="115"/>
                </a:cxn>
                <a:cxn ang="0">
                  <a:pos x="70" y="64"/>
                </a:cxn>
                <a:cxn ang="0">
                  <a:pos x="44" y="20"/>
                </a:cxn>
                <a:cxn ang="0">
                  <a:pos x="41" y="16"/>
                </a:cxn>
                <a:cxn ang="0">
                  <a:pos x="33" y="10"/>
                </a:cxn>
                <a:cxn ang="0">
                  <a:pos x="24" y="9"/>
                </a:cxn>
                <a:cxn ang="0">
                  <a:pos x="12" y="13"/>
                </a:cxn>
                <a:cxn ang="0">
                  <a:pos x="3" y="21"/>
                </a:cxn>
                <a:cxn ang="0">
                  <a:pos x="0" y="29"/>
                </a:cxn>
                <a:cxn ang="0">
                  <a:pos x="2" y="38"/>
                </a:cxn>
                <a:cxn ang="0">
                  <a:pos x="4" y="42"/>
                </a:cxn>
                <a:cxn ang="0">
                  <a:pos x="28" y="84"/>
                </a:cxn>
                <a:cxn ang="0">
                  <a:pos x="45" y="128"/>
                </a:cxn>
                <a:cxn ang="0">
                  <a:pos x="71" y="196"/>
                </a:cxn>
                <a:cxn ang="0">
                  <a:pos x="82" y="217"/>
                </a:cxn>
                <a:cxn ang="0">
                  <a:pos x="102" y="264"/>
                </a:cxn>
                <a:cxn ang="0">
                  <a:pos x="117" y="315"/>
                </a:cxn>
                <a:cxn ang="0">
                  <a:pos x="139" y="417"/>
                </a:cxn>
                <a:cxn ang="0">
                  <a:pos x="142" y="422"/>
                </a:cxn>
                <a:cxn ang="0">
                  <a:pos x="148" y="430"/>
                </a:cxn>
                <a:cxn ang="0">
                  <a:pos x="157" y="434"/>
                </a:cxn>
                <a:cxn ang="0">
                  <a:pos x="168" y="433"/>
                </a:cxn>
                <a:cxn ang="0">
                  <a:pos x="173" y="430"/>
                </a:cxn>
                <a:cxn ang="0">
                  <a:pos x="181" y="438"/>
                </a:cxn>
                <a:cxn ang="0">
                  <a:pos x="191" y="442"/>
                </a:cxn>
                <a:cxn ang="0">
                  <a:pos x="203" y="439"/>
                </a:cxn>
                <a:cxn ang="0">
                  <a:pos x="211" y="430"/>
                </a:cxn>
                <a:cxn ang="0">
                  <a:pos x="215" y="425"/>
                </a:cxn>
                <a:cxn ang="0">
                  <a:pos x="231" y="408"/>
                </a:cxn>
                <a:cxn ang="0">
                  <a:pos x="252" y="387"/>
                </a:cxn>
                <a:cxn ang="0">
                  <a:pos x="274" y="361"/>
                </a:cxn>
                <a:cxn ang="0">
                  <a:pos x="299" y="336"/>
                </a:cxn>
                <a:cxn ang="0">
                  <a:pos x="312" y="326"/>
                </a:cxn>
                <a:cxn ang="0">
                  <a:pos x="344" y="289"/>
                </a:cxn>
                <a:cxn ang="0">
                  <a:pos x="378" y="252"/>
                </a:cxn>
                <a:cxn ang="0">
                  <a:pos x="392" y="241"/>
                </a:cxn>
                <a:cxn ang="0">
                  <a:pos x="508" y="142"/>
                </a:cxn>
                <a:cxn ang="0">
                  <a:pos x="619" y="39"/>
                </a:cxn>
                <a:cxn ang="0">
                  <a:pos x="622" y="35"/>
                </a:cxn>
                <a:cxn ang="0">
                  <a:pos x="626" y="27"/>
                </a:cxn>
                <a:cxn ang="0">
                  <a:pos x="624" y="18"/>
                </a:cxn>
                <a:cxn ang="0">
                  <a:pos x="619" y="8"/>
                </a:cxn>
                <a:cxn ang="0">
                  <a:pos x="607" y="1"/>
                </a:cxn>
                <a:cxn ang="0">
                  <a:pos x="600" y="0"/>
                </a:cxn>
                <a:cxn ang="0">
                  <a:pos x="590" y="4"/>
                </a:cxn>
                <a:cxn ang="0">
                  <a:pos x="586" y="6"/>
                </a:cxn>
              </a:cxnLst>
              <a:rect l="0" t="0" r="r" b="b"/>
              <a:pathLst>
                <a:path w="626" h="442">
                  <a:moveTo>
                    <a:pt x="586" y="6"/>
                  </a:moveTo>
                  <a:lnTo>
                    <a:pt x="586" y="6"/>
                  </a:lnTo>
                  <a:lnTo>
                    <a:pt x="558" y="35"/>
                  </a:lnTo>
                  <a:lnTo>
                    <a:pt x="529" y="63"/>
                  </a:lnTo>
                  <a:lnTo>
                    <a:pt x="469" y="116"/>
                  </a:lnTo>
                  <a:lnTo>
                    <a:pt x="407" y="169"/>
                  </a:lnTo>
                  <a:lnTo>
                    <a:pt x="346" y="220"/>
                  </a:lnTo>
                  <a:lnTo>
                    <a:pt x="346" y="220"/>
                  </a:lnTo>
                  <a:lnTo>
                    <a:pt x="333" y="231"/>
                  </a:lnTo>
                  <a:lnTo>
                    <a:pt x="321" y="243"/>
                  </a:lnTo>
                  <a:lnTo>
                    <a:pt x="299" y="268"/>
                  </a:lnTo>
                  <a:lnTo>
                    <a:pt x="276" y="293"/>
                  </a:lnTo>
                  <a:lnTo>
                    <a:pt x="265" y="305"/>
                  </a:lnTo>
                  <a:lnTo>
                    <a:pt x="253" y="316"/>
                  </a:lnTo>
                  <a:lnTo>
                    <a:pt x="253" y="316"/>
                  </a:lnTo>
                  <a:lnTo>
                    <a:pt x="241" y="328"/>
                  </a:lnTo>
                  <a:lnTo>
                    <a:pt x="231" y="341"/>
                  </a:lnTo>
                  <a:lnTo>
                    <a:pt x="210" y="367"/>
                  </a:lnTo>
                  <a:lnTo>
                    <a:pt x="210" y="367"/>
                  </a:lnTo>
                  <a:lnTo>
                    <a:pt x="198" y="379"/>
                  </a:lnTo>
                  <a:lnTo>
                    <a:pt x="186" y="390"/>
                  </a:lnTo>
                  <a:lnTo>
                    <a:pt x="186" y="390"/>
                  </a:lnTo>
                  <a:lnTo>
                    <a:pt x="184" y="387"/>
                  </a:lnTo>
                  <a:lnTo>
                    <a:pt x="180" y="384"/>
                  </a:lnTo>
                  <a:lnTo>
                    <a:pt x="180" y="384"/>
                  </a:lnTo>
                  <a:lnTo>
                    <a:pt x="169" y="341"/>
                  </a:lnTo>
                  <a:lnTo>
                    <a:pt x="159" y="298"/>
                  </a:lnTo>
                  <a:lnTo>
                    <a:pt x="146" y="256"/>
                  </a:lnTo>
                  <a:lnTo>
                    <a:pt x="131" y="216"/>
                  </a:lnTo>
                  <a:lnTo>
                    <a:pt x="131" y="216"/>
                  </a:lnTo>
                  <a:lnTo>
                    <a:pt x="112" y="166"/>
                  </a:lnTo>
                  <a:lnTo>
                    <a:pt x="92" y="115"/>
                  </a:lnTo>
                  <a:lnTo>
                    <a:pt x="82" y="89"/>
                  </a:lnTo>
                  <a:lnTo>
                    <a:pt x="70" y="64"/>
                  </a:lnTo>
                  <a:lnTo>
                    <a:pt x="58" y="40"/>
                  </a:lnTo>
                  <a:lnTo>
                    <a:pt x="44" y="20"/>
                  </a:lnTo>
                  <a:lnTo>
                    <a:pt x="44" y="20"/>
                  </a:lnTo>
                  <a:lnTo>
                    <a:pt x="41" y="16"/>
                  </a:lnTo>
                  <a:lnTo>
                    <a:pt x="37" y="12"/>
                  </a:lnTo>
                  <a:lnTo>
                    <a:pt x="33" y="10"/>
                  </a:lnTo>
                  <a:lnTo>
                    <a:pt x="28" y="9"/>
                  </a:lnTo>
                  <a:lnTo>
                    <a:pt x="24" y="9"/>
                  </a:lnTo>
                  <a:lnTo>
                    <a:pt x="20" y="9"/>
                  </a:lnTo>
                  <a:lnTo>
                    <a:pt x="12" y="13"/>
                  </a:lnTo>
                  <a:lnTo>
                    <a:pt x="6" y="18"/>
                  </a:lnTo>
                  <a:lnTo>
                    <a:pt x="3" y="21"/>
                  </a:lnTo>
                  <a:lnTo>
                    <a:pt x="2" y="25"/>
                  </a:lnTo>
                  <a:lnTo>
                    <a:pt x="0" y="29"/>
                  </a:lnTo>
                  <a:lnTo>
                    <a:pt x="0" y="34"/>
                  </a:lnTo>
                  <a:lnTo>
                    <a:pt x="2" y="38"/>
                  </a:lnTo>
                  <a:lnTo>
                    <a:pt x="4" y="42"/>
                  </a:lnTo>
                  <a:lnTo>
                    <a:pt x="4" y="42"/>
                  </a:lnTo>
                  <a:lnTo>
                    <a:pt x="17" y="63"/>
                  </a:lnTo>
                  <a:lnTo>
                    <a:pt x="28" y="84"/>
                  </a:lnTo>
                  <a:lnTo>
                    <a:pt x="37" y="106"/>
                  </a:lnTo>
                  <a:lnTo>
                    <a:pt x="45" y="128"/>
                  </a:lnTo>
                  <a:lnTo>
                    <a:pt x="62" y="174"/>
                  </a:lnTo>
                  <a:lnTo>
                    <a:pt x="71" y="196"/>
                  </a:lnTo>
                  <a:lnTo>
                    <a:pt x="82" y="217"/>
                  </a:lnTo>
                  <a:lnTo>
                    <a:pt x="82" y="217"/>
                  </a:lnTo>
                  <a:lnTo>
                    <a:pt x="92" y="239"/>
                  </a:lnTo>
                  <a:lnTo>
                    <a:pt x="102" y="264"/>
                  </a:lnTo>
                  <a:lnTo>
                    <a:pt x="110" y="289"/>
                  </a:lnTo>
                  <a:lnTo>
                    <a:pt x="117" y="315"/>
                  </a:lnTo>
                  <a:lnTo>
                    <a:pt x="130" y="367"/>
                  </a:lnTo>
                  <a:lnTo>
                    <a:pt x="139" y="417"/>
                  </a:lnTo>
                  <a:lnTo>
                    <a:pt x="139" y="417"/>
                  </a:lnTo>
                  <a:lnTo>
                    <a:pt x="142" y="422"/>
                  </a:lnTo>
                  <a:lnTo>
                    <a:pt x="144" y="426"/>
                  </a:lnTo>
                  <a:lnTo>
                    <a:pt x="148" y="430"/>
                  </a:lnTo>
                  <a:lnTo>
                    <a:pt x="152" y="433"/>
                  </a:lnTo>
                  <a:lnTo>
                    <a:pt x="157" y="434"/>
                  </a:lnTo>
                  <a:lnTo>
                    <a:pt x="163" y="434"/>
                  </a:lnTo>
                  <a:lnTo>
                    <a:pt x="168" y="433"/>
                  </a:lnTo>
                  <a:lnTo>
                    <a:pt x="173" y="430"/>
                  </a:lnTo>
                  <a:lnTo>
                    <a:pt x="173" y="430"/>
                  </a:lnTo>
                  <a:lnTo>
                    <a:pt x="177" y="435"/>
                  </a:lnTo>
                  <a:lnTo>
                    <a:pt x="181" y="438"/>
                  </a:lnTo>
                  <a:lnTo>
                    <a:pt x="186" y="441"/>
                  </a:lnTo>
                  <a:lnTo>
                    <a:pt x="191" y="442"/>
                  </a:lnTo>
                  <a:lnTo>
                    <a:pt x="198" y="441"/>
                  </a:lnTo>
                  <a:lnTo>
                    <a:pt x="203" y="439"/>
                  </a:lnTo>
                  <a:lnTo>
                    <a:pt x="207" y="435"/>
                  </a:lnTo>
                  <a:lnTo>
                    <a:pt x="211" y="430"/>
                  </a:lnTo>
                  <a:lnTo>
                    <a:pt x="211" y="430"/>
                  </a:lnTo>
                  <a:lnTo>
                    <a:pt x="215" y="425"/>
                  </a:lnTo>
                  <a:lnTo>
                    <a:pt x="220" y="420"/>
                  </a:lnTo>
                  <a:lnTo>
                    <a:pt x="231" y="408"/>
                  </a:lnTo>
                  <a:lnTo>
                    <a:pt x="242" y="397"/>
                  </a:lnTo>
                  <a:lnTo>
                    <a:pt x="252" y="387"/>
                  </a:lnTo>
                  <a:lnTo>
                    <a:pt x="252" y="387"/>
                  </a:lnTo>
                  <a:lnTo>
                    <a:pt x="274" y="361"/>
                  </a:lnTo>
                  <a:lnTo>
                    <a:pt x="287" y="348"/>
                  </a:lnTo>
                  <a:lnTo>
                    <a:pt x="299" y="336"/>
                  </a:lnTo>
                  <a:lnTo>
                    <a:pt x="299" y="336"/>
                  </a:lnTo>
                  <a:lnTo>
                    <a:pt x="312" y="326"/>
                  </a:lnTo>
                  <a:lnTo>
                    <a:pt x="322" y="314"/>
                  </a:lnTo>
                  <a:lnTo>
                    <a:pt x="344" y="289"/>
                  </a:lnTo>
                  <a:lnTo>
                    <a:pt x="367" y="264"/>
                  </a:lnTo>
                  <a:lnTo>
                    <a:pt x="378" y="252"/>
                  </a:lnTo>
                  <a:lnTo>
                    <a:pt x="392" y="241"/>
                  </a:lnTo>
                  <a:lnTo>
                    <a:pt x="392" y="241"/>
                  </a:lnTo>
                  <a:lnTo>
                    <a:pt x="450" y="192"/>
                  </a:lnTo>
                  <a:lnTo>
                    <a:pt x="508" y="142"/>
                  </a:lnTo>
                  <a:lnTo>
                    <a:pt x="564" y="91"/>
                  </a:lnTo>
                  <a:lnTo>
                    <a:pt x="619" y="39"/>
                  </a:lnTo>
                  <a:lnTo>
                    <a:pt x="619" y="39"/>
                  </a:lnTo>
                  <a:lnTo>
                    <a:pt x="622" y="35"/>
                  </a:lnTo>
                  <a:lnTo>
                    <a:pt x="624" y="31"/>
                  </a:lnTo>
                  <a:lnTo>
                    <a:pt x="626" y="27"/>
                  </a:lnTo>
                  <a:lnTo>
                    <a:pt x="626" y="22"/>
                  </a:lnTo>
                  <a:lnTo>
                    <a:pt x="624" y="18"/>
                  </a:lnTo>
                  <a:lnTo>
                    <a:pt x="623" y="14"/>
                  </a:lnTo>
                  <a:lnTo>
                    <a:pt x="619" y="8"/>
                  </a:lnTo>
                  <a:lnTo>
                    <a:pt x="611" y="3"/>
                  </a:lnTo>
                  <a:lnTo>
                    <a:pt x="607" y="1"/>
                  </a:lnTo>
                  <a:lnTo>
                    <a:pt x="603" y="0"/>
                  </a:lnTo>
                  <a:lnTo>
                    <a:pt x="600" y="0"/>
                  </a:lnTo>
                  <a:lnTo>
                    <a:pt x="596" y="1"/>
                  </a:lnTo>
                  <a:lnTo>
                    <a:pt x="590" y="4"/>
                  </a:lnTo>
                  <a:lnTo>
                    <a:pt x="586" y="6"/>
                  </a:lnTo>
                  <a:lnTo>
                    <a:pt x="586" y="6"/>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sp>
          <p:nvSpPr>
            <p:cNvPr id="190" name="Freeform 407"/>
            <p:cNvSpPr/>
            <p:nvPr/>
          </p:nvSpPr>
          <p:spPr bwMode="auto">
            <a:xfrm>
              <a:off x="5599113" y="1095375"/>
              <a:ext cx="249238" cy="177800"/>
            </a:xfrm>
            <a:custGeom>
              <a:avLst/>
              <a:gdLst/>
              <a:ahLst/>
              <a:cxnLst>
                <a:cxn ang="0">
                  <a:pos x="577" y="76"/>
                </a:cxn>
                <a:cxn ang="0">
                  <a:pos x="538" y="154"/>
                </a:cxn>
                <a:cxn ang="0">
                  <a:pos x="474" y="255"/>
                </a:cxn>
                <a:cxn ang="0">
                  <a:pos x="426" y="320"/>
                </a:cxn>
                <a:cxn ang="0">
                  <a:pos x="403" y="358"/>
                </a:cxn>
                <a:cxn ang="0">
                  <a:pos x="382" y="385"/>
                </a:cxn>
                <a:cxn ang="0">
                  <a:pos x="367" y="394"/>
                </a:cxn>
                <a:cxn ang="0">
                  <a:pos x="348" y="386"/>
                </a:cxn>
                <a:cxn ang="0">
                  <a:pos x="317" y="344"/>
                </a:cxn>
                <a:cxn ang="0">
                  <a:pos x="278" y="286"/>
                </a:cxn>
                <a:cxn ang="0">
                  <a:pos x="224" y="225"/>
                </a:cxn>
                <a:cxn ang="0">
                  <a:pos x="151" y="140"/>
                </a:cxn>
                <a:cxn ang="0">
                  <a:pos x="99" y="72"/>
                </a:cxn>
                <a:cxn ang="0">
                  <a:pos x="59" y="35"/>
                </a:cxn>
                <a:cxn ang="0">
                  <a:pos x="49" y="22"/>
                </a:cxn>
                <a:cxn ang="0">
                  <a:pos x="38" y="8"/>
                </a:cxn>
                <a:cxn ang="0">
                  <a:pos x="27" y="0"/>
                </a:cxn>
                <a:cxn ang="0">
                  <a:pos x="15" y="1"/>
                </a:cxn>
                <a:cxn ang="0">
                  <a:pos x="2" y="18"/>
                </a:cxn>
                <a:cxn ang="0">
                  <a:pos x="2" y="31"/>
                </a:cxn>
                <a:cxn ang="0">
                  <a:pos x="6" y="39"/>
                </a:cxn>
                <a:cxn ang="0">
                  <a:pos x="122" y="178"/>
                </a:cxn>
                <a:cxn ang="0">
                  <a:pos x="182" y="247"/>
                </a:cxn>
                <a:cxn ang="0">
                  <a:pos x="246" y="319"/>
                </a:cxn>
                <a:cxn ang="0">
                  <a:pos x="266" y="352"/>
                </a:cxn>
                <a:cxn ang="0">
                  <a:pos x="287" y="387"/>
                </a:cxn>
                <a:cxn ang="0">
                  <a:pos x="326" y="430"/>
                </a:cxn>
                <a:cxn ang="0">
                  <a:pos x="346" y="446"/>
                </a:cxn>
                <a:cxn ang="0">
                  <a:pos x="359" y="449"/>
                </a:cxn>
                <a:cxn ang="0">
                  <a:pos x="375" y="441"/>
                </a:cxn>
                <a:cxn ang="0">
                  <a:pos x="392" y="438"/>
                </a:cxn>
                <a:cxn ang="0">
                  <a:pos x="401" y="430"/>
                </a:cxn>
                <a:cxn ang="0">
                  <a:pos x="411" y="419"/>
                </a:cxn>
                <a:cxn ang="0">
                  <a:pos x="435" y="390"/>
                </a:cxn>
                <a:cxn ang="0">
                  <a:pos x="499" y="301"/>
                </a:cxn>
                <a:cxn ang="0">
                  <a:pos x="535" y="243"/>
                </a:cxn>
                <a:cxn ang="0">
                  <a:pos x="606" y="124"/>
                </a:cxn>
                <a:cxn ang="0">
                  <a:pos x="631" y="60"/>
                </a:cxn>
                <a:cxn ang="0">
                  <a:pos x="631" y="50"/>
                </a:cxn>
                <a:cxn ang="0">
                  <a:pos x="626" y="39"/>
                </a:cxn>
                <a:cxn ang="0">
                  <a:pos x="606" y="31"/>
                </a:cxn>
                <a:cxn ang="0">
                  <a:pos x="594" y="35"/>
                </a:cxn>
                <a:cxn ang="0">
                  <a:pos x="586" y="48"/>
                </a:cxn>
              </a:cxnLst>
              <a:rect l="0" t="0" r="r" b="b"/>
              <a:pathLst>
                <a:path w="631" h="449">
                  <a:moveTo>
                    <a:pt x="586" y="48"/>
                  </a:moveTo>
                  <a:lnTo>
                    <a:pt x="586" y="48"/>
                  </a:lnTo>
                  <a:lnTo>
                    <a:pt x="577" y="76"/>
                  </a:lnTo>
                  <a:lnTo>
                    <a:pt x="567" y="102"/>
                  </a:lnTo>
                  <a:lnTo>
                    <a:pt x="552" y="130"/>
                  </a:lnTo>
                  <a:lnTo>
                    <a:pt x="538" y="154"/>
                  </a:lnTo>
                  <a:lnTo>
                    <a:pt x="507" y="205"/>
                  </a:lnTo>
                  <a:lnTo>
                    <a:pt x="474" y="255"/>
                  </a:lnTo>
                  <a:lnTo>
                    <a:pt x="474" y="255"/>
                  </a:lnTo>
                  <a:lnTo>
                    <a:pt x="463" y="272"/>
                  </a:lnTo>
                  <a:lnTo>
                    <a:pt x="452" y="288"/>
                  </a:lnTo>
                  <a:lnTo>
                    <a:pt x="426" y="320"/>
                  </a:lnTo>
                  <a:lnTo>
                    <a:pt x="426" y="320"/>
                  </a:lnTo>
                  <a:lnTo>
                    <a:pt x="415" y="337"/>
                  </a:lnTo>
                  <a:lnTo>
                    <a:pt x="403" y="358"/>
                  </a:lnTo>
                  <a:lnTo>
                    <a:pt x="397" y="369"/>
                  </a:lnTo>
                  <a:lnTo>
                    <a:pt x="389" y="378"/>
                  </a:lnTo>
                  <a:lnTo>
                    <a:pt x="382" y="385"/>
                  </a:lnTo>
                  <a:lnTo>
                    <a:pt x="375" y="390"/>
                  </a:lnTo>
                  <a:lnTo>
                    <a:pt x="375" y="390"/>
                  </a:lnTo>
                  <a:lnTo>
                    <a:pt x="367" y="394"/>
                  </a:lnTo>
                  <a:lnTo>
                    <a:pt x="361" y="399"/>
                  </a:lnTo>
                  <a:lnTo>
                    <a:pt x="361" y="399"/>
                  </a:lnTo>
                  <a:lnTo>
                    <a:pt x="348" y="386"/>
                  </a:lnTo>
                  <a:lnTo>
                    <a:pt x="338" y="373"/>
                  </a:lnTo>
                  <a:lnTo>
                    <a:pt x="327" y="358"/>
                  </a:lnTo>
                  <a:lnTo>
                    <a:pt x="317" y="344"/>
                  </a:lnTo>
                  <a:lnTo>
                    <a:pt x="299" y="315"/>
                  </a:lnTo>
                  <a:lnTo>
                    <a:pt x="278" y="286"/>
                  </a:lnTo>
                  <a:lnTo>
                    <a:pt x="278" y="286"/>
                  </a:lnTo>
                  <a:lnTo>
                    <a:pt x="261" y="266"/>
                  </a:lnTo>
                  <a:lnTo>
                    <a:pt x="242" y="246"/>
                  </a:lnTo>
                  <a:lnTo>
                    <a:pt x="224" y="225"/>
                  </a:lnTo>
                  <a:lnTo>
                    <a:pt x="206" y="205"/>
                  </a:lnTo>
                  <a:lnTo>
                    <a:pt x="206" y="205"/>
                  </a:lnTo>
                  <a:lnTo>
                    <a:pt x="151" y="140"/>
                  </a:lnTo>
                  <a:lnTo>
                    <a:pt x="125" y="106"/>
                  </a:lnTo>
                  <a:lnTo>
                    <a:pt x="99" y="72"/>
                  </a:lnTo>
                  <a:lnTo>
                    <a:pt x="99" y="72"/>
                  </a:lnTo>
                  <a:lnTo>
                    <a:pt x="89" y="60"/>
                  </a:lnTo>
                  <a:lnTo>
                    <a:pt x="82" y="52"/>
                  </a:lnTo>
                  <a:lnTo>
                    <a:pt x="59" y="35"/>
                  </a:lnTo>
                  <a:lnTo>
                    <a:pt x="59" y="35"/>
                  </a:lnTo>
                  <a:lnTo>
                    <a:pt x="54" y="29"/>
                  </a:lnTo>
                  <a:lnTo>
                    <a:pt x="49" y="22"/>
                  </a:lnTo>
                  <a:lnTo>
                    <a:pt x="44" y="14"/>
                  </a:lnTo>
                  <a:lnTo>
                    <a:pt x="38" y="8"/>
                  </a:lnTo>
                  <a:lnTo>
                    <a:pt x="38" y="8"/>
                  </a:lnTo>
                  <a:lnTo>
                    <a:pt x="34" y="4"/>
                  </a:lnTo>
                  <a:lnTo>
                    <a:pt x="30" y="1"/>
                  </a:lnTo>
                  <a:lnTo>
                    <a:pt x="27" y="0"/>
                  </a:lnTo>
                  <a:lnTo>
                    <a:pt x="23" y="0"/>
                  </a:lnTo>
                  <a:lnTo>
                    <a:pt x="19" y="0"/>
                  </a:lnTo>
                  <a:lnTo>
                    <a:pt x="15" y="1"/>
                  </a:lnTo>
                  <a:lnTo>
                    <a:pt x="8" y="7"/>
                  </a:lnTo>
                  <a:lnTo>
                    <a:pt x="3" y="14"/>
                  </a:lnTo>
                  <a:lnTo>
                    <a:pt x="2" y="18"/>
                  </a:lnTo>
                  <a:lnTo>
                    <a:pt x="0" y="22"/>
                  </a:lnTo>
                  <a:lnTo>
                    <a:pt x="0" y="26"/>
                  </a:lnTo>
                  <a:lnTo>
                    <a:pt x="2" y="31"/>
                  </a:lnTo>
                  <a:lnTo>
                    <a:pt x="3" y="35"/>
                  </a:lnTo>
                  <a:lnTo>
                    <a:pt x="6" y="39"/>
                  </a:lnTo>
                  <a:lnTo>
                    <a:pt x="6" y="39"/>
                  </a:lnTo>
                  <a:lnTo>
                    <a:pt x="44" y="84"/>
                  </a:lnTo>
                  <a:lnTo>
                    <a:pt x="83" y="130"/>
                  </a:lnTo>
                  <a:lnTo>
                    <a:pt x="122" y="178"/>
                  </a:lnTo>
                  <a:lnTo>
                    <a:pt x="161" y="224"/>
                  </a:lnTo>
                  <a:lnTo>
                    <a:pt x="161" y="224"/>
                  </a:lnTo>
                  <a:lnTo>
                    <a:pt x="182" y="247"/>
                  </a:lnTo>
                  <a:lnTo>
                    <a:pt x="204" y="271"/>
                  </a:lnTo>
                  <a:lnTo>
                    <a:pt x="225" y="294"/>
                  </a:lnTo>
                  <a:lnTo>
                    <a:pt x="246" y="319"/>
                  </a:lnTo>
                  <a:lnTo>
                    <a:pt x="246" y="319"/>
                  </a:lnTo>
                  <a:lnTo>
                    <a:pt x="257" y="335"/>
                  </a:lnTo>
                  <a:lnTo>
                    <a:pt x="266" y="352"/>
                  </a:lnTo>
                  <a:lnTo>
                    <a:pt x="276" y="370"/>
                  </a:lnTo>
                  <a:lnTo>
                    <a:pt x="287" y="387"/>
                  </a:lnTo>
                  <a:lnTo>
                    <a:pt x="287" y="387"/>
                  </a:lnTo>
                  <a:lnTo>
                    <a:pt x="299" y="403"/>
                  </a:lnTo>
                  <a:lnTo>
                    <a:pt x="312" y="417"/>
                  </a:lnTo>
                  <a:lnTo>
                    <a:pt x="326" y="430"/>
                  </a:lnTo>
                  <a:lnTo>
                    <a:pt x="341" y="443"/>
                  </a:lnTo>
                  <a:lnTo>
                    <a:pt x="341" y="443"/>
                  </a:lnTo>
                  <a:lnTo>
                    <a:pt x="346" y="446"/>
                  </a:lnTo>
                  <a:lnTo>
                    <a:pt x="350" y="447"/>
                  </a:lnTo>
                  <a:lnTo>
                    <a:pt x="355" y="449"/>
                  </a:lnTo>
                  <a:lnTo>
                    <a:pt x="359" y="449"/>
                  </a:lnTo>
                  <a:lnTo>
                    <a:pt x="363" y="447"/>
                  </a:lnTo>
                  <a:lnTo>
                    <a:pt x="368" y="446"/>
                  </a:lnTo>
                  <a:lnTo>
                    <a:pt x="375" y="441"/>
                  </a:lnTo>
                  <a:lnTo>
                    <a:pt x="375" y="441"/>
                  </a:lnTo>
                  <a:lnTo>
                    <a:pt x="384" y="441"/>
                  </a:lnTo>
                  <a:lnTo>
                    <a:pt x="392" y="438"/>
                  </a:lnTo>
                  <a:lnTo>
                    <a:pt x="395" y="437"/>
                  </a:lnTo>
                  <a:lnTo>
                    <a:pt x="398" y="433"/>
                  </a:lnTo>
                  <a:lnTo>
                    <a:pt x="401" y="430"/>
                  </a:lnTo>
                  <a:lnTo>
                    <a:pt x="402" y="425"/>
                  </a:lnTo>
                  <a:lnTo>
                    <a:pt x="402" y="425"/>
                  </a:lnTo>
                  <a:lnTo>
                    <a:pt x="411" y="419"/>
                  </a:lnTo>
                  <a:lnTo>
                    <a:pt x="419" y="409"/>
                  </a:lnTo>
                  <a:lnTo>
                    <a:pt x="435" y="390"/>
                  </a:lnTo>
                  <a:lnTo>
                    <a:pt x="435" y="390"/>
                  </a:lnTo>
                  <a:lnTo>
                    <a:pt x="467" y="347"/>
                  </a:lnTo>
                  <a:lnTo>
                    <a:pt x="484" y="324"/>
                  </a:lnTo>
                  <a:lnTo>
                    <a:pt x="499" y="301"/>
                  </a:lnTo>
                  <a:lnTo>
                    <a:pt x="499" y="301"/>
                  </a:lnTo>
                  <a:lnTo>
                    <a:pt x="517" y="272"/>
                  </a:lnTo>
                  <a:lnTo>
                    <a:pt x="535" y="243"/>
                  </a:lnTo>
                  <a:lnTo>
                    <a:pt x="573" y="184"/>
                  </a:lnTo>
                  <a:lnTo>
                    <a:pt x="590" y="154"/>
                  </a:lnTo>
                  <a:lnTo>
                    <a:pt x="606" y="124"/>
                  </a:lnTo>
                  <a:lnTo>
                    <a:pt x="620" y="93"/>
                  </a:lnTo>
                  <a:lnTo>
                    <a:pt x="626" y="76"/>
                  </a:lnTo>
                  <a:lnTo>
                    <a:pt x="631" y="60"/>
                  </a:lnTo>
                  <a:lnTo>
                    <a:pt x="631" y="60"/>
                  </a:lnTo>
                  <a:lnTo>
                    <a:pt x="631" y="55"/>
                  </a:lnTo>
                  <a:lnTo>
                    <a:pt x="631" y="50"/>
                  </a:lnTo>
                  <a:lnTo>
                    <a:pt x="630" y="46"/>
                  </a:lnTo>
                  <a:lnTo>
                    <a:pt x="628" y="42"/>
                  </a:lnTo>
                  <a:lnTo>
                    <a:pt x="626" y="39"/>
                  </a:lnTo>
                  <a:lnTo>
                    <a:pt x="622" y="37"/>
                  </a:lnTo>
                  <a:lnTo>
                    <a:pt x="614" y="33"/>
                  </a:lnTo>
                  <a:lnTo>
                    <a:pt x="606" y="31"/>
                  </a:lnTo>
                  <a:lnTo>
                    <a:pt x="602" y="33"/>
                  </a:lnTo>
                  <a:lnTo>
                    <a:pt x="598" y="34"/>
                  </a:lnTo>
                  <a:lnTo>
                    <a:pt x="594" y="35"/>
                  </a:lnTo>
                  <a:lnTo>
                    <a:pt x="590" y="39"/>
                  </a:lnTo>
                  <a:lnTo>
                    <a:pt x="588" y="43"/>
                  </a:lnTo>
                  <a:lnTo>
                    <a:pt x="586" y="48"/>
                  </a:lnTo>
                  <a:lnTo>
                    <a:pt x="586" y="48"/>
                  </a:lnTo>
                  <a:close/>
                </a:path>
              </a:pathLst>
            </a:custGeom>
            <a:solidFill>
              <a:schemeClr val="bg1"/>
            </a:solidFill>
            <a:ln w="9525">
              <a:noFill/>
              <a:round/>
            </a:ln>
          </p:spPr>
          <p:txBody>
            <a:bodyPr vert="horz" wrap="square" lIns="79689" tIns="39844" rIns="79689" bIns="39844" numCol="1" anchor="t" anchorCtr="0" compatLnSpc="1"/>
            <a:lstStyle/>
            <a:p>
              <a:endParaRPr lang="zh-CN" altLang="en-US" sz="1570">
                <a:solidFill>
                  <a:schemeClr val="bg1"/>
                </a:solidFill>
                <a:cs typeface="+mn-ea"/>
                <a:sym typeface="+mn-lt"/>
              </a:endParaRPr>
            </a:p>
          </p:txBody>
        </p:sp>
      </p:grpSp>
      <p:sp>
        <p:nvSpPr>
          <p:cNvPr id="161" name="文本框 160"/>
          <p:cNvSpPr txBox="1"/>
          <p:nvPr/>
        </p:nvSpPr>
        <p:spPr>
          <a:xfrm>
            <a:off x="6637671" y="3140572"/>
            <a:ext cx="1553157" cy="466090"/>
          </a:xfrm>
          <a:prstGeom prst="rect">
            <a:avLst/>
          </a:prstGeom>
          <a:noFill/>
        </p:spPr>
        <p:txBody>
          <a:bodyPr wrap="square" rtlCol="0">
            <a:spAutoFit/>
          </a:bodyPr>
          <a:lstStyle/>
          <a:p>
            <a:r>
              <a:rPr lang="zh-CN" altLang="en-US" sz="2440">
                <a:solidFill>
                  <a:schemeClr val="bg1"/>
                </a:solidFill>
                <a:cs typeface="+mn-ea"/>
                <a:sym typeface="+mn-lt"/>
              </a:rPr>
              <a:t>第</a:t>
            </a:r>
            <a:r>
              <a:rPr lang="en-US" altLang="zh-CN" sz="2440">
                <a:solidFill>
                  <a:schemeClr val="bg1"/>
                </a:solidFill>
                <a:cs typeface="+mn-ea"/>
                <a:sym typeface="+mn-lt"/>
              </a:rPr>
              <a:t>4</a:t>
            </a:r>
            <a:r>
              <a:rPr lang="zh-CN" altLang="en-US" sz="2440">
                <a:solidFill>
                  <a:schemeClr val="bg1"/>
                </a:solidFill>
                <a:cs typeface="+mn-ea"/>
                <a:sym typeface="+mn-lt"/>
              </a:rPr>
              <a:t>章</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1000"/>
                                        <p:tgtEl>
                                          <p:spTgt spid="60"/>
                                        </p:tgtEl>
                                      </p:cBhvr>
                                    </p:animEffect>
                                    <p:anim calcmode="lin" valueType="num">
                                      <p:cBhvr>
                                        <p:cTn id="18" dur="1000" fill="hold"/>
                                        <p:tgtEl>
                                          <p:spTgt spid="60"/>
                                        </p:tgtEl>
                                        <p:attrNameLst>
                                          <p:attrName>ppt_x</p:attrName>
                                        </p:attrNameLst>
                                      </p:cBhvr>
                                      <p:tavLst>
                                        <p:tav tm="0">
                                          <p:val>
                                            <p:strVal val="#ppt_x"/>
                                          </p:val>
                                        </p:tav>
                                        <p:tav tm="100000">
                                          <p:val>
                                            <p:strVal val="#ppt_x"/>
                                          </p:val>
                                        </p:tav>
                                      </p:tavLst>
                                    </p:anim>
                                    <p:anim calcmode="lin" valueType="num">
                                      <p:cBhvr>
                                        <p:cTn id="19" dur="1000" fill="hold"/>
                                        <p:tgtEl>
                                          <p:spTgt spid="60"/>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12" presetClass="entr" presetSubtype="8" fill="hold" grpId="0" nodeType="afterEffect">
                                  <p:stCondLst>
                                    <p:cond delay="0"/>
                                  </p:stCondLst>
                                  <p:childTnLst>
                                    <p:set>
                                      <p:cBhvr>
                                        <p:cTn id="22" dur="1" fill="hold">
                                          <p:stCondLst>
                                            <p:cond delay="0"/>
                                          </p:stCondLst>
                                        </p:cTn>
                                        <p:tgtEl>
                                          <p:spTgt spid="90"/>
                                        </p:tgtEl>
                                        <p:attrNameLst>
                                          <p:attrName>style.visibility</p:attrName>
                                        </p:attrNameLst>
                                      </p:cBhvr>
                                      <p:to>
                                        <p:strVal val="visible"/>
                                      </p:to>
                                    </p:set>
                                    <p:anim calcmode="lin" valueType="num">
                                      <p:cBhvr additive="base">
                                        <p:cTn id="23" dur="500"/>
                                        <p:tgtEl>
                                          <p:spTgt spid="90"/>
                                        </p:tgtEl>
                                        <p:attrNameLst>
                                          <p:attrName>ppt_x</p:attrName>
                                        </p:attrNameLst>
                                      </p:cBhvr>
                                      <p:tavLst>
                                        <p:tav tm="0">
                                          <p:val>
                                            <p:strVal val="#ppt_x-#ppt_w*1.125000"/>
                                          </p:val>
                                        </p:tav>
                                        <p:tav tm="100000">
                                          <p:val>
                                            <p:strVal val="#ppt_x"/>
                                          </p:val>
                                        </p:tav>
                                      </p:tavLst>
                                    </p:anim>
                                    <p:animEffect transition="in" filter="wipe(right)">
                                      <p:cBhvr>
                                        <p:cTn id="24" dur="500"/>
                                        <p:tgtEl>
                                          <p:spTgt spid="90"/>
                                        </p:tgtEl>
                                      </p:cBhvr>
                                    </p:animEffect>
                                  </p:childTnLst>
                                </p:cTn>
                              </p:par>
                            </p:childTnLst>
                          </p:cTn>
                        </p:par>
                        <p:par>
                          <p:cTn id="25" fill="hold">
                            <p:stCondLst>
                              <p:cond delay="2500"/>
                            </p:stCondLst>
                            <p:childTnLst>
                              <p:par>
                                <p:cTn id="26" presetID="42" presetClass="entr" presetSubtype="0" fill="hold" nodeType="afterEffect">
                                  <p:stCondLst>
                                    <p:cond delay="0"/>
                                  </p:stCondLst>
                                  <p:childTnLst>
                                    <p:set>
                                      <p:cBhvr>
                                        <p:cTn id="27" dur="1" fill="hold">
                                          <p:stCondLst>
                                            <p:cond delay="0"/>
                                          </p:stCondLst>
                                        </p:cTn>
                                        <p:tgtEl>
                                          <p:spTgt spid="160"/>
                                        </p:tgtEl>
                                        <p:attrNameLst>
                                          <p:attrName>style.visibility</p:attrName>
                                        </p:attrNameLst>
                                      </p:cBhvr>
                                      <p:to>
                                        <p:strVal val="visible"/>
                                      </p:to>
                                    </p:set>
                                    <p:animEffect transition="in" filter="fade">
                                      <p:cBhvr>
                                        <p:cTn id="28" dur="1000"/>
                                        <p:tgtEl>
                                          <p:spTgt spid="160"/>
                                        </p:tgtEl>
                                      </p:cBhvr>
                                    </p:animEffect>
                                    <p:anim calcmode="lin" valueType="num">
                                      <p:cBhvr>
                                        <p:cTn id="29" dur="1000" fill="hold"/>
                                        <p:tgtEl>
                                          <p:spTgt spid="160"/>
                                        </p:tgtEl>
                                        <p:attrNameLst>
                                          <p:attrName>ppt_x</p:attrName>
                                        </p:attrNameLst>
                                      </p:cBhvr>
                                      <p:tavLst>
                                        <p:tav tm="0">
                                          <p:val>
                                            <p:strVal val="#ppt_x"/>
                                          </p:val>
                                        </p:tav>
                                        <p:tav tm="100000">
                                          <p:val>
                                            <p:strVal val="#ppt_x"/>
                                          </p:val>
                                        </p:tav>
                                      </p:tavLst>
                                    </p:anim>
                                    <p:anim calcmode="lin" valueType="num">
                                      <p:cBhvr>
                                        <p:cTn id="30" dur="1000" fill="hold"/>
                                        <p:tgtEl>
                                          <p:spTgt spid="160"/>
                                        </p:tgtEl>
                                        <p:attrNameLst>
                                          <p:attrName>ppt_y</p:attrName>
                                        </p:attrNameLst>
                                      </p:cBhvr>
                                      <p:tavLst>
                                        <p:tav tm="0">
                                          <p:val>
                                            <p:strVal val="#ppt_y+.1"/>
                                          </p:val>
                                        </p:tav>
                                        <p:tav tm="100000">
                                          <p:val>
                                            <p:strVal val="#ppt_y"/>
                                          </p:val>
                                        </p:tav>
                                      </p:tavLst>
                                    </p:anim>
                                  </p:childTnLst>
                                </p:cTn>
                              </p:par>
                            </p:childTnLst>
                          </p:cTn>
                        </p:par>
                        <p:par>
                          <p:cTn id="31" fill="hold">
                            <p:stCondLst>
                              <p:cond delay="3500"/>
                            </p:stCondLst>
                            <p:childTnLst>
                              <p:par>
                                <p:cTn id="32" presetID="12" presetClass="entr" presetSubtype="8" fill="hold" grpId="0" nodeType="afterEffect">
                                  <p:stCondLst>
                                    <p:cond delay="0"/>
                                  </p:stCondLst>
                                  <p:childTnLst>
                                    <p:set>
                                      <p:cBhvr>
                                        <p:cTn id="33" dur="1" fill="hold">
                                          <p:stCondLst>
                                            <p:cond delay="0"/>
                                          </p:stCondLst>
                                        </p:cTn>
                                        <p:tgtEl>
                                          <p:spTgt spid="161"/>
                                        </p:tgtEl>
                                        <p:attrNameLst>
                                          <p:attrName>style.visibility</p:attrName>
                                        </p:attrNameLst>
                                      </p:cBhvr>
                                      <p:to>
                                        <p:strVal val="visible"/>
                                      </p:to>
                                    </p:set>
                                    <p:anim calcmode="lin" valueType="num">
                                      <p:cBhvr additive="base">
                                        <p:cTn id="34" dur="500"/>
                                        <p:tgtEl>
                                          <p:spTgt spid="161"/>
                                        </p:tgtEl>
                                        <p:attrNameLst>
                                          <p:attrName>ppt_x</p:attrName>
                                        </p:attrNameLst>
                                      </p:cBhvr>
                                      <p:tavLst>
                                        <p:tav tm="0">
                                          <p:val>
                                            <p:strVal val="#ppt_x-#ppt_w*1.125000"/>
                                          </p:val>
                                        </p:tav>
                                        <p:tav tm="100000">
                                          <p:val>
                                            <p:strVal val="#ppt_x"/>
                                          </p:val>
                                        </p:tav>
                                      </p:tavLst>
                                    </p:anim>
                                    <p:animEffect transition="in" filter="wipe(right)">
                                      <p:cBhvr>
                                        <p:cTn id="35"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0" grpId="0"/>
      <p:bldP spid="16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7A9E53-8EC5-5992-D310-566A65C9305D}"/>
              </a:ext>
            </a:extLst>
          </p:cNvPr>
          <p:cNvSpPr txBox="1"/>
          <p:nvPr/>
        </p:nvSpPr>
        <p:spPr>
          <a:xfrm>
            <a:off x="4165428" y="299635"/>
            <a:ext cx="1810817" cy="400110"/>
          </a:xfrm>
          <a:prstGeom prst="rect">
            <a:avLst/>
          </a:prstGeom>
          <a:noFill/>
        </p:spPr>
        <p:txBody>
          <a:bodyPr wrap="none" rtlCol="0">
            <a:spAutoFit/>
          </a:bodyPr>
          <a:lstStyle/>
          <a:p>
            <a:r>
              <a:rPr lang="en-US" altLang="zh-CN" sz="2000" b="1">
                <a:solidFill>
                  <a:schemeClr val="accent3"/>
                </a:solidFill>
              </a:rPr>
              <a:t>Nested Screens</a:t>
            </a:r>
          </a:p>
        </p:txBody>
      </p:sp>
      <p:sp>
        <p:nvSpPr>
          <p:cNvPr id="6" name="矩形 5">
            <a:extLst>
              <a:ext uri="{FF2B5EF4-FFF2-40B4-BE49-F238E27FC236}">
                <a16:creationId xmlns:a16="http://schemas.microsoft.com/office/drawing/2014/main" id="{09669632-F9F5-C48D-6AB4-21457EC5550C}"/>
              </a:ext>
            </a:extLst>
          </p:cNvPr>
          <p:cNvSpPr/>
          <p:nvPr/>
        </p:nvSpPr>
        <p:spPr>
          <a:xfrm>
            <a:off x="539636" y="5550836"/>
            <a:ext cx="9497969" cy="1067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0" lang="zh-CN" altLang="en-US" b="0" i="0" u="none" strike="noStrike" cap="none" normalizeH="0" baseline="0">
                <a:ln>
                  <a:noFill/>
                </a:ln>
                <a:solidFill>
                  <a:schemeClr val="bg1"/>
                </a:solidFill>
                <a:effectLst/>
                <a:latin typeface="Arial" panose="020B0604020202020204" pitchFamily="34" charset="0"/>
              </a:rPr>
              <a:t>该用户界面的关键组件是</a:t>
            </a:r>
            <a:r>
              <a:rPr kumimoji="0" lang="en-US" altLang="zh-CN" b="0" i="0" u="none" strike="noStrike" cap="none" normalizeH="0" baseline="0">
                <a:ln>
                  <a:noFill/>
                </a:ln>
                <a:solidFill>
                  <a:schemeClr val="bg1"/>
                </a:solidFill>
                <a:effectLst/>
                <a:highlight>
                  <a:srgbClr val="FF0000"/>
                </a:highlight>
                <a:latin typeface="Arial" panose="020B0604020202020204" pitchFamily="34" charset="0"/>
              </a:rPr>
              <a:t>StackView</a:t>
            </a:r>
            <a:r>
              <a:rPr kumimoji="0" lang="zh-CN" altLang="en-US" b="0" i="0" u="none" strike="noStrike" cap="none" normalizeH="0" baseline="0">
                <a:ln>
                  <a:noFill/>
                </a:ln>
                <a:solidFill>
                  <a:schemeClr val="bg1"/>
                </a:solidFill>
                <a:effectLst/>
                <a:latin typeface="Arial" panose="020B0604020202020204" pitchFamily="34" charset="0"/>
              </a:rPr>
              <a:t>。它允许我们将页面放在一个堆栈（</a:t>
            </a:r>
            <a:r>
              <a:rPr kumimoji="0" lang="en-US" altLang="zh-CN" b="0" i="0" u="none" strike="noStrike" cap="none" normalizeH="0" baseline="0">
                <a:ln>
                  <a:noFill/>
                </a:ln>
                <a:solidFill>
                  <a:schemeClr val="bg1"/>
                </a:solidFill>
                <a:effectLst/>
                <a:latin typeface="Arial" panose="020B0604020202020204" pitchFamily="34" charset="0"/>
              </a:rPr>
              <a:t>stack</a:t>
            </a:r>
            <a:r>
              <a:rPr kumimoji="0" lang="zh-CN" altLang="en-US" b="0" i="0" u="none" strike="noStrike" cap="none" normalizeH="0" baseline="0">
                <a:ln>
                  <a:noFill/>
                </a:ln>
                <a:solidFill>
                  <a:schemeClr val="bg1"/>
                </a:solidFill>
                <a:effectLst/>
                <a:latin typeface="Arial" panose="020B0604020202020204" pitchFamily="34" charset="0"/>
              </a:rPr>
              <a:t>）上，当用户想要返回时，可以弹出（</a:t>
            </a:r>
            <a:r>
              <a:rPr kumimoji="0" lang="en-US" altLang="zh-CN" b="0" i="0" u="none" strike="noStrike" cap="none" normalizeH="0" baseline="0">
                <a:ln>
                  <a:noFill/>
                </a:ln>
                <a:solidFill>
                  <a:schemeClr val="bg1"/>
                </a:solidFill>
                <a:effectLst/>
                <a:latin typeface="Arial" panose="020B0604020202020204" pitchFamily="34" charset="0"/>
              </a:rPr>
              <a:t>pop</a:t>
            </a:r>
            <a:r>
              <a:rPr kumimoji="0" lang="zh-CN" altLang="en-US" b="0" i="0" u="none" strike="noStrike" cap="none" normalizeH="0" baseline="0">
                <a:ln>
                  <a:noFill/>
                </a:ln>
                <a:solidFill>
                  <a:schemeClr val="bg1"/>
                </a:solidFill>
                <a:effectLst/>
                <a:latin typeface="Arial" panose="020B0604020202020204" pitchFamily="34" charset="0"/>
              </a:rPr>
              <a:t>）该堆栈。</a:t>
            </a:r>
            <a:endParaRPr lang="en-US" altLang="zh-CN">
              <a:solidFill>
                <a:schemeClr val="bg1"/>
              </a:solidFill>
            </a:endParaRPr>
          </a:p>
        </p:txBody>
      </p:sp>
      <p:sp>
        <p:nvSpPr>
          <p:cNvPr id="8" name="文本框 7">
            <a:extLst>
              <a:ext uri="{FF2B5EF4-FFF2-40B4-BE49-F238E27FC236}">
                <a16:creationId xmlns:a16="http://schemas.microsoft.com/office/drawing/2014/main" id="{C8DDE0E1-922A-D460-49A3-06D63C43C6A7}"/>
              </a:ext>
            </a:extLst>
          </p:cNvPr>
          <p:cNvSpPr txBox="1"/>
          <p:nvPr/>
        </p:nvSpPr>
        <p:spPr>
          <a:xfrm>
            <a:off x="409090" y="6902873"/>
            <a:ext cx="9628515" cy="707886"/>
          </a:xfrm>
          <a:prstGeom prst="rect">
            <a:avLst/>
          </a:prstGeom>
          <a:noFill/>
        </p:spPr>
        <p:txBody>
          <a:bodyPr wrap="square" rtlCol="0">
            <a:spAutoFit/>
          </a:bodyPr>
          <a:lstStyle/>
          <a:p>
            <a:r>
              <a:rPr lang="en-US" altLang="zh-CN" sz="2000">
                <a:solidFill>
                  <a:schemeClr val="bg1"/>
                </a:solidFill>
              </a:rPr>
              <a:t>main.qml</a:t>
            </a:r>
            <a:r>
              <a:rPr lang="zh-CN" altLang="en-US" sz="2000">
                <a:solidFill>
                  <a:schemeClr val="bg1"/>
                </a:solidFill>
              </a:rPr>
              <a:t>中我们有一个</a:t>
            </a:r>
            <a:r>
              <a:rPr lang="en-US" altLang="zh-CN" sz="2000">
                <a:solidFill>
                  <a:schemeClr val="bg1"/>
                </a:solidFill>
              </a:rPr>
              <a:t>ApplicationWindow</a:t>
            </a:r>
            <a:r>
              <a:rPr lang="zh-CN" altLang="en-US" sz="2000">
                <a:solidFill>
                  <a:schemeClr val="bg1"/>
                </a:solidFill>
              </a:rPr>
              <a:t>，其中包含一个工具栏、一个侧滑菜单、一个</a:t>
            </a:r>
            <a:r>
              <a:rPr lang="en-US" altLang="zh-CN" sz="2000">
                <a:solidFill>
                  <a:schemeClr val="bg1"/>
                </a:solidFill>
              </a:rPr>
              <a:t>StackView</a:t>
            </a:r>
            <a:r>
              <a:rPr lang="zh-CN" altLang="en-US" sz="2000">
                <a:solidFill>
                  <a:schemeClr val="bg1"/>
                </a:solidFill>
              </a:rPr>
              <a:t>和一个主页</a:t>
            </a:r>
            <a:r>
              <a:rPr lang="en-US" altLang="zh-CN" sz="2000">
                <a:solidFill>
                  <a:schemeClr val="bg1"/>
                </a:solidFill>
              </a:rPr>
              <a:t>Home</a:t>
            </a:r>
            <a:r>
              <a:rPr lang="zh-CN" altLang="en-US" sz="2000">
                <a:solidFill>
                  <a:schemeClr val="bg1"/>
                </a:solidFill>
              </a:rPr>
              <a:t>元素。</a:t>
            </a:r>
            <a:endParaRPr lang="en-US" altLang="zh-CN" sz="2000">
              <a:solidFill>
                <a:schemeClr val="bg1"/>
              </a:solidFill>
            </a:endParaRPr>
          </a:p>
        </p:txBody>
      </p:sp>
      <p:sp>
        <p:nvSpPr>
          <p:cNvPr id="10" name="矩形 9">
            <a:extLst>
              <a:ext uri="{FF2B5EF4-FFF2-40B4-BE49-F238E27FC236}">
                <a16:creationId xmlns:a16="http://schemas.microsoft.com/office/drawing/2014/main" id="{38F65E2B-FF42-8269-A29F-758DCA22DFF6}"/>
              </a:ext>
            </a:extLst>
          </p:cNvPr>
          <p:cNvSpPr/>
          <p:nvPr/>
        </p:nvSpPr>
        <p:spPr>
          <a:xfrm>
            <a:off x="665691" y="7610759"/>
            <a:ext cx="9245858" cy="441815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 </a:t>
            </a:r>
            <a:endParaRPr kumimoji="0" lang="en-US" altLang="zh-CN" b="0" i="0" u="none" strike="noStrike" cap="none" normalizeH="0" baseline="0">
              <a:ln>
                <a:noFill/>
              </a:ln>
              <a:solidFill>
                <a:srgbClr val="FFFFFF"/>
              </a:solidFill>
              <a:effectLst/>
              <a:latin typeface="Arial Unicode MS"/>
              <a:ea typeface="source-code-pro"/>
            </a:endParaRPr>
          </a:p>
          <a:p>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QtQuick.Controls </a:t>
            </a:r>
            <a:endParaRPr kumimoji="0" lang="en-US" altLang="zh-CN" b="0" i="0" u="none" strike="noStrike" cap="none" normalizeH="0" baseline="0">
              <a:ln>
                <a:noFill/>
              </a:ln>
              <a:solidFill>
                <a:srgbClr val="FFFFFF"/>
              </a:solidFill>
              <a:effectLst/>
              <a:latin typeface="Arial Unicode MS"/>
              <a:ea typeface="source-code-pro"/>
            </a:endParaRPr>
          </a:p>
          <a:p>
            <a:endParaRPr lang="en-US" altLang="zh-CN">
              <a:solidFill>
                <a:srgbClr val="FFFFFF"/>
              </a:solidFill>
              <a:latin typeface="Arial Unicode MS"/>
              <a:ea typeface="source-code-pro"/>
            </a:endParaRPr>
          </a:p>
          <a:p>
            <a:r>
              <a:rPr kumimoji="0" lang="zh-CN" altLang="zh-CN" b="0" i="0" u="none" strike="noStrike" cap="none" normalizeH="0" baseline="0">
                <a:ln>
                  <a:noFill/>
                </a:ln>
                <a:solidFill>
                  <a:srgbClr val="F8C555"/>
                </a:solidFill>
                <a:effectLst/>
                <a:latin typeface="Arial Unicode MS"/>
                <a:ea typeface="source-code-pro"/>
              </a:rPr>
              <a:t>ApplicationWindow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F8C555"/>
                </a:solidFill>
                <a:effectLst/>
                <a:latin typeface="Arial Unicode MS"/>
                <a:ea typeface="source-code-pro"/>
              </a:rPr>
              <a:t>header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ToolBar</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endParaRPr lang="en-US" altLang="zh-CN">
              <a:solidFill>
                <a:srgbClr val="FFFFFF"/>
              </a:solidFill>
              <a:latin typeface="Arial Unicode MS"/>
              <a:ea typeface="source-code-pro"/>
            </a:endParaRPr>
          </a:p>
          <a:p>
            <a:pPr lvl="1"/>
            <a:r>
              <a:rPr kumimoji="0" lang="zh-CN" altLang="zh-CN" b="0" i="0" u="none" strike="noStrike" cap="none" normalizeH="0" baseline="0">
                <a:ln>
                  <a:noFill/>
                </a:ln>
                <a:solidFill>
                  <a:srgbClr val="F8C555"/>
                </a:solidFill>
                <a:effectLst/>
                <a:latin typeface="Arial Unicode MS"/>
                <a:ea typeface="source-code-pro"/>
              </a:rPr>
              <a:t>Drawer</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endParaRPr lang="en-US" altLang="zh-CN">
              <a:solidFill>
                <a:srgbClr val="FFFFFF"/>
              </a:solidFill>
              <a:latin typeface="Arial Unicode MS"/>
              <a:ea typeface="source-code-pro"/>
            </a:endParaRPr>
          </a:p>
          <a:p>
            <a:pPr lvl="1"/>
            <a:r>
              <a:rPr kumimoji="0" lang="zh-CN" altLang="zh-CN" b="0" i="0" u="none" strike="noStrike" cap="none" normalizeH="0" baseline="0">
                <a:ln>
                  <a:noFill/>
                </a:ln>
                <a:solidFill>
                  <a:srgbClr val="F8C555"/>
                </a:solidFill>
                <a:effectLst/>
                <a:latin typeface="Arial Unicode MS"/>
                <a:ea typeface="source-code-pro"/>
              </a:rPr>
              <a:t>StackView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F8C555"/>
                </a:solidFill>
                <a:effectLst/>
                <a:latin typeface="Arial Unicode MS"/>
                <a:ea typeface="source-code-pro"/>
              </a:rPr>
              <a:t>id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stackView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F8C555"/>
                </a:solidFill>
                <a:effectLst/>
                <a:latin typeface="Arial Unicode MS"/>
                <a:ea typeface="source-code-pro"/>
              </a:rPr>
              <a:t>anchors.fill</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F8C555"/>
                </a:solidFill>
                <a:effectLst/>
                <a:latin typeface="Arial Unicode MS"/>
                <a:ea typeface="source-code-pro"/>
              </a:rPr>
              <a:t>initialItem</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Home</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F75F2256-8941-ED34-71E8-85805B164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806" y="1623418"/>
            <a:ext cx="2515210" cy="34125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9C4952D-2EB0-235C-8014-D34BB55B2C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1768" y="499690"/>
            <a:ext cx="4019197" cy="5146319"/>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47293F73-502D-357C-BAD5-8AD36DFBCB27}"/>
              </a:ext>
            </a:extLst>
          </p:cNvPr>
          <p:cNvSpPr txBox="1"/>
          <p:nvPr/>
        </p:nvSpPr>
        <p:spPr>
          <a:xfrm>
            <a:off x="665690" y="755612"/>
            <a:ext cx="5309807" cy="875881"/>
          </a:xfrm>
          <a:prstGeom prst="rect">
            <a:avLst/>
          </a:prstGeom>
          <a:noFill/>
        </p:spPr>
        <p:txBody>
          <a:bodyPr wrap="square">
            <a:spAutoFit/>
          </a:bodyPr>
          <a:lstStyle/>
          <a:p>
            <a:pPr>
              <a:lnSpc>
                <a:spcPct val="150000"/>
              </a:lnSpc>
            </a:pPr>
            <a:r>
              <a:rPr lang="zh-CN" altLang="en-US">
                <a:solidFill>
                  <a:schemeClr val="bg1"/>
                </a:solidFill>
              </a:rPr>
              <a:t>我们将创建一个页面树，</a:t>
            </a:r>
            <a:r>
              <a:rPr lang="zh-CN" altLang="en-US" sz="1800">
                <a:solidFill>
                  <a:schemeClr val="bg1"/>
                </a:solidFill>
              </a:rPr>
              <a:t>可以通过上级页面访问下级页面。</a:t>
            </a:r>
          </a:p>
        </p:txBody>
      </p:sp>
      <p:sp>
        <p:nvSpPr>
          <p:cNvPr id="12" name="矩形 11">
            <a:extLst>
              <a:ext uri="{FF2B5EF4-FFF2-40B4-BE49-F238E27FC236}">
                <a16:creationId xmlns:a16="http://schemas.microsoft.com/office/drawing/2014/main" id="{7629B53A-FAF9-4FA7-20A3-DD080AA7949A}"/>
              </a:ext>
            </a:extLst>
          </p:cNvPr>
          <p:cNvSpPr/>
          <p:nvPr/>
        </p:nvSpPr>
        <p:spPr>
          <a:xfrm>
            <a:off x="5975497" y="7610758"/>
            <a:ext cx="3936052" cy="339637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a:ln>
                  <a:noFill/>
                </a:ln>
                <a:solidFill>
                  <a:schemeClr val="bg1">
                    <a:lumMod val="75000"/>
                  </a:schemeClr>
                </a:solidFill>
                <a:effectLst/>
                <a:latin typeface="Arial Unicode MS"/>
                <a:ea typeface="source-code-pro"/>
              </a:rPr>
              <a:t>//Home.qml</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QtQuick.Controls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F8C555"/>
                </a:solidFill>
                <a:effectLst/>
                <a:latin typeface="Arial Unicode MS"/>
                <a:ea typeface="source-code-pro"/>
              </a:rPr>
              <a:t>Page</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title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"Home"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Label</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anchors.centerIn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"Home Screen"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9202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8DDE0E1-922A-D460-49A3-06D63C43C6A7}"/>
              </a:ext>
            </a:extLst>
          </p:cNvPr>
          <p:cNvSpPr txBox="1"/>
          <p:nvPr/>
        </p:nvSpPr>
        <p:spPr>
          <a:xfrm>
            <a:off x="548412" y="763599"/>
            <a:ext cx="9387086" cy="400110"/>
          </a:xfrm>
          <a:prstGeom prst="rect">
            <a:avLst/>
          </a:prstGeom>
          <a:noFill/>
        </p:spPr>
        <p:txBody>
          <a:bodyPr wrap="square" rtlCol="0">
            <a:spAutoFit/>
          </a:bodyPr>
          <a:lstStyle/>
          <a:p>
            <a:r>
              <a:rPr lang="zh-CN" altLang="en-US" sz="2000">
                <a:solidFill>
                  <a:schemeClr val="bg1"/>
                </a:solidFill>
              </a:rPr>
              <a:t>现在我们来看看侧滑菜单部分。这是页面导航的起点。</a:t>
            </a:r>
            <a:endParaRPr lang="en-US" altLang="zh-CN" sz="2000">
              <a:solidFill>
                <a:schemeClr val="bg1"/>
              </a:solidFill>
            </a:endParaRPr>
          </a:p>
        </p:txBody>
      </p:sp>
      <p:sp>
        <p:nvSpPr>
          <p:cNvPr id="10" name="矩形 9">
            <a:extLst>
              <a:ext uri="{FF2B5EF4-FFF2-40B4-BE49-F238E27FC236}">
                <a16:creationId xmlns:a16="http://schemas.microsoft.com/office/drawing/2014/main" id="{38F65E2B-FF42-8269-A29F-758DCA22DFF6}"/>
              </a:ext>
            </a:extLst>
          </p:cNvPr>
          <p:cNvSpPr/>
          <p:nvPr/>
        </p:nvSpPr>
        <p:spPr>
          <a:xfrm>
            <a:off x="689640" y="1163709"/>
            <a:ext cx="9245858" cy="885463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Drawer</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drawer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width</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window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width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0.66</a:t>
            </a:r>
            <a:r>
              <a:rPr kumimoji="0" lang="zh-CN" altLang="zh-CN" b="0" i="0" u="none" strike="noStrike" cap="none" normalizeH="0" baseline="0">
                <a:ln>
                  <a:noFill/>
                </a:ln>
                <a:solidFill>
                  <a:srgbClr val="FFFFFF"/>
                </a:solidFill>
                <a:effectLst/>
                <a:latin typeface="Arial Unicode MS"/>
                <a:ea typeface="source-code-pro"/>
              </a:rPr>
              <a:t> </a:t>
            </a:r>
            <a:r>
              <a:rPr lang="zh-CN" altLang="en-US">
                <a:solidFill>
                  <a:srgbClr val="FFFFFF"/>
                </a:solidFill>
                <a:latin typeface="Arial Unicode MS"/>
                <a:ea typeface="source-code-pro"/>
              </a:rPr>
              <a:t> </a:t>
            </a:r>
            <a:r>
              <a:rPr lang="en-US" altLang="zh-CN">
                <a:solidFill>
                  <a:srgbClr val="FFFFFF"/>
                </a:solidFill>
                <a:latin typeface="Arial Unicode MS"/>
                <a:ea typeface="source-code-pro"/>
              </a:rPr>
              <a:t>;</a:t>
            </a:r>
            <a:r>
              <a:rPr lang="zh-CN" altLang="en-US">
                <a:solidFill>
                  <a:srgbClr val="FFFFFF"/>
                </a:solidFill>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height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window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height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endParaRPr lang="en-US" altLang="zh-CN">
              <a:solidFill>
                <a:srgbClr val="FFFFFF"/>
              </a:solidFill>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Column</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anchors.fill</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ItemDelegate</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"Profile"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width</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width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onClicked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stackView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push</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"Profile.qml"</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drawer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close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ItemDelegate</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"About"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width</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width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onClicked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stackView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push</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aboutPage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drawer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close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eaLnBrk="0" fontAlgn="base" hangingPunct="0">
              <a:spcBef>
                <a:spcPct val="0"/>
              </a:spcBef>
              <a:spcAft>
                <a:spcPct val="0"/>
              </a:spcAft>
            </a:pPr>
            <a:endParaRPr lang="en-US" altLang="zh-CN">
              <a:solidFill>
                <a:srgbClr val="FFFFFF"/>
              </a:solidFill>
              <a:latin typeface="Arial Unicode MS"/>
              <a:ea typeface="source-code-pro"/>
            </a:endParaRPr>
          </a:p>
          <a:p>
            <a:pPr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Component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aboutPage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About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7832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8DDE0E1-922A-D460-49A3-06D63C43C6A7}"/>
              </a:ext>
            </a:extLst>
          </p:cNvPr>
          <p:cNvSpPr txBox="1"/>
          <p:nvPr/>
        </p:nvSpPr>
        <p:spPr>
          <a:xfrm>
            <a:off x="619026" y="797179"/>
            <a:ext cx="9387086" cy="707886"/>
          </a:xfrm>
          <a:prstGeom prst="rect">
            <a:avLst/>
          </a:prstGeom>
          <a:noFill/>
        </p:spPr>
        <p:txBody>
          <a:bodyPr wrap="square" rtlCol="0">
            <a:spAutoFit/>
          </a:bodyPr>
          <a:lstStyle/>
          <a:p>
            <a:r>
              <a:rPr lang="zh-CN" altLang="en-US" sz="2000">
                <a:solidFill>
                  <a:schemeClr val="bg1"/>
                </a:solidFill>
              </a:rPr>
              <a:t>在工具栏中，当</a:t>
            </a:r>
            <a:r>
              <a:rPr lang="en-US" altLang="zh-CN" sz="2000">
                <a:solidFill>
                  <a:schemeClr val="bg1"/>
                </a:solidFill>
              </a:rPr>
              <a:t>stackView</a:t>
            </a:r>
            <a:r>
              <a:rPr lang="zh-CN" altLang="en-US" sz="2000">
                <a:solidFill>
                  <a:schemeClr val="bg1"/>
                </a:solidFill>
              </a:rPr>
              <a:t>包含多个页面时，会显示后退按钮，否则会显示菜单按钮。其逻辑可以在</a:t>
            </a:r>
            <a:r>
              <a:rPr lang="en-US" altLang="zh-CN" sz="2000">
                <a:solidFill>
                  <a:schemeClr val="bg1"/>
                </a:solidFill>
              </a:rPr>
              <a:t>text</a:t>
            </a:r>
            <a:r>
              <a:rPr lang="zh-CN" altLang="en-US" sz="2000">
                <a:solidFill>
                  <a:schemeClr val="bg1"/>
                </a:solidFill>
              </a:rPr>
              <a:t>属性中看到，其中“</a:t>
            </a:r>
            <a:r>
              <a:rPr lang="en-US" altLang="zh-CN" sz="2000">
                <a:solidFill>
                  <a:schemeClr val="bg1"/>
                </a:solidFill>
              </a:rPr>
              <a:t>\\u..”</a:t>
            </a:r>
            <a:r>
              <a:rPr lang="zh-CN" altLang="en-US" sz="2000">
                <a:solidFill>
                  <a:schemeClr val="bg1"/>
                </a:solidFill>
              </a:rPr>
              <a:t>字符串表示我们需要的</a:t>
            </a:r>
            <a:r>
              <a:rPr lang="en-US" altLang="zh-CN" sz="2000">
                <a:solidFill>
                  <a:schemeClr val="bg1"/>
                </a:solidFill>
              </a:rPr>
              <a:t>unicode</a:t>
            </a:r>
            <a:r>
              <a:rPr lang="zh-CN" altLang="en-US" sz="2000">
                <a:solidFill>
                  <a:schemeClr val="bg1"/>
                </a:solidFill>
              </a:rPr>
              <a:t>符号。</a:t>
            </a:r>
          </a:p>
        </p:txBody>
      </p:sp>
      <p:sp>
        <p:nvSpPr>
          <p:cNvPr id="10" name="矩形 9">
            <a:extLst>
              <a:ext uri="{FF2B5EF4-FFF2-40B4-BE49-F238E27FC236}">
                <a16:creationId xmlns:a16="http://schemas.microsoft.com/office/drawing/2014/main" id="{38F65E2B-FF42-8269-A29F-758DCA22DFF6}"/>
              </a:ext>
            </a:extLst>
          </p:cNvPr>
          <p:cNvSpPr/>
          <p:nvPr/>
        </p:nvSpPr>
        <p:spPr>
          <a:xfrm>
            <a:off x="770663" y="1505065"/>
            <a:ext cx="9245858" cy="671296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header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ToolBar</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contentHeight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toolButton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implicitHeight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endParaRPr lang="en-US" altLang="zh-CN">
              <a:solidFill>
                <a:srgbClr val="FFFFFF"/>
              </a:solidFill>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ToolButton</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toolButton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stackView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depth </a:t>
            </a:r>
            <a:r>
              <a:rPr kumimoji="0" lang="zh-CN" altLang="zh-CN" b="0" i="0" u="none" strike="noStrike" cap="none" normalizeH="0" baseline="0">
                <a:ln>
                  <a:noFill/>
                </a:ln>
                <a:solidFill>
                  <a:srgbClr val="67CDCC"/>
                </a:solidFill>
                <a:effectLst/>
                <a:latin typeface="Arial Unicode MS"/>
                <a:ea typeface="source-code-pro"/>
              </a:rPr>
              <a:t>&gt;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1</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7EC699"/>
                </a:solidFill>
                <a:effectLst/>
                <a:latin typeface="Arial Unicode MS"/>
                <a:ea typeface="source-code-pro"/>
              </a:rPr>
              <a:t>"\u25C0"</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7EC699"/>
                </a:solidFill>
                <a:effectLst/>
                <a:latin typeface="Arial Unicode MS"/>
                <a:ea typeface="source-code-pro"/>
              </a:rPr>
              <a:t>"\u2630"</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font.pixelSize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Qt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application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font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pixelSize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1.6</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endParaRPr lang="en-US" altLang="zh-CN">
              <a:solidFill>
                <a:srgbClr val="FFFFFF"/>
              </a:solidFill>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onClicked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CC99CD"/>
                </a:solidFill>
                <a:effectLst/>
                <a:latin typeface="Arial Unicode MS"/>
                <a:ea typeface="source-code-pro"/>
              </a:rPr>
              <a:t>if</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stackView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depth </a:t>
            </a:r>
            <a:r>
              <a:rPr kumimoji="0" lang="zh-CN" altLang="zh-CN" b="0" i="0" u="none" strike="noStrike" cap="none" normalizeH="0" baseline="0">
                <a:ln>
                  <a:noFill/>
                </a:ln>
                <a:solidFill>
                  <a:srgbClr val="67CDCC"/>
                </a:solidFill>
                <a:effectLst/>
                <a:latin typeface="Arial Unicode MS"/>
                <a:ea typeface="source-code-pro"/>
              </a:rPr>
              <a:t>&gt;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1</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stackView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pop</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CC99CD"/>
                </a:solidFill>
                <a:effectLst/>
                <a:latin typeface="Arial Unicode MS"/>
                <a:ea typeface="source-code-pro"/>
              </a:rPr>
              <a:t>else</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drawer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open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endParaRPr lang="en-US" altLang="zh-CN">
              <a:solidFill>
                <a:srgbClr val="FFFFFF"/>
              </a:solidFill>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Label</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stackView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currentItem</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title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anchors.centerIn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1B4C0E3E-12D7-CEC2-29B0-ED6EEAE4CB06}"/>
              </a:ext>
            </a:extLst>
          </p:cNvPr>
          <p:cNvSpPr txBox="1"/>
          <p:nvPr/>
        </p:nvSpPr>
        <p:spPr>
          <a:xfrm>
            <a:off x="629435" y="8218025"/>
            <a:ext cx="9387086" cy="707886"/>
          </a:xfrm>
          <a:prstGeom prst="rect">
            <a:avLst/>
          </a:prstGeom>
          <a:noFill/>
        </p:spPr>
        <p:txBody>
          <a:bodyPr wrap="square" rtlCol="0">
            <a:spAutoFit/>
          </a:bodyPr>
          <a:lstStyle/>
          <a:p>
            <a:r>
              <a:rPr lang="zh-CN" altLang="en-US" sz="2000">
                <a:solidFill>
                  <a:schemeClr val="bg1"/>
                </a:solidFill>
              </a:rPr>
              <a:t>现在我们已经了解了如何访问</a:t>
            </a:r>
            <a:r>
              <a:rPr lang="en-US" altLang="zh-CN" sz="2000">
                <a:solidFill>
                  <a:schemeClr val="bg1"/>
                </a:solidFill>
              </a:rPr>
              <a:t>About</a:t>
            </a:r>
            <a:r>
              <a:rPr lang="zh-CN" altLang="en-US" sz="2000">
                <a:solidFill>
                  <a:schemeClr val="bg1"/>
                </a:solidFill>
              </a:rPr>
              <a:t>和</a:t>
            </a:r>
            <a:r>
              <a:rPr lang="en-US" altLang="zh-CN" sz="2000">
                <a:solidFill>
                  <a:schemeClr val="bg1"/>
                </a:solidFill>
              </a:rPr>
              <a:t>Profile</a:t>
            </a:r>
            <a:r>
              <a:rPr lang="zh-CN" altLang="en-US" sz="2000">
                <a:solidFill>
                  <a:schemeClr val="bg1"/>
                </a:solidFill>
              </a:rPr>
              <a:t>页面，但我们还希望能够从</a:t>
            </a:r>
            <a:r>
              <a:rPr lang="en-US" altLang="zh-CN" sz="2000">
                <a:solidFill>
                  <a:schemeClr val="bg1"/>
                </a:solidFill>
              </a:rPr>
              <a:t>Profile</a:t>
            </a:r>
            <a:r>
              <a:rPr lang="zh-CN" altLang="en-US" sz="2000">
                <a:solidFill>
                  <a:schemeClr val="bg1"/>
                </a:solidFill>
              </a:rPr>
              <a:t>页访问</a:t>
            </a:r>
            <a:r>
              <a:rPr lang="en-US" altLang="zh-CN" sz="2000">
                <a:solidFill>
                  <a:schemeClr val="bg1"/>
                </a:solidFill>
              </a:rPr>
              <a:t>Edit Profile</a:t>
            </a:r>
            <a:r>
              <a:rPr lang="zh-CN" altLang="en-US" sz="2000">
                <a:solidFill>
                  <a:schemeClr val="bg1"/>
                </a:solidFill>
              </a:rPr>
              <a:t>网页。这是通过</a:t>
            </a:r>
            <a:r>
              <a:rPr lang="en-US" altLang="zh-CN" sz="2000">
                <a:solidFill>
                  <a:schemeClr val="bg1"/>
                </a:solidFill>
              </a:rPr>
              <a:t>Profile</a:t>
            </a:r>
            <a:r>
              <a:rPr lang="zh-CN" altLang="en-US" sz="2000">
                <a:solidFill>
                  <a:schemeClr val="bg1"/>
                </a:solidFill>
              </a:rPr>
              <a:t>页面上的按钮完成的。</a:t>
            </a:r>
          </a:p>
        </p:txBody>
      </p:sp>
      <p:sp>
        <p:nvSpPr>
          <p:cNvPr id="4" name="矩形 3">
            <a:extLst>
              <a:ext uri="{FF2B5EF4-FFF2-40B4-BE49-F238E27FC236}">
                <a16:creationId xmlns:a16="http://schemas.microsoft.com/office/drawing/2014/main" id="{2D6F93AD-4189-3534-860D-A7C7AB773DF6}"/>
              </a:ext>
            </a:extLst>
          </p:cNvPr>
          <p:cNvSpPr/>
          <p:nvPr/>
        </p:nvSpPr>
        <p:spPr>
          <a:xfrm>
            <a:off x="749845" y="8888276"/>
            <a:ext cx="9245858" cy="533700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QtQuick.Controls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F8C555"/>
                </a:solidFill>
                <a:effectLst/>
                <a:latin typeface="Arial Unicode MS"/>
                <a:ea typeface="source-code-pro"/>
              </a:rPr>
              <a:t>Page</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title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"Profile"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Column</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anchors.centerIn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spacing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10</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Label</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anchors.horizontalCenter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horizontalCenter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"Profile"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Button</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anchors.horizontalCenter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horizontalCenter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"Edit"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onClicked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stackView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push</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"EditProfile.qml"</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3896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7A9E53-8EC5-5992-D310-566A65C9305D}"/>
              </a:ext>
            </a:extLst>
          </p:cNvPr>
          <p:cNvSpPr txBox="1"/>
          <p:nvPr/>
        </p:nvSpPr>
        <p:spPr>
          <a:xfrm>
            <a:off x="4165428" y="299635"/>
            <a:ext cx="2338076" cy="400110"/>
          </a:xfrm>
          <a:prstGeom prst="rect">
            <a:avLst/>
          </a:prstGeom>
          <a:noFill/>
        </p:spPr>
        <p:txBody>
          <a:bodyPr wrap="none" rtlCol="0">
            <a:spAutoFit/>
          </a:bodyPr>
          <a:lstStyle/>
          <a:p>
            <a:r>
              <a:rPr lang="en-US" altLang="zh-CN" sz="2000" b="1">
                <a:solidFill>
                  <a:schemeClr val="accent3"/>
                </a:solidFill>
              </a:rPr>
              <a:t>Side by Side Screens</a:t>
            </a:r>
          </a:p>
        </p:txBody>
      </p:sp>
      <p:sp>
        <p:nvSpPr>
          <p:cNvPr id="6" name="矩形 5">
            <a:extLst>
              <a:ext uri="{FF2B5EF4-FFF2-40B4-BE49-F238E27FC236}">
                <a16:creationId xmlns:a16="http://schemas.microsoft.com/office/drawing/2014/main" id="{09669632-F9F5-C48D-6AB4-21457EC5550C}"/>
              </a:ext>
            </a:extLst>
          </p:cNvPr>
          <p:cNvSpPr/>
          <p:nvPr/>
        </p:nvSpPr>
        <p:spPr>
          <a:xfrm>
            <a:off x="539636" y="5550836"/>
            <a:ext cx="9497969" cy="1067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0" lang="zh-CN" altLang="en-US" b="0" i="0" u="none" strike="noStrike" cap="none" normalizeH="0" baseline="0">
                <a:ln>
                  <a:noFill/>
                </a:ln>
                <a:solidFill>
                  <a:schemeClr val="bg1"/>
                </a:solidFill>
                <a:effectLst/>
                <a:latin typeface="Arial" panose="020B0604020202020204" pitchFamily="34" charset="0"/>
              </a:rPr>
              <a:t>该用户界面的关键组件是</a:t>
            </a:r>
            <a:r>
              <a:rPr kumimoji="0" lang="en-US" altLang="zh-CN" b="0" i="0" u="none" strike="noStrike" cap="none" normalizeH="0" baseline="0">
                <a:ln>
                  <a:noFill/>
                </a:ln>
                <a:solidFill>
                  <a:schemeClr val="bg1"/>
                </a:solidFill>
                <a:effectLst/>
                <a:highlight>
                  <a:srgbClr val="FF0000"/>
                </a:highlight>
                <a:latin typeface="Arial" panose="020B0604020202020204" pitchFamily="34" charset="0"/>
              </a:rPr>
              <a:t>SwipeView</a:t>
            </a:r>
            <a:r>
              <a:rPr kumimoji="0" lang="zh-CN" altLang="en-US" b="0" i="0" u="none" strike="noStrike" cap="none" normalizeH="0" baseline="0">
                <a:ln>
                  <a:noFill/>
                </a:ln>
                <a:solidFill>
                  <a:schemeClr val="bg1"/>
                </a:solidFill>
                <a:effectLst/>
                <a:latin typeface="Arial" panose="020B0604020202020204" pitchFamily="34" charset="0"/>
              </a:rPr>
              <a:t>。</a:t>
            </a:r>
            <a:r>
              <a:rPr kumimoji="0" lang="en-US" altLang="zh-CN" b="0" i="0" u="none" strike="noStrike" cap="none" normalizeH="0" baseline="0">
                <a:ln>
                  <a:noFill/>
                </a:ln>
                <a:solidFill>
                  <a:schemeClr val="bg1"/>
                </a:solidFill>
                <a:effectLst/>
                <a:latin typeface="Arial" panose="020B0604020202020204" pitchFamily="34" charset="0"/>
              </a:rPr>
              <a:t>PageIndicator</a:t>
            </a:r>
            <a:r>
              <a:rPr kumimoji="0" lang="zh-CN" altLang="en-US" b="0" i="0" u="none" strike="noStrike" cap="none" normalizeH="0" baseline="0">
                <a:ln>
                  <a:noFill/>
                </a:ln>
                <a:solidFill>
                  <a:schemeClr val="bg1"/>
                </a:solidFill>
                <a:effectLst/>
                <a:latin typeface="Arial" panose="020B0604020202020204" pitchFamily="34" charset="0"/>
              </a:rPr>
              <a:t>（底部的三个点）显示用户当前处于活动状态的页面，这有助于导航。</a:t>
            </a:r>
            <a:endParaRPr lang="en-US" altLang="zh-CN">
              <a:solidFill>
                <a:schemeClr val="bg1"/>
              </a:solidFill>
            </a:endParaRPr>
          </a:p>
        </p:txBody>
      </p:sp>
      <p:sp>
        <p:nvSpPr>
          <p:cNvPr id="8" name="文本框 7">
            <a:extLst>
              <a:ext uri="{FF2B5EF4-FFF2-40B4-BE49-F238E27FC236}">
                <a16:creationId xmlns:a16="http://schemas.microsoft.com/office/drawing/2014/main" id="{C8DDE0E1-922A-D460-49A3-06D63C43C6A7}"/>
              </a:ext>
            </a:extLst>
          </p:cNvPr>
          <p:cNvSpPr txBox="1"/>
          <p:nvPr/>
        </p:nvSpPr>
        <p:spPr>
          <a:xfrm>
            <a:off x="409090" y="6902873"/>
            <a:ext cx="9628515" cy="400110"/>
          </a:xfrm>
          <a:prstGeom prst="rect">
            <a:avLst/>
          </a:prstGeom>
          <a:noFill/>
        </p:spPr>
        <p:txBody>
          <a:bodyPr wrap="square" rtlCol="0">
            <a:spAutoFit/>
          </a:bodyPr>
          <a:lstStyle/>
          <a:p>
            <a:r>
              <a:rPr lang="en-US" altLang="zh-CN" sz="2000">
                <a:solidFill>
                  <a:schemeClr val="bg1"/>
                </a:solidFill>
              </a:rPr>
              <a:t>main.qml</a:t>
            </a:r>
            <a:r>
              <a:rPr lang="zh-CN" altLang="en-US" sz="2000">
                <a:solidFill>
                  <a:schemeClr val="bg1"/>
                </a:solidFill>
              </a:rPr>
              <a:t>中我们有一个</a:t>
            </a:r>
            <a:r>
              <a:rPr lang="en-US" altLang="zh-CN" sz="2000">
                <a:solidFill>
                  <a:schemeClr val="bg1"/>
                </a:solidFill>
              </a:rPr>
              <a:t>ApplicationWindow</a:t>
            </a:r>
            <a:r>
              <a:rPr lang="zh-CN" altLang="en-US" sz="2000">
                <a:solidFill>
                  <a:schemeClr val="bg1"/>
                </a:solidFill>
              </a:rPr>
              <a:t>，包含一个</a:t>
            </a:r>
            <a:r>
              <a:rPr lang="en-US" altLang="zh-CN" sz="2000" b="0" i="0">
                <a:solidFill>
                  <a:schemeClr val="bg1"/>
                </a:solidFill>
                <a:effectLst/>
                <a:latin typeface="source-code-pro"/>
              </a:rPr>
              <a:t>SwipeView</a:t>
            </a:r>
            <a:r>
              <a:rPr lang="zh-CN" altLang="en-US" sz="2000">
                <a:solidFill>
                  <a:schemeClr val="bg1"/>
                </a:solidFill>
              </a:rPr>
              <a:t>。</a:t>
            </a:r>
            <a:endParaRPr lang="en-US" altLang="zh-CN" sz="2000">
              <a:solidFill>
                <a:schemeClr val="bg1"/>
              </a:solidFill>
            </a:endParaRPr>
          </a:p>
        </p:txBody>
      </p:sp>
      <p:sp>
        <p:nvSpPr>
          <p:cNvPr id="10" name="矩形 9">
            <a:extLst>
              <a:ext uri="{FF2B5EF4-FFF2-40B4-BE49-F238E27FC236}">
                <a16:creationId xmlns:a16="http://schemas.microsoft.com/office/drawing/2014/main" id="{38F65E2B-FF42-8269-A29F-758DCA22DFF6}"/>
              </a:ext>
            </a:extLst>
          </p:cNvPr>
          <p:cNvSpPr/>
          <p:nvPr/>
        </p:nvSpPr>
        <p:spPr>
          <a:xfrm>
            <a:off x="733663" y="7302984"/>
            <a:ext cx="9245858" cy="6899153"/>
          </a:xfrm>
          <a:prstGeom prst="rect">
            <a:avLst/>
          </a:prstGeom>
        </p:spPr>
        <p:style>
          <a:lnRef idx="3">
            <a:schemeClr val="lt1"/>
          </a:lnRef>
          <a:fillRef idx="1">
            <a:schemeClr val="dk1"/>
          </a:fillRef>
          <a:effectRef idx="1">
            <a:schemeClr val="dk1"/>
          </a:effectRef>
          <a:fontRef idx="minor">
            <a:schemeClr val="lt1"/>
          </a:fontRef>
        </p:style>
        <p:txBody>
          <a:bodyPr rtlCol="0" anchor="ctr"/>
          <a:lstStyle/>
          <a:p>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 </a:t>
            </a:r>
            <a:endParaRPr kumimoji="0" lang="en-US" altLang="zh-CN" b="0" i="0" u="none" strike="noStrike" cap="none" normalizeH="0" baseline="0">
              <a:ln>
                <a:noFill/>
              </a:ln>
              <a:solidFill>
                <a:srgbClr val="FFFFFF"/>
              </a:solidFill>
              <a:effectLst/>
              <a:latin typeface="Arial Unicode MS"/>
              <a:ea typeface="source-code-pro"/>
            </a:endParaRPr>
          </a:p>
          <a:p>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QtQuick.Controls </a:t>
            </a:r>
            <a:endParaRPr kumimoji="0" lang="en-US" altLang="zh-CN" b="0" i="0" u="none" strike="noStrike" cap="none" normalizeH="0" baseline="0">
              <a:ln>
                <a:noFill/>
              </a:ln>
              <a:solidFill>
                <a:srgbClr val="FFFFFF"/>
              </a:solidFill>
              <a:effectLst/>
              <a:latin typeface="Arial Unicode MS"/>
              <a:ea typeface="source-code-pro"/>
            </a:endParaRPr>
          </a:p>
          <a:p>
            <a:endParaRPr lang="en-US" altLang="zh-CN">
              <a:solidFill>
                <a:srgbClr val="FFFFFF"/>
              </a:solidFill>
              <a:latin typeface="Arial Unicode MS"/>
              <a:ea typeface="source-code-pro"/>
            </a:endParaRPr>
          </a:p>
          <a:p>
            <a:r>
              <a:rPr kumimoji="0" lang="zh-CN" altLang="zh-CN" b="0" i="0" u="none" strike="noStrike" cap="none" normalizeH="0" baseline="0">
                <a:ln>
                  <a:noFill/>
                </a:ln>
                <a:solidFill>
                  <a:srgbClr val="F8C555"/>
                </a:solidFill>
                <a:effectLst/>
                <a:latin typeface="Arial Unicode MS"/>
                <a:ea typeface="source-code-pro"/>
              </a:rPr>
              <a:t>ApplicationWindow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F8C555"/>
                </a:solidFill>
                <a:effectLst/>
                <a:latin typeface="Arial Unicode MS"/>
                <a:ea typeface="source-code-pro"/>
              </a:rPr>
              <a:t>visible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true</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F8C555"/>
                </a:solidFill>
                <a:effectLst/>
                <a:latin typeface="Arial Unicode MS"/>
                <a:ea typeface="source-code-pro"/>
              </a:rPr>
              <a:t>width</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640</a:t>
            </a:r>
            <a:r>
              <a:rPr kumimoji="0" lang="en-US" altLang="zh-CN" b="0" i="0" u="none" strike="noStrike" cap="none" normalizeH="0" baseline="0">
                <a:ln>
                  <a:noFill/>
                </a:ln>
                <a:solidFill>
                  <a:srgbClr val="FFFFFF"/>
                </a:solidFill>
                <a:effectLst/>
                <a:latin typeface="Arial Unicode MS"/>
                <a:ea typeface="source-code-pro"/>
              </a:rPr>
              <a:t>;</a:t>
            </a:r>
            <a:r>
              <a:rPr kumimoji="0" lang="zh-CN" altLang="zh-CN" b="0" i="0" u="none" strike="noStrike" cap="none" normalizeH="0" baseline="0">
                <a:ln>
                  <a:noFill/>
                </a:ln>
                <a:solidFill>
                  <a:srgbClr val="F8C555"/>
                </a:solidFill>
                <a:effectLst/>
                <a:latin typeface="Arial Unicode MS"/>
                <a:ea typeface="source-code-pro"/>
              </a:rPr>
              <a:t>height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480</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F8C555"/>
                </a:solidFill>
                <a:effectLst/>
                <a:latin typeface="Arial Unicode MS"/>
                <a:ea typeface="source-code-pro"/>
              </a:rPr>
              <a:t>title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"Side-by-side"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F8C555"/>
                </a:solidFill>
                <a:effectLst/>
                <a:latin typeface="Arial Unicode MS"/>
                <a:ea typeface="source-code-pro"/>
              </a:rPr>
              <a:t>SwipeView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swipeView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anchors.fill</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Current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UserStats</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TotalStats</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2" eaLnBrk="0" fontAlgn="base" hangingPunct="0">
              <a:spcBef>
                <a:spcPct val="0"/>
              </a:spcBef>
              <a:spcAft>
                <a:spcPct val="0"/>
              </a:spcAft>
            </a:pPr>
            <a:endParaRPr kumimoji="0" lang="zh-CN" altLang="zh-CN" b="0" i="0" u="none" strike="noStrike" cap="none" normalizeH="0" baseline="0">
              <a:ln>
                <a:noFill/>
              </a:ln>
              <a:solidFill>
                <a:schemeClr val="tx1"/>
              </a:solidFill>
              <a:effectLst/>
              <a:latin typeface="Arial" panose="020B0604020202020204" pitchFamily="34" charset="0"/>
            </a:endParaRPr>
          </a:p>
          <a:p>
            <a:pPr lvl="1"/>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rgbClr val="FFFFFF"/>
              </a:solidFill>
              <a:effectLst/>
              <a:latin typeface="Arial Unicode MS"/>
              <a:ea typeface="source-code-pro"/>
            </a:endParaRPr>
          </a:p>
          <a:p>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47293F73-502D-357C-BAD5-8AD36DFBCB27}"/>
              </a:ext>
            </a:extLst>
          </p:cNvPr>
          <p:cNvSpPr txBox="1"/>
          <p:nvPr/>
        </p:nvSpPr>
        <p:spPr>
          <a:xfrm>
            <a:off x="665690" y="755612"/>
            <a:ext cx="5309807" cy="875881"/>
          </a:xfrm>
          <a:prstGeom prst="rect">
            <a:avLst/>
          </a:prstGeom>
          <a:noFill/>
        </p:spPr>
        <p:txBody>
          <a:bodyPr wrap="square">
            <a:spAutoFit/>
          </a:bodyPr>
          <a:lstStyle/>
          <a:p>
            <a:pPr>
              <a:lnSpc>
                <a:spcPct val="150000"/>
              </a:lnSpc>
            </a:pPr>
            <a:r>
              <a:rPr lang="zh-CN" altLang="en-US">
                <a:solidFill>
                  <a:schemeClr val="bg1"/>
                </a:solidFill>
              </a:rPr>
              <a:t>对于这个示例，我们创建了一个用户界面，该界面由三个页面组成，用户可以在其中切换。</a:t>
            </a:r>
            <a:endParaRPr lang="zh-CN" altLang="en-US" sz="1800">
              <a:solidFill>
                <a:schemeClr val="bg1"/>
              </a:solidFill>
            </a:endParaRPr>
          </a:p>
        </p:txBody>
      </p:sp>
      <p:pic>
        <p:nvPicPr>
          <p:cNvPr id="1026" name="Picture 2">
            <a:extLst>
              <a:ext uri="{FF2B5EF4-FFF2-40B4-BE49-F238E27FC236}">
                <a16:creationId xmlns:a16="http://schemas.microsoft.com/office/drawing/2014/main" id="{4A5AAB70-FE4A-DDF5-2AF6-BC4F0EB80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603" y="1717500"/>
            <a:ext cx="2238025" cy="35779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3D795B97-AE4E-2F7D-0BCD-D8310757F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5749" y="790273"/>
            <a:ext cx="4215547" cy="454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670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8DDE0E1-922A-D460-49A3-06D63C43C6A7}"/>
              </a:ext>
            </a:extLst>
          </p:cNvPr>
          <p:cNvSpPr txBox="1"/>
          <p:nvPr/>
        </p:nvSpPr>
        <p:spPr>
          <a:xfrm>
            <a:off x="619026" y="693007"/>
            <a:ext cx="9387086" cy="400110"/>
          </a:xfrm>
          <a:prstGeom prst="rect">
            <a:avLst/>
          </a:prstGeom>
          <a:noFill/>
        </p:spPr>
        <p:txBody>
          <a:bodyPr wrap="square" rtlCol="0">
            <a:spAutoFit/>
          </a:bodyPr>
          <a:lstStyle/>
          <a:p>
            <a:r>
              <a:rPr lang="zh-CN" altLang="en-US" sz="2000">
                <a:solidFill>
                  <a:schemeClr val="bg1"/>
                </a:solidFill>
              </a:rPr>
              <a:t>最后，</a:t>
            </a:r>
            <a:r>
              <a:rPr lang="en-US" altLang="zh-CN" sz="2000">
                <a:solidFill>
                  <a:schemeClr val="bg1"/>
                </a:solidFill>
              </a:rPr>
              <a:t>SwipeView</a:t>
            </a:r>
            <a:r>
              <a:rPr lang="zh-CN" altLang="en-US" sz="2000">
                <a:solidFill>
                  <a:schemeClr val="bg1"/>
                </a:solidFill>
              </a:rPr>
              <a:t>的</a:t>
            </a:r>
            <a:r>
              <a:rPr lang="en-US" altLang="zh-CN" sz="2000">
                <a:solidFill>
                  <a:schemeClr val="bg1"/>
                </a:solidFill>
              </a:rPr>
              <a:t>count</a:t>
            </a:r>
            <a:r>
              <a:rPr lang="zh-CN" altLang="en-US" sz="2000">
                <a:solidFill>
                  <a:schemeClr val="bg1"/>
                </a:solidFill>
              </a:rPr>
              <a:t>和</a:t>
            </a:r>
            <a:r>
              <a:rPr lang="en-US" altLang="zh-CN" sz="2000">
                <a:solidFill>
                  <a:schemeClr val="bg1"/>
                </a:solidFill>
              </a:rPr>
              <a:t>currentIndex</a:t>
            </a:r>
            <a:r>
              <a:rPr lang="zh-CN" altLang="en-US" sz="2000">
                <a:solidFill>
                  <a:schemeClr val="bg1"/>
                </a:solidFill>
              </a:rPr>
              <a:t>属性被绑定到</a:t>
            </a:r>
            <a:r>
              <a:rPr lang="en-US" altLang="zh-CN" sz="2000">
                <a:solidFill>
                  <a:schemeClr val="bg1"/>
                </a:solidFill>
              </a:rPr>
              <a:t>PageIndicator</a:t>
            </a:r>
            <a:r>
              <a:rPr lang="zh-CN" altLang="en-US" sz="2000">
                <a:solidFill>
                  <a:schemeClr val="bg1"/>
                </a:solidFill>
              </a:rPr>
              <a:t>元素。</a:t>
            </a:r>
          </a:p>
        </p:txBody>
      </p:sp>
      <p:sp>
        <p:nvSpPr>
          <p:cNvPr id="10" name="矩形 9">
            <a:extLst>
              <a:ext uri="{FF2B5EF4-FFF2-40B4-BE49-F238E27FC236}">
                <a16:creationId xmlns:a16="http://schemas.microsoft.com/office/drawing/2014/main" id="{38F65E2B-FF42-8269-A29F-758DCA22DFF6}"/>
              </a:ext>
            </a:extLst>
          </p:cNvPr>
          <p:cNvSpPr/>
          <p:nvPr/>
        </p:nvSpPr>
        <p:spPr>
          <a:xfrm>
            <a:off x="760254" y="1093117"/>
            <a:ext cx="9245858" cy="4289111"/>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F8C555"/>
                </a:solidFill>
                <a:effectLst/>
                <a:latin typeface="Arial Unicode MS"/>
                <a:ea typeface="source-code-pro"/>
              </a:rPr>
              <a:t>ApplicationWindow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SwipeView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swipeView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endParaRPr lang="en-US" altLang="zh-CN">
              <a:solidFill>
                <a:srgbClr val="FFFFFF"/>
              </a:solidFill>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PageIndicator</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anchors.bottom</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bottom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anchors.horizontalCenter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horizontalCenter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currentIndex</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swipeView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currentIndex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count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swipeView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count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5" name="文本框 4">
            <a:extLst>
              <a:ext uri="{FF2B5EF4-FFF2-40B4-BE49-F238E27FC236}">
                <a16:creationId xmlns:a16="http://schemas.microsoft.com/office/drawing/2014/main" id="{6B601DAB-CC65-E6FF-D05C-9616F93AE71C}"/>
              </a:ext>
            </a:extLst>
          </p:cNvPr>
          <p:cNvSpPr txBox="1"/>
          <p:nvPr/>
        </p:nvSpPr>
        <p:spPr>
          <a:xfrm>
            <a:off x="619026" y="5382228"/>
            <a:ext cx="9387086" cy="707886"/>
          </a:xfrm>
          <a:prstGeom prst="rect">
            <a:avLst/>
          </a:prstGeom>
          <a:noFill/>
        </p:spPr>
        <p:txBody>
          <a:bodyPr wrap="square" rtlCol="0">
            <a:spAutoFit/>
          </a:bodyPr>
          <a:lstStyle/>
          <a:p>
            <a:r>
              <a:rPr lang="zh-CN" altLang="en-US" sz="2000">
                <a:solidFill>
                  <a:schemeClr val="bg1"/>
                </a:solidFill>
              </a:rPr>
              <a:t>对于</a:t>
            </a:r>
            <a:r>
              <a:rPr lang="en-US" altLang="zh-CN" sz="2000">
                <a:solidFill>
                  <a:schemeClr val="bg1"/>
                </a:solidFill>
              </a:rPr>
              <a:t>Current</a:t>
            </a:r>
            <a:r>
              <a:rPr lang="zh-CN" altLang="en-US" sz="2000">
                <a:solidFill>
                  <a:schemeClr val="bg1"/>
                </a:solidFill>
              </a:rPr>
              <a:t>和</a:t>
            </a:r>
            <a:r>
              <a:rPr lang="en-US" altLang="zh-CN" sz="2000">
                <a:solidFill>
                  <a:schemeClr val="bg1"/>
                </a:solidFill>
              </a:rPr>
              <a:t>User Stats</a:t>
            </a:r>
            <a:r>
              <a:rPr lang="zh-CN" altLang="en-US" sz="2000">
                <a:solidFill>
                  <a:schemeClr val="bg1"/>
                </a:solidFill>
              </a:rPr>
              <a:t>页面，内容由一个简单的</a:t>
            </a:r>
            <a:r>
              <a:rPr lang="en-US" altLang="zh-CN" sz="2000">
                <a:solidFill>
                  <a:schemeClr val="bg1"/>
                </a:solidFill>
              </a:rPr>
              <a:t>Label</a:t>
            </a:r>
            <a:r>
              <a:rPr lang="zh-CN" altLang="en-US" sz="2000">
                <a:solidFill>
                  <a:schemeClr val="bg1"/>
                </a:solidFill>
              </a:rPr>
              <a:t>组成，但是对于</a:t>
            </a:r>
            <a:r>
              <a:rPr lang="en-US" altLang="zh-CN" sz="2000">
                <a:solidFill>
                  <a:schemeClr val="bg1"/>
                </a:solidFill>
              </a:rPr>
              <a:t>Community Stats</a:t>
            </a:r>
            <a:r>
              <a:rPr lang="zh-CN" altLang="en-US" sz="2000">
                <a:solidFill>
                  <a:schemeClr val="bg1"/>
                </a:solidFill>
              </a:rPr>
              <a:t>页面来说，还包含一个后退按钮。</a:t>
            </a:r>
          </a:p>
        </p:txBody>
      </p:sp>
      <p:sp>
        <p:nvSpPr>
          <p:cNvPr id="6" name="矩形 5">
            <a:extLst>
              <a:ext uri="{FF2B5EF4-FFF2-40B4-BE49-F238E27FC236}">
                <a16:creationId xmlns:a16="http://schemas.microsoft.com/office/drawing/2014/main" id="{724FF126-38AF-1C91-EFB9-9823CACC194F}"/>
              </a:ext>
            </a:extLst>
          </p:cNvPr>
          <p:cNvSpPr/>
          <p:nvPr/>
        </p:nvSpPr>
        <p:spPr>
          <a:xfrm>
            <a:off x="760254" y="6165543"/>
            <a:ext cx="9245858" cy="6948573"/>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QtQuick.Controls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a:solidFill>
                <a:srgbClr val="FFFFFF"/>
              </a:solidFill>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F8C555"/>
                </a:solidFill>
                <a:effectLst/>
                <a:latin typeface="Arial Unicode MS"/>
                <a:ea typeface="source-code-pro"/>
              </a:rPr>
              <a:t>Page</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header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Label</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"Community Stats"</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font.pixelSize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Qt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application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font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pixelSize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2</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padding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10</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Column</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anchors.centerIn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spacing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10</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Label</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anchors.horizontalCenter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horizontalCenter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"Community statistics"</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endParaRPr lang="en-US" altLang="zh-CN">
              <a:solidFill>
                <a:srgbClr val="FFFFFF"/>
              </a:solidFill>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Button</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anchors.horizontalCenter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horizontalCenter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"Back"</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onClicked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swipeView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setCurrentIndex</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0</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12" name="文本框 11">
            <a:extLst>
              <a:ext uri="{FF2B5EF4-FFF2-40B4-BE49-F238E27FC236}">
                <a16:creationId xmlns:a16="http://schemas.microsoft.com/office/drawing/2014/main" id="{978E11D5-40F0-08F9-9D20-479A81BAC568}"/>
              </a:ext>
            </a:extLst>
          </p:cNvPr>
          <p:cNvSpPr txBox="1"/>
          <p:nvPr/>
        </p:nvSpPr>
        <p:spPr>
          <a:xfrm>
            <a:off x="5208406" y="12375452"/>
            <a:ext cx="4797706"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a:t>不要通过JavaScript中的赋值设置currentIndex。这将会破坏QML绑定。而是使用方法setCurrentIndex、incrementCurrentIndexe和decrementCurrenIndex。这将保留QML绑定。</a:t>
            </a:r>
          </a:p>
        </p:txBody>
      </p:sp>
    </p:spTree>
    <p:extLst>
      <p:ext uri="{BB962C8B-B14F-4D97-AF65-F5344CB8AC3E}">
        <p14:creationId xmlns:p14="http://schemas.microsoft.com/office/powerpoint/2010/main" val="3024057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7A9E53-8EC5-5992-D310-566A65C9305D}"/>
              </a:ext>
            </a:extLst>
          </p:cNvPr>
          <p:cNvSpPr txBox="1"/>
          <p:nvPr/>
        </p:nvSpPr>
        <p:spPr>
          <a:xfrm>
            <a:off x="4165428" y="299635"/>
            <a:ext cx="2349041" cy="400110"/>
          </a:xfrm>
          <a:prstGeom prst="rect">
            <a:avLst/>
          </a:prstGeom>
          <a:noFill/>
        </p:spPr>
        <p:txBody>
          <a:bodyPr wrap="none" rtlCol="0">
            <a:spAutoFit/>
          </a:bodyPr>
          <a:lstStyle/>
          <a:p>
            <a:r>
              <a:rPr lang="en-US" altLang="zh-CN" sz="2000" b="1">
                <a:solidFill>
                  <a:schemeClr val="accent3"/>
                </a:solidFill>
              </a:rPr>
              <a:t>Document Windows</a:t>
            </a:r>
          </a:p>
        </p:txBody>
      </p:sp>
      <p:pic>
        <p:nvPicPr>
          <p:cNvPr id="3074" name="Picture 2" descr="Two document windows and the close warning dialog.">
            <a:extLst>
              <a:ext uri="{FF2B5EF4-FFF2-40B4-BE49-F238E27FC236}">
                <a16:creationId xmlns:a16="http://schemas.microsoft.com/office/drawing/2014/main" id="{13B59DD0-87CE-E1EF-2505-5C8759C23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447" y="1575626"/>
            <a:ext cx="7961715" cy="668853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2BD5FF1E-88D6-E22C-9D4F-5B8C43395083}"/>
              </a:ext>
            </a:extLst>
          </p:cNvPr>
          <p:cNvSpPr txBox="1"/>
          <p:nvPr/>
        </p:nvSpPr>
        <p:spPr>
          <a:xfrm>
            <a:off x="681990" y="635113"/>
            <a:ext cx="9490710" cy="875881"/>
          </a:xfrm>
          <a:prstGeom prst="rect">
            <a:avLst/>
          </a:prstGeom>
          <a:noFill/>
        </p:spPr>
        <p:txBody>
          <a:bodyPr wrap="square">
            <a:spAutoFit/>
          </a:bodyPr>
          <a:lstStyle/>
          <a:p>
            <a:pPr>
              <a:lnSpc>
                <a:spcPct val="150000"/>
              </a:lnSpc>
            </a:pPr>
            <a:r>
              <a:rPr lang="zh-CN" altLang="en-US">
                <a:solidFill>
                  <a:schemeClr val="bg1"/>
                </a:solidFill>
              </a:rPr>
              <a:t>实现面向桌面、以文档为中心的用户界面。每个文档有一个窗口。打开新文档时，会打开一个新窗口。对于用户来说，每个窗口都是一个包含单个文档的独立世界。</a:t>
            </a:r>
          </a:p>
        </p:txBody>
      </p:sp>
      <p:sp>
        <p:nvSpPr>
          <p:cNvPr id="12" name="文本框 11">
            <a:extLst>
              <a:ext uri="{FF2B5EF4-FFF2-40B4-BE49-F238E27FC236}">
                <a16:creationId xmlns:a16="http://schemas.microsoft.com/office/drawing/2014/main" id="{7BB3F41D-137D-E8F0-CFF6-3F85EF47ECDB}"/>
              </a:ext>
            </a:extLst>
          </p:cNvPr>
          <p:cNvSpPr txBox="1"/>
          <p:nvPr/>
        </p:nvSpPr>
        <p:spPr>
          <a:xfrm>
            <a:off x="761292" y="8958169"/>
            <a:ext cx="8696325" cy="1477328"/>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a:solidFill>
                <a:srgbClr val="FFFFFF"/>
              </a:solidFill>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F8C555"/>
                </a:solidFill>
                <a:effectLst/>
                <a:latin typeface="Arial Unicode MS"/>
                <a:ea typeface="source-code-pro"/>
              </a:rPr>
              <a:t>DocumentWindow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visible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true</a:t>
            </a:r>
            <a:endParaRPr kumimoji="0" lang="en-US" altLang="zh-CN" b="0" i="0" u="none" strike="noStrike" cap="none" normalizeH="0" baseline="0">
              <a:ln>
                <a:noFill/>
              </a:ln>
              <a:solidFill>
                <a:srgbClr val="F08D49"/>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13" name="文本框 12">
            <a:extLst>
              <a:ext uri="{FF2B5EF4-FFF2-40B4-BE49-F238E27FC236}">
                <a16:creationId xmlns:a16="http://schemas.microsoft.com/office/drawing/2014/main" id="{E3E27EF2-63E9-4E0D-7C33-53CD961A018F}"/>
              </a:ext>
            </a:extLst>
          </p:cNvPr>
          <p:cNvSpPr txBox="1"/>
          <p:nvPr/>
        </p:nvSpPr>
        <p:spPr>
          <a:xfrm>
            <a:off x="681990" y="8558059"/>
            <a:ext cx="8260403" cy="400110"/>
          </a:xfrm>
          <a:prstGeom prst="rect">
            <a:avLst/>
          </a:prstGeom>
          <a:noFill/>
        </p:spPr>
        <p:txBody>
          <a:bodyPr wrap="none" rtlCol="0">
            <a:spAutoFit/>
          </a:bodyPr>
          <a:lstStyle/>
          <a:p>
            <a:r>
              <a:rPr lang="en-US" altLang="zh-CN" sz="2000">
                <a:solidFill>
                  <a:schemeClr val="bg1"/>
                </a:solidFill>
              </a:rPr>
              <a:t>main.qml</a:t>
            </a:r>
            <a:r>
              <a:rPr lang="zh-CN" altLang="en-US" sz="2000">
                <a:solidFill>
                  <a:schemeClr val="bg1"/>
                </a:solidFill>
              </a:rPr>
              <a:t>文件作为应用程序的入口，创建第一个</a:t>
            </a:r>
            <a:r>
              <a:rPr lang="en-US" altLang="zh-CN" sz="2000">
                <a:solidFill>
                  <a:schemeClr val="bg1"/>
                </a:solidFill>
              </a:rPr>
              <a:t>DocumentWindow</a:t>
            </a:r>
            <a:r>
              <a:rPr lang="zh-CN" altLang="en-US" sz="2000">
                <a:solidFill>
                  <a:schemeClr val="bg1"/>
                </a:solidFill>
              </a:rPr>
              <a:t>实例。</a:t>
            </a:r>
            <a:endParaRPr lang="zh-CN" altLang="en-US" sz="2000" dirty="0">
              <a:solidFill>
                <a:schemeClr val="bg1"/>
              </a:solidFill>
            </a:endParaRPr>
          </a:p>
        </p:txBody>
      </p:sp>
    </p:spTree>
    <p:extLst>
      <p:ext uri="{BB962C8B-B14F-4D97-AF65-F5344CB8AC3E}">
        <p14:creationId xmlns:p14="http://schemas.microsoft.com/office/powerpoint/2010/main" val="2059834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C2D230C-C95B-F942-5009-11494B443E2E}"/>
              </a:ext>
            </a:extLst>
          </p:cNvPr>
          <p:cNvSpPr txBox="1"/>
          <p:nvPr/>
        </p:nvSpPr>
        <p:spPr>
          <a:xfrm>
            <a:off x="703306" y="1552838"/>
            <a:ext cx="9250922" cy="1117228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QtQuick.Controls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Qt.labs.platform </a:t>
            </a:r>
            <a:r>
              <a:rPr kumimoji="0" lang="zh-CN" altLang="zh-CN" b="0" i="0" u="none" strike="noStrike" cap="none" normalizeH="0" baseline="0">
                <a:ln>
                  <a:noFill/>
                </a:ln>
                <a:solidFill>
                  <a:srgbClr val="CC99CD"/>
                </a:solidFill>
                <a:effectLst/>
                <a:latin typeface="Arial Unicode MS"/>
                <a:ea typeface="source-code-pro"/>
              </a:rPr>
              <a:t>as</a:t>
            </a:r>
            <a:r>
              <a:rPr kumimoji="0" lang="zh-CN" altLang="zh-CN" b="0" i="0" u="none" strike="noStrike" cap="none" normalizeH="0" baseline="0">
                <a:ln>
                  <a:noFill/>
                </a:ln>
                <a:solidFill>
                  <a:srgbClr val="FFFFFF"/>
                </a:solidFill>
                <a:effectLst/>
                <a:latin typeface="Arial Unicode MS"/>
                <a:ea typeface="source-code-pro"/>
              </a:rPr>
              <a:t> NativeDialogs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a:solidFill>
                <a:srgbClr val="FFFFFF"/>
              </a:solidFill>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F8C555"/>
                </a:solidFill>
                <a:effectLst/>
                <a:latin typeface="Arial Unicode MS"/>
                <a:ea typeface="source-code-pro"/>
              </a:rPr>
              <a:t>ApplicationWindow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root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menuBar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MenuBar</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Menu</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title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"&amp;File"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MenuItem</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"&amp;New"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icon.name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7EC699"/>
                </a:solidFill>
                <a:effectLst/>
                <a:latin typeface="Arial Unicode MS"/>
                <a:ea typeface="source-code-pro"/>
              </a:rPr>
              <a:t>"document-new"</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onTriggered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root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newDocument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MenuSeparator</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MenuItem</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"&amp;Open"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icon.name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7EC699"/>
                </a:solidFill>
                <a:effectLst/>
                <a:latin typeface="Arial Unicode MS"/>
                <a:ea typeface="source-code-pro"/>
              </a:rPr>
              <a:t>"document-open"</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onTriggered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openDocument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MenuItem</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"&amp;Save"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icon.name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7EC699"/>
                </a:solidFill>
                <a:effectLst/>
                <a:latin typeface="Arial Unicode MS"/>
                <a:ea typeface="source-code-pro"/>
              </a:rPr>
              <a:t>"document-save"</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onTriggered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saveDocument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MenuItem</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"Save &amp;As..."</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icon.name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7EC699"/>
                </a:solidFill>
                <a:effectLst/>
                <a:latin typeface="Arial Unicode MS"/>
                <a:ea typeface="source-code-pro"/>
              </a:rPr>
              <a:t>"document-save-as"</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onTriggered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saveAsDocument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B96A08CD-500B-10AA-1FCB-9A80A864FF76}"/>
              </a:ext>
            </a:extLst>
          </p:cNvPr>
          <p:cNvSpPr txBox="1"/>
          <p:nvPr/>
        </p:nvSpPr>
        <p:spPr>
          <a:xfrm>
            <a:off x="561161" y="844952"/>
            <a:ext cx="9502815" cy="707886"/>
          </a:xfrm>
          <a:prstGeom prst="rect">
            <a:avLst/>
          </a:prstGeom>
          <a:noFill/>
        </p:spPr>
        <p:txBody>
          <a:bodyPr wrap="square" rtlCol="0">
            <a:spAutoFit/>
          </a:bodyPr>
          <a:lstStyle/>
          <a:p>
            <a:r>
              <a:rPr lang="en-US" altLang="zh-CN" sz="2000">
                <a:solidFill>
                  <a:schemeClr val="bg1"/>
                </a:solidFill>
              </a:rPr>
              <a:t>DocumentWindow.qml</a:t>
            </a:r>
            <a:r>
              <a:rPr lang="zh-CN" altLang="en-US" sz="2000">
                <a:solidFill>
                  <a:schemeClr val="bg1"/>
                </a:solidFill>
              </a:rPr>
              <a:t>代码从一个</a:t>
            </a:r>
            <a:r>
              <a:rPr lang="en-US" altLang="zh-CN" sz="2000">
                <a:solidFill>
                  <a:schemeClr val="bg1"/>
                </a:solidFill>
              </a:rPr>
              <a:t>ApplicationWindow</a:t>
            </a:r>
            <a:r>
              <a:rPr lang="zh-CN" altLang="en-US" sz="2000">
                <a:solidFill>
                  <a:schemeClr val="bg1"/>
                </a:solidFill>
              </a:rPr>
              <a:t>开始，其中有一个</a:t>
            </a:r>
            <a:r>
              <a:rPr lang="en-US" altLang="zh-CN" sz="2000">
                <a:solidFill>
                  <a:schemeClr val="bg1"/>
                </a:solidFill>
              </a:rPr>
              <a:t>File</a:t>
            </a:r>
            <a:r>
              <a:rPr lang="zh-CN" altLang="en-US" sz="2000">
                <a:solidFill>
                  <a:schemeClr val="bg1"/>
                </a:solidFill>
              </a:rPr>
              <a:t>菜单：</a:t>
            </a:r>
            <a:r>
              <a:rPr lang="en-US" altLang="zh-CN" sz="2000">
                <a:solidFill>
                  <a:schemeClr val="bg1"/>
                </a:solidFill>
              </a:rPr>
              <a:t>New</a:t>
            </a:r>
            <a:r>
              <a:rPr lang="zh-CN" altLang="en-US" sz="2000">
                <a:solidFill>
                  <a:schemeClr val="bg1"/>
                </a:solidFill>
              </a:rPr>
              <a:t>、</a:t>
            </a:r>
            <a:r>
              <a:rPr lang="en-US" altLang="zh-CN" sz="2000">
                <a:solidFill>
                  <a:schemeClr val="bg1"/>
                </a:solidFill>
              </a:rPr>
              <a:t>Open</a:t>
            </a:r>
            <a:r>
              <a:rPr lang="zh-CN" altLang="en-US" sz="2000">
                <a:solidFill>
                  <a:schemeClr val="bg1"/>
                </a:solidFill>
              </a:rPr>
              <a:t>、</a:t>
            </a:r>
            <a:r>
              <a:rPr lang="en-US" altLang="zh-CN" sz="2000">
                <a:solidFill>
                  <a:schemeClr val="bg1"/>
                </a:solidFill>
              </a:rPr>
              <a:t>Save</a:t>
            </a:r>
            <a:r>
              <a:rPr lang="zh-CN" altLang="en-US" sz="2000">
                <a:solidFill>
                  <a:schemeClr val="bg1"/>
                </a:solidFill>
              </a:rPr>
              <a:t>和</a:t>
            </a:r>
            <a:r>
              <a:rPr lang="en-US" altLang="zh-CN" sz="2000">
                <a:solidFill>
                  <a:schemeClr val="bg1"/>
                </a:solidFill>
              </a:rPr>
              <a:t>Save As</a:t>
            </a:r>
            <a:r>
              <a:rPr lang="zh-CN" altLang="en-US" sz="2000">
                <a:solidFill>
                  <a:schemeClr val="bg1"/>
                </a:solidFill>
              </a:rPr>
              <a:t>。</a:t>
            </a:r>
            <a:endParaRPr lang="zh-CN" altLang="en-US" sz="2000" dirty="0">
              <a:solidFill>
                <a:schemeClr val="bg1"/>
              </a:solidFill>
            </a:endParaRPr>
          </a:p>
        </p:txBody>
      </p:sp>
    </p:spTree>
    <p:extLst>
      <p:ext uri="{BB962C8B-B14F-4D97-AF65-F5344CB8AC3E}">
        <p14:creationId xmlns:p14="http://schemas.microsoft.com/office/powerpoint/2010/main" val="3326907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C2D230C-C95B-F942-5009-11494B443E2E}"/>
              </a:ext>
            </a:extLst>
          </p:cNvPr>
          <p:cNvSpPr txBox="1"/>
          <p:nvPr/>
        </p:nvSpPr>
        <p:spPr>
          <a:xfrm>
            <a:off x="687106" y="1900079"/>
            <a:ext cx="9250922" cy="452431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ApplicationWindow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99CD"/>
                </a:solidFill>
                <a:effectLst/>
                <a:latin typeface="Arial Unicode MS"/>
                <a:ea typeface="source-code-pro"/>
              </a:rPr>
              <a:t>function</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createNewDocument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99CD"/>
                </a:solidFill>
                <a:effectLst/>
                <a:latin typeface="Arial Unicode MS"/>
                <a:ea typeface="source-code-pro"/>
              </a:rPr>
              <a:t>var</a:t>
            </a:r>
            <a:r>
              <a:rPr kumimoji="0" lang="zh-CN" altLang="zh-CN" b="0" i="0" u="none" strike="noStrike" cap="none" normalizeH="0" baseline="0">
                <a:ln>
                  <a:noFill/>
                </a:ln>
                <a:solidFill>
                  <a:srgbClr val="FFFFFF"/>
                </a:solidFill>
                <a:effectLst/>
                <a:latin typeface="Arial Unicode MS"/>
                <a:ea typeface="source-code-pro"/>
              </a:rPr>
              <a:t> component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Qt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createComponent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"DocumentWindow.qml"</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99CD"/>
                </a:solidFill>
                <a:effectLst/>
                <a:latin typeface="Arial Unicode MS"/>
                <a:ea typeface="source-code-pro"/>
              </a:rPr>
              <a:t>var</a:t>
            </a:r>
            <a:r>
              <a:rPr kumimoji="0" lang="zh-CN" altLang="zh-CN" b="0" i="0" u="none" strike="noStrike" cap="none" normalizeH="0" baseline="0">
                <a:ln>
                  <a:noFill/>
                </a:ln>
                <a:solidFill>
                  <a:srgbClr val="FFFFFF"/>
                </a:solidFill>
                <a:effectLst/>
                <a:latin typeface="Arial Unicode MS"/>
                <a:ea typeface="source-code-pro"/>
              </a:rPr>
              <a:t> window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component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createObject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99CD"/>
                </a:solidFill>
                <a:effectLst/>
                <a:latin typeface="Arial Unicode MS"/>
                <a:ea typeface="source-code-pro"/>
              </a:rPr>
              <a:t>return</a:t>
            </a:r>
            <a:r>
              <a:rPr kumimoji="0" lang="zh-CN" altLang="zh-CN" b="0" i="0" u="none" strike="noStrike" cap="none" normalizeH="0" baseline="0">
                <a:ln>
                  <a:noFill/>
                </a:ln>
                <a:solidFill>
                  <a:srgbClr val="FFFFFF"/>
                </a:solidFill>
                <a:effectLst/>
                <a:latin typeface="Arial Unicode MS"/>
                <a:ea typeface="source-code-pro"/>
              </a:rPr>
              <a:t> window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99CD"/>
                </a:solidFill>
                <a:effectLst/>
                <a:latin typeface="Arial Unicode MS"/>
                <a:ea typeface="source-code-pro"/>
              </a:rPr>
              <a:t>function</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newDocument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99CD"/>
                </a:solidFill>
                <a:effectLst/>
                <a:latin typeface="Arial Unicode MS"/>
                <a:ea typeface="source-code-pro"/>
              </a:rPr>
              <a:t>var</a:t>
            </a:r>
            <a:r>
              <a:rPr kumimoji="0" lang="zh-CN" altLang="zh-CN" b="0" i="0" u="none" strike="noStrike" cap="none" normalizeH="0" baseline="0">
                <a:ln>
                  <a:noFill/>
                </a:ln>
                <a:solidFill>
                  <a:srgbClr val="FFFFFF"/>
                </a:solidFill>
                <a:effectLst/>
                <a:latin typeface="Arial Unicode MS"/>
                <a:ea typeface="source-code-pro"/>
              </a:rPr>
              <a:t> window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createNewDocument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window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show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B96A08CD-500B-10AA-1FCB-9A80A864FF76}"/>
              </a:ext>
            </a:extLst>
          </p:cNvPr>
          <p:cNvSpPr txBox="1"/>
          <p:nvPr/>
        </p:nvSpPr>
        <p:spPr>
          <a:xfrm>
            <a:off x="561160" y="787078"/>
            <a:ext cx="9502815" cy="1015663"/>
          </a:xfrm>
          <a:prstGeom prst="rect">
            <a:avLst/>
          </a:prstGeom>
          <a:noFill/>
        </p:spPr>
        <p:txBody>
          <a:bodyPr wrap="square" rtlCol="0">
            <a:spAutoFit/>
          </a:bodyPr>
          <a:lstStyle/>
          <a:p>
            <a:r>
              <a:rPr lang="zh-CN" altLang="en-US" sz="2000">
                <a:solidFill>
                  <a:schemeClr val="bg1"/>
                </a:solidFill>
              </a:rPr>
              <a:t>每个</a:t>
            </a:r>
            <a:r>
              <a:rPr lang="en-US" altLang="zh-CN" sz="2000">
                <a:solidFill>
                  <a:schemeClr val="bg1"/>
                </a:solidFill>
              </a:rPr>
              <a:t>MenuItem</a:t>
            </a:r>
            <a:r>
              <a:rPr lang="zh-CN" altLang="en-US" sz="2000">
                <a:solidFill>
                  <a:schemeClr val="bg1"/>
                </a:solidFill>
              </a:rPr>
              <a:t>在触发时都会调用相应的函数。让我们从调用</a:t>
            </a:r>
            <a:r>
              <a:rPr lang="en-US" altLang="zh-CN" sz="2000">
                <a:solidFill>
                  <a:schemeClr val="bg1"/>
                </a:solidFill>
              </a:rPr>
              <a:t>newDocument</a:t>
            </a:r>
            <a:r>
              <a:rPr lang="zh-CN" altLang="en-US" sz="2000">
                <a:solidFill>
                  <a:schemeClr val="bg1"/>
                </a:solidFill>
              </a:rPr>
              <a:t>函数的</a:t>
            </a:r>
            <a:r>
              <a:rPr lang="en-US" altLang="zh-CN" sz="2000">
                <a:solidFill>
                  <a:schemeClr val="bg1"/>
                </a:solidFill>
              </a:rPr>
              <a:t>New</a:t>
            </a:r>
            <a:r>
              <a:rPr lang="zh-CN" altLang="en-US" sz="2000">
                <a:solidFill>
                  <a:schemeClr val="bg1"/>
                </a:solidFill>
              </a:rPr>
              <a:t>项开始。该函数又依赖于</a:t>
            </a:r>
            <a:r>
              <a:rPr lang="en-US" altLang="zh-CN" sz="2000">
                <a:solidFill>
                  <a:schemeClr val="bg1"/>
                </a:solidFill>
              </a:rPr>
              <a:t>createNewDocument</a:t>
            </a:r>
            <a:r>
              <a:rPr lang="zh-CN" altLang="en-US" sz="2000">
                <a:solidFill>
                  <a:schemeClr val="bg1"/>
                </a:solidFill>
              </a:rPr>
              <a:t>函数，该函数从</a:t>
            </a:r>
            <a:r>
              <a:rPr lang="en-US" altLang="zh-CN" sz="2000">
                <a:solidFill>
                  <a:schemeClr val="bg1"/>
                </a:solidFill>
              </a:rPr>
              <a:t>DocumentWindow</a:t>
            </a:r>
            <a:r>
              <a:rPr lang="zh-CN" altLang="en-US" sz="2000">
                <a:solidFill>
                  <a:schemeClr val="bg1"/>
                </a:solidFill>
              </a:rPr>
              <a:t>动态创建新元素实例。分开写的原因是，我们在</a:t>
            </a:r>
            <a:r>
              <a:rPr lang="en-US" altLang="zh-CN" sz="2000">
                <a:solidFill>
                  <a:schemeClr val="bg1"/>
                </a:solidFill>
              </a:rPr>
              <a:t>Open</a:t>
            </a:r>
            <a:r>
              <a:rPr lang="zh-CN" altLang="en-US" sz="2000">
                <a:solidFill>
                  <a:schemeClr val="bg1"/>
                </a:solidFill>
              </a:rPr>
              <a:t>中也要使用它。</a:t>
            </a:r>
            <a:endParaRPr lang="zh-CN" altLang="en-US" sz="2000" dirty="0">
              <a:solidFill>
                <a:schemeClr val="bg1"/>
              </a:solidFill>
            </a:endParaRPr>
          </a:p>
        </p:txBody>
      </p:sp>
      <p:sp>
        <p:nvSpPr>
          <p:cNvPr id="3" name="文本框 2">
            <a:extLst>
              <a:ext uri="{FF2B5EF4-FFF2-40B4-BE49-F238E27FC236}">
                <a16:creationId xmlns:a16="http://schemas.microsoft.com/office/drawing/2014/main" id="{6CE678EE-F0E4-6BF5-AA33-B98EE29E01D3}"/>
              </a:ext>
            </a:extLst>
          </p:cNvPr>
          <p:cNvSpPr txBox="1"/>
          <p:nvPr/>
        </p:nvSpPr>
        <p:spPr>
          <a:xfrm>
            <a:off x="687106" y="7132280"/>
            <a:ext cx="9250922" cy="4247317"/>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99CD"/>
                </a:solidFill>
                <a:effectLst/>
                <a:latin typeface="Arial Unicode MS"/>
                <a:ea typeface="source-code-pro"/>
              </a:rPr>
              <a:t>function</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openDocument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fileName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openDialog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open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a:solidFill>
                <a:srgbClr val="FFFFFF"/>
              </a:solidFill>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FFFFFF"/>
                </a:solidFill>
                <a:effectLst/>
                <a:latin typeface="Arial Unicode MS"/>
                <a:ea typeface="source-code-pro"/>
              </a:rPr>
              <a:t>NativeDialogs.FileDialog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openDialog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title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7EC699"/>
                </a:solidFill>
                <a:effectLst/>
                <a:latin typeface="Arial Unicode MS"/>
                <a:ea typeface="source-code-pro"/>
              </a:rPr>
              <a:t>"Open"</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lang="en-US" altLang="zh-CN">
                <a:solidFill>
                  <a:srgbClr val="FFFFFF"/>
                </a:solidFill>
                <a:latin typeface="Arial Unicode MS"/>
                <a:ea typeface="source-code-pro"/>
              </a:rPr>
              <a:t>fileName</a:t>
            </a:r>
            <a:r>
              <a:rPr lang="zh-CN" altLang="en-US">
                <a:solidFill>
                  <a:srgbClr val="FFFFFF"/>
                </a:solidFill>
                <a:latin typeface="Arial Unicode MS"/>
                <a:ea typeface="source-code-pro"/>
              </a:rPr>
              <a:t>保存文档名称的文件名，当文档有未保存的更改时，将设置</a:t>
            </a:r>
            <a:r>
              <a:rPr lang="en-US" altLang="zh-CN">
                <a:solidFill>
                  <a:srgbClr val="FFFFFF"/>
                </a:solidFill>
                <a:latin typeface="Arial Unicode MS"/>
                <a:ea typeface="source-code-pro"/>
              </a:rPr>
              <a:t>isDirty</a:t>
            </a:r>
            <a:r>
              <a:rPr lang="zh-CN" altLang="en-US">
                <a:solidFill>
                  <a:srgbClr val="FFFFFF"/>
                </a:solidFill>
                <a:latin typeface="Arial Unicode MS"/>
                <a:ea typeface="source-code-pro"/>
              </a:rPr>
              <a:t>。</a:t>
            </a:r>
            <a:endParaRPr lang="en-US" altLang="zh-CN">
              <a:solidFill>
                <a:srgbClr val="FFFFFF"/>
              </a:solidFill>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onAccepted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99CD"/>
                </a:solidFill>
                <a:effectLst/>
                <a:latin typeface="Arial Unicode MS"/>
                <a:ea typeface="source-code-pro"/>
              </a:rPr>
              <a:t>var</a:t>
            </a:r>
            <a:r>
              <a:rPr kumimoji="0" lang="zh-CN" altLang="zh-CN" b="0" i="0" u="none" strike="noStrike" cap="none" normalizeH="0" baseline="0">
                <a:ln>
                  <a:noFill/>
                </a:ln>
                <a:solidFill>
                  <a:srgbClr val="FFFFFF"/>
                </a:solidFill>
                <a:effectLst/>
                <a:latin typeface="Arial Unicode MS"/>
                <a:ea typeface="source-code-pro"/>
              </a:rPr>
              <a:t> window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root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createNewDocument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window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fileName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openDialog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file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window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show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2D39C3FE-51E3-59D2-A7F6-96D964BBADE5}"/>
              </a:ext>
            </a:extLst>
          </p:cNvPr>
          <p:cNvSpPr txBox="1"/>
          <p:nvPr/>
        </p:nvSpPr>
        <p:spPr>
          <a:xfrm>
            <a:off x="561160" y="6424394"/>
            <a:ext cx="9502815" cy="707886"/>
          </a:xfrm>
          <a:prstGeom prst="rect">
            <a:avLst/>
          </a:prstGeom>
          <a:noFill/>
        </p:spPr>
        <p:txBody>
          <a:bodyPr wrap="square" rtlCol="0">
            <a:spAutoFit/>
          </a:bodyPr>
          <a:lstStyle/>
          <a:p>
            <a:r>
              <a:rPr lang="zh-CN" altLang="en-US" sz="2000">
                <a:solidFill>
                  <a:schemeClr val="bg1"/>
                </a:solidFill>
              </a:rPr>
              <a:t>查看</a:t>
            </a:r>
            <a:r>
              <a:rPr lang="en-US" altLang="zh-CN" sz="2000">
                <a:solidFill>
                  <a:schemeClr val="bg1"/>
                </a:solidFill>
              </a:rPr>
              <a:t>Open</a:t>
            </a:r>
            <a:r>
              <a:rPr lang="zh-CN" altLang="en-US" sz="2000">
                <a:solidFill>
                  <a:schemeClr val="bg1"/>
                </a:solidFill>
              </a:rPr>
              <a:t>项，我们看到它调用</a:t>
            </a:r>
            <a:r>
              <a:rPr lang="en-US" altLang="zh-CN" sz="2000">
                <a:solidFill>
                  <a:schemeClr val="bg1"/>
                </a:solidFill>
              </a:rPr>
              <a:t>openDocument</a:t>
            </a:r>
            <a:r>
              <a:rPr lang="zh-CN" altLang="en-US" sz="2000">
                <a:solidFill>
                  <a:schemeClr val="bg1"/>
                </a:solidFill>
              </a:rPr>
              <a:t>函数。该函数只打开</a:t>
            </a:r>
            <a:r>
              <a:rPr lang="en-US" altLang="zh-CN" sz="2000">
                <a:solidFill>
                  <a:schemeClr val="bg1"/>
                </a:solidFill>
              </a:rPr>
              <a:t>openDialog</a:t>
            </a:r>
            <a:r>
              <a:rPr lang="zh-CN" altLang="en-US" sz="2000">
                <a:solidFill>
                  <a:schemeClr val="bg1"/>
                </a:solidFill>
              </a:rPr>
              <a:t>，让用户选择要打开的文件。</a:t>
            </a:r>
            <a:endParaRPr lang="zh-CN" altLang="en-US" sz="2000" dirty="0">
              <a:solidFill>
                <a:schemeClr val="bg1"/>
              </a:solidFill>
            </a:endParaRPr>
          </a:p>
        </p:txBody>
      </p:sp>
      <p:sp>
        <p:nvSpPr>
          <p:cNvPr id="5" name="Rectangle 2">
            <a:extLst>
              <a:ext uri="{FF2B5EF4-FFF2-40B4-BE49-F238E27FC236}">
                <a16:creationId xmlns:a16="http://schemas.microsoft.com/office/drawing/2014/main" id="{8DCE2C53-9E94-02B3-7EAC-54E68A0A0BCA}"/>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5D864895-49CB-4DBA-0A9F-934187343A2B}"/>
              </a:ext>
            </a:extLst>
          </p:cNvPr>
          <p:cNvSpPr txBox="1"/>
          <p:nvPr/>
        </p:nvSpPr>
        <p:spPr>
          <a:xfrm>
            <a:off x="5423691" y="10625543"/>
            <a:ext cx="4514337"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a:t>fileName属性保存文档名称的文件名，当文档有未保存的更改时，将设置isDirty属性。</a:t>
            </a:r>
          </a:p>
        </p:txBody>
      </p:sp>
    </p:spTree>
    <p:extLst>
      <p:ext uri="{BB962C8B-B14F-4D97-AF65-F5344CB8AC3E}">
        <p14:creationId xmlns:p14="http://schemas.microsoft.com/office/powerpoint/2010/main" val="529170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C2D230C-C95B-F942-5009-11494B443E2E}"/>
              </a:ext>
            </a:extLst>
          </p:cNvPr>
          <p:cNvSpPr txBox="1"/>
          <p:nvPr/>
        </p:nvSpPr>
        <p:spPr>
          <a:xfrm>
            <a:off x="467381" y="1552838"/>
            <a:ext cx="9690374" cy="9233297"/>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eaLnBrk="0" fontAlgn="base" hangingPunct="0">
              <a:spcBef>
                <a:spcPct val="0"/>
              </a:spcBef>
              <a:spcAft>
                <a:spcPct val="0"/>
              </a:spcAft>
            </a:pPr>
            <a:r>
              <a:rPr kumimoji="0" lang="zh-CN" altLang="zh-CN" b="0" i="0" u="none" strike="noStrike" cap="none" normalizeH="0" baseline="0">
                <a:ln>
                  <a:noFill/>
                </a:ln>
                <a:solidFill>
                  <a:srgbClr val="CC99CD"/>
                </a:solidFill>
                <a:effectLst/>
                <a:latin typeface="Arial Unicode MS"/>
                <a:ea typeface="source-code-pro"/>
              </a:rPr>
              <a:t>property</a:t>
            </a:r>
            <a:r>
              <a:rPr kumimoji="0" lang="zh-CN" altLang="zh-CN" b="0" i="0" u="none" strike="noStrike" cap="none" normalizeH="0" baseline="0">
                <a:ln>
                  <a:noFill/>
                </a:ln>
                <a:solidFill>
                  <a:srgbClr val="F8C555"/>
                </a:solidFill>
                <a:effectLst/>
                <a:latin typeface="Arial Unicode MS"/>
                <a:ea typeface="source-code-pro"/>
              </a:rPr>
              <a:t> bool isDirty</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true</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999999"/>
                </a:solidFill>
                <a:effectLst/>
                <a:latin typeface="Arial Unicode MS"/>
                <a:ea typeface="source-code-pro"/>
              </a:rPr>
              <a:t>// Has the document got unsaved changes?</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property string fileName </a:t>
            </a:r>
            <a:r>
              <a:rPr kumimoji="0" lang="zh-CN" altLang="zh-CN" b="0" i="0" u="none" strike="noStrike" cap="none" normalizeH="0" baseline="0">
                <a:ln>
                  <a:noFill/>
                </a:ln>
                <a:solidFill>
                  <a:srgbClr val="999999"/>
                </a:solidFill>
                <a:effectLst/>
                <a:latin typeface="Arial Unicode MS"/>
                <a:ea typeface="source-code-pro"/>
              </a:rPr>
              <a:t>// The filename of the document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eaLnBrk="0" fontAlgn="base" hangingPunct="0">
              <a:spcBef>
                <a:spcPct val="0"/>
              </a:spcBef>
              <a:spcAft>
                <a:spcPct val="0"/>
              </a:spcAft>
            </a:pPr>
            <a:r>
              <a:rPr kumimoji="0" lang="zh-CN" altLang="zh-CN" b="0" i="0" u="none" strike="noStrike" cap="none" normalizeH="0" baseline="0">
                <a:ln>
                  <a:noFill/>
                </a:ln>
                <a:solidFill>
                  <a:srgbClr val="CC99CD"/>
                </a:solidFill>
                <a:effectLst/>
                <a:latin typeface="Arial Unicode MS"/>
                <a:ea typeface="source-code-pro"/>
              </a:rPr>
              <a:t>property</a:t>
            </a:r>
            <a:r>
              <a:rPr kumimoji="0" lang="zh-CN" altLang="zh-CN" b="0" i="0" u="none" strike="noStrike" cap="none" normalizeH="0" baseline="0">
                <a:ln>
                  <a:noFill/>
                </a:ln>
                <a:solidFill>
                  <a:srgbClr val="F8C555"/>
                </a:solidFill>
                <a:effectLst/>
                <a:latin typeface="Arial Unicode MS"/>
                <a:ea typeface="source-code-pro"/>
              </a:rPr>
              <a:t> bool tryingToClose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false</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999999"/>
                </a:solidFill>
                <a:effectLst/>
                <a:latin typeface="Arial Unicode MS"/>
                <a:ea typeface="source-code-pro"/>
              </a:rPr>
              <a:t>// Is the window trying to close (but needs a file name first)?</a:t>
            </a:r>
            <a:endParaRPr kumimoji="0" lang="en-US" altLang="zh-CN" b="0" i="0" u="none" strike="noStrike" cap="none" normalizeH="0" baseline="0">
              <a:ln>
                <a:noFill/>
              </a:ln>
              <a:solidFill>
                <a:srgbClr val="999999"/>
              </a:solidFill>
              <a:effectLst/>
              <a:latin typeface="Arial Unicode MS"/>
              <a:ea typeface="source-code-pro"/>
            </a:endParaRPr>
          </a:p>
          <a:p>
            <a:pPr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eaLnBrk="0" fontAlgn="base" hangingPunct="0">
              <a:spcBef>
                <a:spcPct val="0"/>
              </a:spcBef>
              <a:spcAft>
                <a:spcPct val="0"/>
              </a:spcAft>
            </a:pPr>
            <a:r>
              <a:rPr kumimoji="0" lang="zh-CN" altLang="zh-CN" b="0" i="0" u="none" strike="noStrike" cap="none" normalizeH="0" baseline="0">
                <a:ln>
                  <a:noFill/>
                </a:ln>
                <a:solidFill>
                  <a:srgbClr val="CC99CD"/>
                </a:solidFill>
                <a:effectLst/>
                <a:latin typeface="Arial Unicode MS"/>
                <a:ea typeface="source-code-pro"/>
              </a:rPr>
              <a:t>function</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saveAsDocument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saveAsDialog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open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eaLnBrk="0" fontAlgn="base" hangingPunct="0">
              <a:spcBef>
                <a:spcPct val="0"/>
              </a:spcBef>
              <a:spcAft>
                <a:spcPct val="0"/>
              </a:spcAft>
            </a:pPr>
            <a:endParaRPr kumimoji="0" lang="en-US" altLang="zh-CN" b="0" i="0" u="none" strike="noStrike" cap="none" normalizeH="0" baseline="0">
              <a:ln>
                <a:noFill/>
              </a:ln>
              <a:solidFill>
                <a:srgbClr val="FFFFFF"/>
              </a:solidFill>
              <a:effectLst/>
              <a:latin typeface="Arial Unicode MS"/>
              <a:ea typeface="source-code-pro"/>
            </a:endParaRPr>
          </a:p>
          <a:p>
            <a:pPr eaLnBrk="0" fontAlgn="base" hangingPunct="0">
              <a:spcBef>
                <a:spcPct val="0"/>
              </a:spcBef>
              <a:spcAft>
                <a:spcPct val="0"/>
              </a:spcAft>
            </a:pPr>
            <a:r>
              <a:rPr kumimoji="0" lang="zh-CN" altLang="zh-CN" b="0" i="0" u="none" strike="noStrike" cap="none" normalizeH="0" baseline="0">
                <a:ln>
                  <a:noFill/>
                </a:ln>
                <a:solidFill>
                  <a:srgbClr val="CC99CD"/>
                </a:solidFill>
                <a:effectLst/>
                <a:latin typeface="Arial Unicode MS"/>
                <a:ea typeface="source-code-pro"/>
              </a:rPr>
              <a:t>function</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saveDocument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99CD"/>
                </a:solidFill>
                <a:effectLst/>
                <a:latin typeface="Arial Unicode MS"/>
                <a:ea typeface="source-code-pro"/>
              </a:rPr>
              <a:t>if</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fileName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length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0</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root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saveAsDocument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99CD"/>
                </a:solidFill>
                <a:effectLst/>
                <a:latin typeface="Arial Unicode MS"/>
                <a:ea typeface="source-code-pro"/>
              </a:rPr>
              <a:t>else</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Save document here</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console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"Saving document"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root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isDirty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false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99CD"/>
                </a:solidFill>
                <a:effectLst/>
                <a:latin typeface="Arial Unicode MS"/>
                <a:ea typeface="source-code-pro"/>
              </a:rPr>
              <a:t>if</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root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tryingToClose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root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close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eaLnBrk="0" fontAlgn="base" hangingPunct="0">
              <a:spcBef>
                <a:spcPct val="0"/>
              </a:spcBef>
              <a:spcAft>
                <a:spcPct val="0"/>
              </a:spcAft>
            </a:pPr>
            <a:endParaRPr lang="en-US" altLang="zh-CN">
              <a:solidFill>
                <a:srgbClr val="FFFFFF"/>
              </a:solidFill>
              <a:latin typeface="Arial Unicode MS"/>
              <a:ea typeface="source-code-pro"/>
            </a:endParaRPr>
          </a:p>
          <a:p>
            <a:pPr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NativeDialogs.FileDialog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saveAsDialog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title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7EC699"/>
                </a:solidFill>
                <a:effectLst/>
                <a:latin typeface="Arial Unicode MS"/>
                <a:ea typeface="source-code-pro"/>
              </a:rPr>
              <a:t>"Save As"</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endParaRPr kumimoji="0" lang="en-US" altLang="zh-CN" b="0" i="0" u="none" strike="noStrike" cap="none" normalizeH="0" baseline="0">
              <a:ln>
                <a:noFill/>
              </a:ln>
              <a:solidFill>
                <a:srgbClr val="F8C555"/>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onAccepted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root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fileName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saveAsDialog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file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08D49"/>
                </a:solidFill>
                <a:effectLst/>
                <a:latin typeface="Arial Unicode MS"/>
                <a:ea typeface="source-code-pro"/>
              </a:rPr>
              <a:t>saveDocument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onRejected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root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tryingToClose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false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endParaRPr kumimoji="0" lang="en-US" altLang="zh-CN" b="0" i="0" u="none" strike="noStrike" cap="none" normalizeH="0" baseline="0">
              <a:ln>
                <a:noFill/>
              </a:ln>
              <a:solidFill>
                <a:srgbClr val="CCCCCC"/>
              </a:solidFill>
              <a:effectLst/>
              <a:latin typeface="Arial Unicode MS"/>
              <a:ea typeface="source-code-pro"/>
            </a:endParaRPr>
          </a:p>
        </p:txBody>
      </p:sp>
      <p:sp>
        <p:nvSpPr>
          <p:cNvPr id="7" name="文本框 6">
            <a:extLst>
              <a:ext uri="{FF2B5EF4-FFF2-40B4-BE49-F238E27FC236}">
                <a16:creationId xmlns:a16="http://schemas.microsoft.com/office/drawing/2014/main" id="{B96A08CD-500B-10AA-1FCB-9A80A864FF76}"/>
              </a:ext>
            </a:extLst>
          </p:cNvPr>
          <p:cNvSpPr txBox="1"/>
          <p:nvPr/>
        </p:nvSpPr>
        <p:spPr>
          <a:xfrm>
            <a:off x="561161" y="844952"/>
            <a:ext cx="9502815" cy="707886"/>
          </a:xfrm>
          <a:prstGeom prst="rect">
            <a:avLst/>
          </a:prstGeom>
          <a:noFill/>
        </p:spPr>
        <p:txBody>
          <a:bodyPr wrap="square" rtlCol="0">
            <a:spAutoFit/>
          </a:bodyPr>
          <a:lstStyle/>
          <a:p>
            <a:r>
              <a:rPr lang="zh-CN" altLang="en-US" sz="2000">
                <a:solidFill>
                  <a:schemeClr val="bg1"/>
                </a:solidFill>
              </a:rPr>
              <a:t>尝试保存没有名称的文档时，将调用</a:t>
            </a:r>
            <a:r>
              <a:rPr lang="en-US" altLang="zh-CN" sz="2000">
                <a:solidFill>
                  <a:schemeClr val="bg1"/>
                </a:solidFill>
              </a:rPr>
              <a:t>saveAsDocument</a:t>
            </a:r>
            <a:r>
              <a:rPr lang="zh-CN" altLang="en-US" sz="2000">
                <a:solidFill>
                  <a:schemeClr val="bg1"/>
                </a:solidFill>
              </a:rPr>
              <a:t>。设置文件名，然后尝试在</a:t>
            </a:r>
            <a:r>
              <a:rPr lang="en-US" altLang="zh-CN" sz="2000">
                <a:solidFill>
                  <a:schemeClr val="bg1"/>
                </a:solidFill>
              </a:rPr>
              <a:t>onAccepted</a:t>
            </a:r>
            <a:r>
              <a:rPr lang="zh-CN" altLang="en-US" sz="2000">
                <a:solidFill>
                  <a:schemeClr val="bg1"/>
                </a:solidFill>
              </a:rPr>
              <a:t>处理程序中再次保存。</a:t>
            </a:r>
            <a:endParaRPr lang="zh-CN" altLang="en-US" sz="2000" dirty="0">
              <a:solidFill>
                <a:schemeClr val="bg1"/>
              </a:solidFill>
            </a:endParaRPr>
          </a:p>
        </p:txBody>
      </p:sp>
    </p:spTree>
    <p:extLst>
      <p:ext uri="{BB962C8B-B14F-4D97-AF65-F5344CB8AC3E}">
        <p14:creationId xmlns:p14="http://schemas.microsoft.com/office/powerpoint/2010/main" val="1783234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C2D230C-C95B-F942-5009-11494B443E2E}"/>
              </a:ext>
            </a:extLst>
          </p:cNvPr>
          <p:cNvSpPr txBox="1"/>
          <p:nvPr/>
        </p:nvSpPr>
        <p:spPr>
          <a:xfrm>
            <a:off x="467381" y="1304677"/>
            <a:ext cx="9690374" cy="840230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F8C555"/>
                </a:solidFill>
                <a:effectLst/>
                <a:latin typeface="Arial Unicode MS"/>
                <a:ea typeface="source-code-pro"/>
              </a:rPr>
              <a:t>onClosing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99CD"/>
                </a:solidFill>
                <a:effectLst/>
                <a:latin typeface="Arial Unicode MS"/>
                <a:ea typeface="source-code-pro"/>
              </a:rPr>
              <a:t>if</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root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isDirty</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closeWarningDialog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open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close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accepted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false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a:solidFill>
                <a:srgbClr val="FFFFFF"/>
              </a:solidFill>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FFFFFF"/>
                </a:solidFill>
                <a:effectLst/>
                <a:latin typeface="Arial Unicode MS"/>
                <a:ea typeface="source-code-pro"/>
              </a:rPr>
              <a:t>NativeDialogs.MessageDialog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closeWarningDialog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title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7EC699"/>
                </a:solidFill>
                <a:effectLst/>
                <a:latin typeface="Arial Unicode MS"/>
                <a:ea typeface="source-code-pro"/>
              </a:rPr>
              <a:t>"Closing document"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7EC699"/>
                </a:solidFill>
                <a:effectLst/>
                <a:latin typeface="Arial Unicode MS"/>
                <a:ea typeface="source-code-pro"/>
              </a:rPr>
              <a:t>"You have unsaved changed. </a:t>
            </a:r>
            <a:endParaRPr kumimoji="0" lang="en-US" altLang="zh-CN" b="0" i="0" u="none" strike="noStrike" cap="none" normalizeH="0" baseline="0">
              <a:ln>
                <a:noFill/>
              </a:ln>
              <a:solidFill>
                <a:srgbClr val="7EC699"/>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7EC699"/>
                </a:solidFill>
                <a:effectLst/>
                <a:latin typeface="Arial Unicode MS"/>
                <a:ea typeface="source-code-pro"/>
              </a:rPr>
              <a:t>Do you want to save your changes?"</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buttons</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NativeDialogs</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MessageDialog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Yes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NativeDialogs</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MessageDialog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No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NativeDialogs</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MessageDialog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Cancel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endParaRPr lang="en-US" altLang="zh-CN">
              <a:solidFill>
                <a:srgbClr val="FFFFFF"/>
              </a:solidFill>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onYesClicked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Attempt to save the document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root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tryingToClose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true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root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saveDocument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onNoClicked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Close the window</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root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isDirty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false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root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close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onRejected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Do nothing, aborting the closing of the window</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B96A08CD-500B-10AA-1FCB-9A80A864FF76}"/>
              </a:ext>
            </a:extLst>
          </p:cNvPr>
          <p:cNvSpPr txBox="1"/>
          <p:nvPr/>
        </p:nvSpPr>
        <p:spPr>
          <a:xfrm>
            <a:off x="561161" y="844952"/>
            <a:ext cx="9502815" cy="400110"/>
          </a:xfrm>
          <a:prstGeom prst="rect">
            <a:avLst/>
          </a:prstGeom>
          <a:noFill/>
        </p:spPr>
        <p:txBody>
          <a:bodyPr wrap="square" rtlCol="0">
            <a:spAutoFit/>
          </a:bodyPr>
          <a:lstStyle/>
          <a:p>
            <a:r>
              <a:rPr lang="zh-CN" altLang="en-US" sz="2000">
                <a:solidFill>
                  <a:schemeClr val="bg1"/>
                </a:solidFill>
              </a:rPr>
              <a:t>关闭窗口时，将调用</a:t>
            </a:r>
            <a:r>
              <a:rPr lang="en-US" altLang="zh-CN" sz="2000">
                <a:solidFill>
                  <a:schemeClr val="bg1"/>
                </a:solidFill>
              </a:rPr>
              <a:t>onClosing</a:t>
            </a:r>
            <a:r>
              <a:rPr lang="zh-CN" altLang="en-US" sz="2000">
                <a:solidFill>
                  <a:schemeClr val="bg1"/>
                </a:solidFill>
              </a:rPr>
              <a:t>处理程序。</a:t>
            </a:r>
            <a:endParaRPr lang="zh-CN" altLang="en-US" sz="2000" dirty="0">
              <a:solidFill>
                <a:schemeClr val="bg1"/>
              </a:solidFill>
            </a:endParaRPr>
          </a:p>
        </p:txBody>
      </p:sp>
      <p:sp>
        <p:nvSpPr>
          <p:cNvPr id="5" name="文本框 4">
            <a:extLst>
              <a:ext uri="{FF2B5EF4-FFF2-40B4-BE49-F238E27FC236}">
                <a16:creationId xmlns:a16="http://schemas.microsoft.com/office/drawing/2014/main" id="{F39525F5-319F-108F-0F26-E80CA642DC71}"/>
              </a:ext>
            </a:extLst>
          </p:cNvPr>
          <p:cNvSpPr txBox="1"/>
          <p:nvPr/>
        </p:nvSpPr>
        <p:spPr>
          <a:xfrm>
            <a:off x="467381" y="11217021"/>
            <a:ext cx="9690374" cy="36933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F8C555"/>
                </a:solidFill>
                <a:effectLst/>
                <a:latin typeface="Arial Unicode MS"/>
                <a:ea typeface="source-code-pro"/>
              </a:rPr>
              <a:t>title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fileName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length</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0</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"Document"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fileName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isDirty</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33472FB6-6B2A-F2F1-B6AE-D65E6B221C04}"/>
              </a:ext>
            </a:extLst>
          </p:cNvPr>
          <p:cNvSpPr txBox="1"/>
          <p:nvPr/>
        </p:nvSpPr>
        <p:spPr>
          <a:xfrm>
            <a:off x="467381" y="10816912"/>
            <a:ext cx="5311140" cy="369332"/>
          </a:xfrm>
          <a:prstGeom prst="rect">
            <a:avLst/>
          </a:prstGeom>
          <a:noFill/>
        </p:spPr>
        <p:txBody>
          <a:bodyPr wrap="square">
            <a:spAutoFit/>
          </a:bodyPr>
          <a:lstStyle/>
          <a:p>
            <a:r>
              <a:rPr lang="zh-CN" altLang="en-US">
                <a:solidFill>
                  <a:schemeClr val="bg1"/>
                </a:solidFill>
              </a:rPr>
              <a:t>最后设置窗口标题。它由fileName和isDirty属性组成。</a:t>
            </a:r>
          </a:p>
        </p:txBody>
      </p:sp>
      <p:pic>
        <p:nvPicPr>
          <p:cNvPr id="6148" name="Picture 4">
            <a:extLst>
              <a:ext uri="{FF2B5EF4-FFF2-40B4-BE49-F238E27FC236}">
                <a16:creationId xmlns:a16="http://schemas.microsoft.com/office/drawing/2014/main" id="{FC6CD617-4358-D358-21F9-7D1D28B12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5161" y="1623540"/>
            <a:ext cx="4653554" cy="56980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524EF18-A677-45A0-5B31-C9814210DEC7}"/>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678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E4C80BF9-C33B-BCB1-33E5-B68545E49445}"/>
              </a:ext>
            </a:extLst>
          </p:cNvPr>
          <p:cNvSpPr txBox="1"/>
          <p:nvPr/>
        </p:nvSpPr>
        <p:spPr>
          <a:xfrm>
            <a:off x="1159191" y="7470146"/>
            <a:ext cx="8684628" cy="2585323"/>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QtQuick.Controls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Qt.labs.platform </a:t>
            </a:r>
            <a:r>
              <a:rPr kumimoji="0" lang="zh-CN" altLang="zh-CN" b="0" i="0" u="none" strike="noStrike" cap="none" normalizeH="0" baseline="0">
                <a:ln>
                  <a:noFill/>
                </a:ln>
                <a:solidFill>
                  <a:srgbClr val="CC99CD"/>
                </a:solidFill>
                <a:effectLst/>
                <a:latin typeface="Arial Unicode MS"/>
                <a:ea typeface="source-code-pro"/>
              </a:rPr>
              <a:t>as</a:t>
            </a:r>
            <a:r>
              <a:rPr kumimoji="0" lang="zh-CN" altLang="zh-CN" b="0" i="0" u="none" strike="noStrike" cap="none" normalizeH="0" baseline="0">
                <a:ln>
                  <a:noFill/>
                </a:ln>
                <a:solidFill>
                  <a:srgbClr val="FFFFFF"/>
                </a:solidFill>
                <a:effectLst/>
                <a:latin typeface="Arial Unicode MS"/>
                <a:ea typeface="source-code-pro"/>
              </a:rPr>
              <a:t> Platform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F8C555"/>
                </a:solidFill>
                <a:effectLst/>
                <a:highlight>
                  <a:srgbClr val="0000FF"/>
                </a:highlight>
                <a:latin typeface="Arial Unicode MS"/>
                <a:ea typeface="source-code-pro"/>
              </a:rPr>
              <a:t>ApplicationWindow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visible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true</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width</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640</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height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480</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2" name="文本框 1">
            <a:extLst>
              <a:ext uri="{FF2B5EF4-FFF2-40B4-BE49-F238E27FC236}">
                <a16:creationId xmlns:a16="http://schemas.microsoft.com/office/drawing/2014/main" id="{1A7A9E53-8EC5-5992-D310-566A65C9305D}"/>
              </a:ext>
            </a:extLst>
          </p:cNvPr>
          <p:cNvSpPr txBox="1"/>
          <p:nvPr/>
        </p:nvSpPr>
        <p:spPr>
          <a:xfrm>
            <a:off x="4962152" y="299635"/>
            <a:ext cx="936475" cy="400110"/>
          </a:xfrm>
          <a:prstGeom prst="rect">
            <a:avLst/>
          </a:prstGeom>
          <a:noFill/>
        </p:spPr>
        <p:txBody>
          <a:bodyPr wrap="none" rtlCol="0">
            <a:spAutoFit/>
          </a:bodyPr>
          <a:lstStyle/>
          <a:p>
            <a:r>
              <a:rPr lang="en-US" altLang="zh-CN" sz="2000" b="1">
                <a:solidFill>
                  <a:schemeClr val="accent3"/>
                </a:solidFill>
              </a:rPr>
              <a:t>UI</a:t>
            </a:r>
            <a:r>
              <a:rPr lang="zh-CN" altLang="en-US" sz="2000" b="1">
                <a:solidFill>
                  <a:schemeClr val="accent3"/>
                </a:solidFill>
              </a:rPr>
              <a:t>控件</a:t>
            </a:r>
            <a:endParaRPr lang="en-US" altLang="zh-CN" sz="2000" b="1">
              <a:solidFill>
                <a:schemeClr val="accent3"/>
              </a:solidFill>
            </a:endParaRPr>
          </a:p>
        </p:txBody>
      </p:sp>
      <p:sp>
        <p:nvSpPr>
          <p:cNvPr id="3" name="文本框 2">
            <a:extLst>
              <a:ext uri="{FF2B5EF4-FFF2-40B4-BE49-F238E27FC236}">
                <a16:creationId xmlns:a16="http://schemas.microsoft.com/office/drawing/2014/main" id="{1E6E6ED5-96F1-C1C0-3AF1-F43B77E3F490}"/>
              </a:ext>
            </a:extLst>
          </p:cNvPr>
          <p:cNvSpPr txBox="1"/>
          <p:nvPr/>
        </p:nvSpPr>
        <p:spPr>
          <a:xfrm>
            <a:off x="477751" y="628625"/>
            <a:ext cx="9302547" cy="501291"/>
          </a:xfrm>
          <a:prstGeom prst="rect">
            <a:avLst/>
          </a:prstGeom>
          <a:noFill/>
        </p:spPr>
        <p:txBody>
          <a:bodyPr wrap="none" rtlCol="0">
            <a:spAutoFit/>
          </a:bodyPr>
          <a:lstStyle/>
          <a:p>
            <a:pPr>
              <a:lnSpc>
                <a:spcPct val="150000"/>
              </a:lnSpc>
            </a:pPr>
            <a:r>
              <a:rPr lang="en-US" altLang="zh-CN" sz="2000">
                <a:solidFill>
                  <a:schemeClr val="bg1"/>
                </a:solidFill>
              </a:rPr>
              <a:t>Qt Quick</a:t>
            </a:r>
            <a:r>
              <a:rPr lang="zh-CN" altLang="en-US" sz="2000">
                <a:solidFill>
                  <a:schemeClr val="bg1"/>
                </a:solidFill>
              </a:rPr>
              <a:t>控件用于创建由标准化组件（如按钮、标签、滑块等）构建的用户界面。</a:t>
            </a:r>
            <a:endParaRPr lang="zh-CN" altLang="en-US" sz="2000" dirty="0">
              <a:solidFill>
                <a:schemeClr val="bg1"/>
              </a:solidFill>
            </a:endParaRPr>
          </a:p>
        </p:txBody>
      </p:sp>
      <p:sp>
        <p:nvSpPr>
          <p:cNvPr id="5" name="文本框 4">
            <a:extLst>
              <a:ext uri="{FF2B5EF4-FFF2-40B4-BE49-F238E27FC236}">
                <a16:creationId xmlns:a16="http://schemas.microsoft.com/office/drawing/2014/main" id="{EE518FC6-8E21-8F5E-D616-302A4B13C6DB}"/>
              </a:ext>
            </a:extLst>
          </p:cNvPr>
          <p:cNvSpPr txBox="1"/>
          <p:nvPr/>
        </p:nvSpPr>
        <p:spPr>
          <a:xfrm>
            <a:off x="477751" y="1129916"/>
            <a:ext cx="9153929"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buFont typeface="Arial" panose="020B0604020202020204" pitchFamily="34" charset="0"/>
              <a:buChar char="•"/>
            </a:pPr>
            <a:r>
              <a:rPr lang="en-US" altLang="zh-CN"/>
              <a:t>QtQuick.Controls</a:t>
            </a:r>
            <a:r>
              <a:rPr lang="zh-CN" altLang="en-US"/>
              <a:t>：基本控件。</a:t>
            </a:r>
          </a:p>
          <a:p>
            <a:pPr marL="285750" indent="-285750">
              <a:buFont typeface="Arial" panose="020B0604020202020204" pitchFamily="34" charset="0"/>
              <a:buChar char="•"/>
            </a:pPr>
            <a:r>
              <a:rPr lang="en-US" altLang="zh-CN"/>
              <a:t>QtQuick.Templates</a:t>
            </a:r>
            <a:r>
              <a:rPr lang="zh-CN" altLang="en-US"/>
              <a:t>：为控件提供行为化的、非可化视的基本类型。</a:t>
            </a:r>
          </a:p>
          <a:p>
            <a:pPr marL="285750" indent="-285750">
              <a:buFont typeface="Arial" panose="020B0604020202020204" pitchFamily="34" charset="0"/>
              <a:buChar char="•"/>
            </a:pPr>
            <a:r>
              <a:rPr lang="en-US" altLang="zh-CN"/>
              <a:t>QtQuick.Controls.Imagine</a:t>
            </a:r>
            <a:r>
              <a:rPr lang="zh-CN" altLang="en-US"/>
              <a:t>：为</a:t>
            </a:r>
            <a:r>
              <a:rPr lang="en-US" altLang="zh-CN"/>
              <a:t>Imagine</a:t>
            </a:r>
            <a:r>
              <a:rPr lang="zh-CN" altLang="en-US"/>
              <a:t>主题风格提供支持。</a:t>
            </a:r>
          </a:p>
          <a:p>
            <a:pPr marL="285750" indent="-285750">
              <a:buFont typeface="Arial" panose="020B0604020202020204" pitchFamily="34" charset="0"/>
              <a:buChar char="•"/>
            </a:pPr>
            <a:r>
              <a:rPr lang="en-US" altLang="zh-CN"/>
              <a:t>QtQuick.Controls.Material</a:t>
            </a:r>
            <a:r>
              <a:rPr lang="zh-CN" altLang="en-US"/>
              <a:t>：为</a:t>
            </a:r>
            <a:r>
              <a:rPr lang="en-US" altLang="zh-CN"/>
              <a:t>Material</a:t>
            </a:r>
            <a:r>
              <a:rPr lang="zh-CN" altLang="en-US"/>
              <a:t>主题风格提供支持。</a:t>
            </a:r>
          </a:p>
          <a:p>
            <a:pPr marL="285750" indent="-285750">
              <a:buFont typeface="Arial" panose="020B0604020202020204" pitchFamily="34" charset="0"/>
              <a:buChar char="•"/>
            </a:pPr>
            <a:r>
              <a:rPr lang="en-US" altLang="zh-CN"/>
              <a:t>QtQuick.Controls.Universal</a:t>
            </a:r>
            <a:r>
              <a:rPr lang="zh-CN" altLang="en-US"/>
              <a:t>：为</a:t>
            </a:r>
            <a:r>
              <a:rPr lang="en-US" altLang="zh-CN"/>
              <a:t>Universal</a:t>
            </a:r>
            <a:r>
              <a:rPr lang="zh-CN" altLang="en-US"/>
              <a:t>主题风格提供支持。</a:t>
            </a:r>
          </a:p>
          <a:p>
            <a:pPr marL="285750" indent="-285750">
              <a:buFont typeface="Arial" panose="020B0604020202020204" pitchFamily="34" charset="0"/>
              <a:buChar char="•"/>
            </a:pPr>
            <a:r>
              <a:rPr lang="en-US" altLang="zh-CN"/>
              <a:t>Qt.labs.platform</a:t>
            </a:r>
            <a:r>
              <a:rPr lang="zh-CN" altLang="en-US"/>
              <a:t>：支持常用对话框，如文件、颜色等，以及系统图标和标准路径。</a:t>
            </a:r>
          </a:p>
        </p:txBody>
      </p:sp>
      <p:sp>
        <p:nvSpPr>
          <p:cNvPr id="6" name="文本框 5">
            <a:extLst>
              <a:ext uri="{FF2B5EF4-FFF2-40B4-BE49-F238E27FC236}">
                <a16:creationId xmlns:a16="http://schemas.microsoft.com/office/drawing/2014/main" id="{CFBFF9A1-F54C-8DE3-2DC7-08DC10E3FBBB}"/>
              </a:ext>
            </a:extLst>
          </p:cNvPr>
          <p:cNvSpPr txBox="1"/>
          <p:nvPr/>
        </p:nvSpPr>
        <p:spPr>
          <a:xfrm>
            <a:off x="477751" y="3114358"/>
            <a:ext cx="1980029" cy="400110"/>
          </a:xfrm>
          <a:prstGeom prst="rect">
            <a:avLst/>
          </a:prstGeom>
          <a:noFill/>
        </p:spPr>
        <p:txBody>
          <a:bodyPr wrap="none" rtlCol="0">
            <a:spAutoFit/>
          </a:bodyPr>
          <a:lstStyle/>
          <a:p>
            <a:r>
              <a:rPr lang="zh-CN" altLang="en-US" sz="2000" b="1">
                <a:solidFill>
                  <a:schemeClr val="accent3"/>
                </a:solidFill>
              </a:rPr>
              <a:t>图片查看小软件</a:t>
            </a:r>
            <a:endParaRPr lang="zh-CN" altLang="en-US" sz="2000" b="1" dirty="0">
              <a:solidFill>
                <a:schemeClr val="accent3"/>
              </a:solidFill>
            </a:endParaRPr>
          </a:p>
        </p:txBody>
      </p:sp>
      <p:pic>
        <p:nvPicPr>
          <p:cNvPr id="10" name="图片 9">
            <a:extLst>
              <a:ext uri="{FF2B5EF4-FFF2-40B4-BE49-F238E27FC236}">
                <a16:creationId xmlns:a16="http://schemas.microsoft.com/office/drawing/2014/main" id="{FEC39046-4CBE-F008-13F6-9B5A84ED1EC3}"/>
              </a:ext>
            </a:extLst>
          </p:cNvPr>
          <p:cNvPicPr>
            <a:picLocks noChangeAspect="1"/>
          </p:cNvPicPr>
          <p:nvPr/>
        </p:nvPicPr>
        <p:blipFill>
          <a:blip r:embed="rId2"/>
          <a:stretch>
            <a:fillRect/>
          </a:stretch>
        </p:blipFill>
        <p:spPr>
          <a:xfrm>
            <a:off x="5700722" y="3169918"/>
            <a:ext cx="4444571" cy="3537745"/>
          </a:xfrm>
          <a:prstGeom prst="rect">
            <a:avLst/>
          </a:prstGeom>
        </p:spPr>
      </p:pic>
      <p:sp>
        <p:nvSpPr>
          <p:cNvPr id="12" name="文本框 11">
            <a:extLst>
              <a:ext uri="{FF2B5EF4-FFF2-40B4-BE49-F238E27FC236}">
                <a16:creationId xmlns:a16="http://schemas.microsoft.com/office/drawing/2014/main" id="{A8CFAE1B-9F72-A8A6-5262-A0274DF60F6E}"/>
              </a:ext>
            </a:extLst>
          </p:cNvPr>
          <p:cNvSpPr txBox="1"/>
          <p:nvPr/>
        </p:nvSpPr>
        <p:spPr>
          <a:xfrm>
            <a:off x="2648382" y="3114358"/>
            <a:ext cx="954107" cy="400110"/>
          </a:xfrm>
          <a:prstGeom prst="rect">
            <a:avLst/>
          </a:prstGeom>
          <a:noFill/>
        </p:spPr>
        <p:txBody>
          <a:bodyPr wrap="none" rtlCol="0">
            <a:spAutoFit/>
          </a:bodyPr>
          <a:lstStyle/>
          <a:p>
            <a:r>
              <a:rPr lang="zh-CN" altLang="en-US" sz="2000">
                <a:solidFill>
                  <a:schemeClr val="bg1"/>
                </a:solidFill>
              </a:rPr>
              <a:t>桌面版</a:t>
            </a:r>
            <a:endParaRPr lang="zh-CN" altLang="en-US" sz="2000" dirty="0">
              <a:solidFill>
                <a:schemeClr val="bg1"/>
              </a:solidFill>
            </a:endParaRPr>
          </a:p>
        </p:txBody>
      </p:sp>
      <p:pic>
        <p:nvPicPr>
          <p:cNvPr id="1026" name="Picture 2">
            <a:extLst>
              <a:ext uri="{FF2B5EF4-FFF2-40B4-BE49-F238E27FC236}">
                <a16:creationId xmlns:a16="http://schemas.microsoft.com/office/drawing/2014/main" id="{83D1DADB-8011-3634-4597-FBBCA2E90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0631" y="3618425"/>
            <a:ext cx="2753754" cy="2744092"/>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64A9C8EB-0880-4BF5-3C6C-BA38B244D665}"/>
              </a:ext>
            </a:extLst>
          </p:cNvPr>
          <p:cNvSpPr txBox="1"/>
          <p:nvPr/>
        </p:nvSpPr>
        <p:spPr>
          <a:xfrm>
            <a:off x="5930312" y="7476803"/>
            <a:ext cx="3913507" cy="400110"/>
          </a:xfrm>
          <a:prstGeom prst="rect">
            <a:avLst/>
          </a:prstGeom>
          <a:noFill/>
        </p:spPr>
        <p:txBody>
          <a:bodyPr wrap="none" rtlCol="0">
            <a:spAutoFit/>
          </a:bodyPr>
          <a:lstStyle/>
          <a:p>
            <a:r>
              <a:rPr lang="zh-CN" altLang="en-US" sz="2000">
                <a:solidFill>
                  <a:schemeClr val="bg1"/>
                </a:solidFill>
              </a:rPr>
              <a:t>可以使用</a:t>
            </a:r>
            <a:r>
              <a:rPr lang="en-US" altLang="zh-CN" sz="2000">
                <a:solidFill>
                  <a:schemeClr val="bg1"/>
                </a:solidFill>
              </a:rPr>
              <a:t>C++</a:t>
            </a:r>
            <a:r>
              <a:rPr lang="zh-CN" altLang="en-US" sz="2000">
                <a:solidFill>
                  <a:schemeClr val="bg1"/>
                </a:solidFill>
              </a:rPr>
              <a:t>编码实现风格设置：</a:t>
            </a:r>
            <a:endParaRPr lang="zh-CN" altLang="en-US" sz="2000" dirty="0">
              <a:solidFill>
                <a:schemeClr val="bg1"/>
              </a:solidFill>
            </a:endParaRPr>
          </a:p>
        </p:txBody>
      </p:sp>
      <p:sp>
        <p:nvSpPr>
          <p:cNvPr id="21" name="文本框 20">
            <a:extLst>
              <a:ext uri="{FF2B5EF4-FFF2-40B4-BE49-F238E27FC236}">
                <a16:creationId xmlns:a16="http://schemas.microsoft.com/office/drawing/2014/main" id="{F06B66BD-FEDF-1C2D-9A19-713BC915EA2E}"/>
              </a:ext>
            </a:extLst>
          </p:cNvPr>
          <p:cNvSpPr txBox="1"/>
          <p:nvPr/>
        </p:nvSpPr>
        <p:spPr>
          <a:xfrm>
            <a:off x="6096951" y="7924468"/>
            <a:ext cx="3746868" cy="36933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QQuickStyle</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setStyle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"Fusion"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23" name="文本框 22">
            <a:extLst>
              <a:ext uri="{FF2B5EF4-FFF2-40B4-BE49-F238E27FC236}">
                <a16:creationId xmlns:a16="http://schemas.microsoft.com/office/drawing/2014/main" id="{13CA49ED-2207-288F-2151-EF20BB5089BD}"/>
              </a:ext>
            </a:extLst>
          </p:cNvPr>
          <p:cNvSpPr txBox="1"/>
          <p:nvPr/>
        </p:nvSpPr>
        <p:spPr>
          <a:xfrm>
            <a:off x="3125435" y="8896120"/>
            <a:ext cx="6883425" cy="92333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zh-CN" altLang="en-US"/>
              <a:t>Header:  </a:t>
            </a:r>
            <a:r>
              <a:rPr lang="en-US" altLang="zh-CN"/>
              <a:t>	</a:t>
            </a:r>
            <a:r>
              <a:rPr lang="zh-CN" altLang="en-US"/>
              <a:t>#include &lt;QQuickStyle&gt;</a:t>
            </a:r>
          </a:p>
          <a:p>
            <a:r>
              <a:rPr lang="zh-CN" altLang="en-US"/>
              <a:t> CMake: </a:t>
            </a:r>
            <a:r>
              <a:rPr lang="en-US" altLang="zh-CN"/>
              <a:t>	</a:t>
            </a:r>
            <a:r>
              <a:rPr lang="zh-CN" altLang="en-US"/>
              <a:t>find_package(Qt6 REQUIRED COMPONENTS QuickControls2) </a:t>
            </a:r>
          </a:p>
          <a:p>
            <a:r>
              <a:rPr lang="en-US" altLang="zh-CN"/>
              <a:t>	</a:t>
            </a:r>
            <a:r>
              <a:rPr lang="zh-CN" altLang="en-US"/>
              <a:t>target_link_libraries(mytarget PRIVATE Qt6::QuickControls2)</a:t>
            </a:r>
          </a:p>
        </p:txBody>
      </p:sp>
      <p:sp>
        <p:nvSpPr>
          <p:cNvPr id="26" name="文本框 25">
            <a:extLst>
              <a:ext uri="{FF2B5EF4-FFF2-40B4-BE49-F238E27FC236}">
                <a16:creationId xmlns:a16="http://schemas.microsoft.com/office/drawing/2014/main" id="{4BF3B2EF-4C24-DF14-3AD7-DE7F5D9E1202}"/>
              </a:ext>
            </a:extLst>
          </p:cNvPr>
          <p:cNvSpPr txBox="1"/>
          <p:nvPr/>
        </p:nvSpPr>
        <p:spPr>
          <a:xfrm>
            <a:off x="1159191" y="10439059"/>
            <a:ext cx="8684628" cy="369331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F8C555"/>
                </a:solidFill>
                <a:effectLst/>
                <a:latin typeface="Arial Unicode MS"/>
                <a:ea typeface="source-code-pro"/>
              </a:rPr>
              <a:t>ApplicationWindow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background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Rectangle</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color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7EC699"/>
                </a:solidFill>
                <a:effectLst/>
                <a:latin typeface="Arial Unicode MS"/>
                <a:ea typeface="source-code-pro"/>
              </a:rPr>
              <a:t>"darkGray"</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Image</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image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anchors.fill</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fillMode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Image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PreserveAspectFit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asynchronous</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true</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cxnSp>
        <p:nvCxnSpPr>
          <p:cNvPr id="1024" name="直接箭头连接符 1023">
            <a:extLst>
              <a:ext uri="{FF2B5EF4-FFF2-40B4-BE49-F238E27FC236}">
                <a16:creationId xmlns:a16="http://schemas.microsoft.com/office/drawing/2014/main" id="{C0F1E16F-B36B-E0E7-59CD-D7F1CD260616}"/>
              </a:ext>
            </a:extLst>
          </p:cNvPr>
          <p:cNvCxnSpPr>
            <a:cxnSpLocks/>
            <a:endCxn id="1026" idx="1"/>
          </p:cNvCxnSpPr>
          <p:nvPr/>
        </p:nvCxnSpPr>
        <p:spPr>
          <a:xfrm>
            <a:off x="477751" y="4990471"/>
            <a:ext cx="1362880"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029" name="直接连接符 1028">
            <a:extLst>
              <a:ext uri="{FF2B5EF4-FFF2-40B4-BE49-F238E27FC236}">
                <a16:creationId xmlns:a16="http://schemas.microsoft.com/office/drawing/2014/main" id="{333E61CA-5CED-16D0-6E4D-3A385DAA79C5}"/>
              </a:ext>
            </a:extLst>
          </p:cNvPr>
          <p:cNvCxnSpPr>
            <a:cxnSpLocks/>
          </p:cNvCxnSpPr>
          <p:nvPr/>
        </p:nvCxnSpPr>
        <p:spPr>
          <a:xfrm>
            <a:off x="477751" y="4990471"/>
            <a:ext cx="0" cy="3533769"/>
          </a:xfrm>
          <a:prstGeom prst="line">
            <a:avLst/>
          </a:prstGeom>
        </p:spPr>
        <p:style>
          <a:lnRef idx="1">
            <a:schemeClr val="accent5"/>
          </a:lnRef>
          <a:fillRef idx="0">
            <a:schemeClr val="accent5"/>
          </a:fillRef>
          <a:effectRef idx="0">
            <a:schemeClr val="accent5"/>
          </a:effectRef>
          <a:fontRef idx="minor">
            <a:schemeClr val="tx1"/>
          </a:fontRef>
        </p:style>
      </p:cxnSp>
      <p:cxnSp>
        <p:nvCxnSpPr>
          <p:cNvPr id="1031" name="直接连接符 1030">
            <a:extLst>
              <a:ext uri="{FF2B5EF4-FFF2-40B4-BE49-F238E27FC236}">
                <a16:creationId xmlns:a16="http://schemas.microsoft.com/office/drawing/2014/main" id="{DA94E6CB-DDAD-5B4D-0CAC-236381B53F63}"/>
              </a:ext>
            </a:extLst>
          </p:cNvPr>
          <p:cNvCxnSpPr/>
          <p:nvPr/>
        </p:nvCxnSpPr>
        <p:spPr>
          <a:xfrm>
            <a:off x="477751" y="8524240"/>
            <a:ext cx="681440"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1033" name="直接箭头连接符 1032">
            <a:extLst>
              <a:ext uri="{FF2B5EF4-FFF2-40B4-BE49-F238E27FC236}">
                <a16:creationId xmlns:a16="http://schemas.microsoft.com/office/drawing/2014/main" id="{C3E915F7-309A-3613-F9C3-AADCB522BF19}"/>
              </a:ext>
            </a:extLst>
          </p:cNvPr>
          <p:cNvCxnSpPr>
            <a:cxnSpLocks/>
            <a:stCxn id="21" idx="2"/>
          </p:cNvCxnSpPr>
          <p:nvPr/>
        </p:nvCxnSpPr>
        <p:spPr>
          <a:xfrm>
            <a:off x="7970385" y="8293800"/>
            <a:ext cx="0" cy="60232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037" name="文本框 1036">
            <a:extLst>
              <a:ext uri="{FF2B5EF4-FFF2-40B4-BE49-F238E27FC236}">
                <a16:creationId xmlns:a16="http://schemas.microsoft.com/office/drawing/2014/main" id="{41708F39-CCBA-BBF5-ED9D-812B700BAFC5}"/>
              </a:ext>
            </a:extLst>
          </p:cNvPr>
          <p:cNvSpPr txBox="1"/>
          <p:nvPr/>
        </p:nvSpPr>
        <p:spPr>
          <a:xfrm>
            <a:off x="584947" y="6765739"/>
            <a:ext cx="9560346" cy="646331"/>
          </a:xfrm>
          <a:prstGeom prst="rect">
            <a:avLst/>
          </a:prstGeom>
          <a:noFill/>
        </p:spPr>
        <p:txBody>
          <a:bodyPr wrap="square">
            <a:spAutoFit/>
          </a:bodyPr>
          <a:lstStyle/>
          <a:p>
            <a:r>
              <a:rPr lang="zh-CN" altLang="en-US">
                <a:solidFill>
                  <a:schemeClr val="bg1"/>
                </a:solidFill>
              </a:rPr>
              <a:t>使用应用程序的Qt Creator项目模板作为起点。但是，我们将模板中的默认窗口元素替换为</a:t>
            </a:r>
            <a:r>
              <a:rPr lang="en-US" altLang="zh-CN">
                <a:solidFill>
                  <a:schemeClr val="bg1"/>
                </a:solidFill>
              </a:rPr>
              <a:t>QtQuick.Controls</a:t>
            </a:r>
            <a:r>
              <a:rPr lang="zh-CN" altLang="en-US">
                <a:solidFill>
                  <a:schemeClr val="bg1"/>
                </a:solidFill>
              </a:rPr>
              <a:t>模块中的</a:t>
            </a:r>
            <a:r>
              <a:rPr lang="en-US" altLang="zh-CN">
                <a:solidFill>
                  <a:schemeClr val="bg1"/>
                </a:solidFill>
                <a:highlight>
                  <a:srgbClr val="0000FF"/>
                </a:highlight>
              </a:rPr>
              <a:t>ApplicationWindow</a:t>
            </a:r>
            <a:r>
              <a:rPr lang="zh-CN" altLang="en-US">
                <a:solidFill>
                  <a:schemeClr val="bg1"/>
                </a:solidFill>
              </a:rPr>
              <a:t>。</a:t>
            </a:r>
          </a:p>
        </p:txBody>
      </p:sp>
      <p:sp>
        <p:nvSpPr>
          <p:cNvPr id="1039" name="文本框 1038">
            <a:extLst>
              <a:ext uri="{FF2B5EF4-FFF2-40B4-BE49-F238E27FC236}">
                <a16:creationId xmlns:a16="http://schemas.microsoft.com/office/drawing/2014/main" id="{B8CE31F4-1B5F-A439-6CEE-E5DEFB6F5187}"/>
              </a:ext>
            </a:extLst>
          </p:cNvPr>
          <p:cNvSpPr txBox="1"/>
          <p:nvPr/>
        </p:nvSpPr>
        <p:spPr>
          <a:xfrm>
            <a:off x="532396" y="10062598"/>
            <a:ext cx="9560346" cy="369332"/>
          </a:xfrm>
          <a:prstGeom prst="rect">
            <a:avLst/>
          </a:prstGeom>
          <a:noFill/>
        </p:spPr>
        <p:txBody>
          <a:bodyPr wrap="square">
            <a:spAutoFit/>
          </a:bodyPr>
          <a:lstStyle/>
          <a:p>
            <a:r>
              <a:rPr lang="zh-CN" altLang="en-US">
                <a:solidFill>
                  <a:schemeClr val="bg1"/>
                </a:solidFill>
              </a:rPr>
              <a:t>添加图像元素作为内容。当用户打开图像时，该元素将保存图像，目前它只是一个占位符。</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7A9E53-8EC5-5992-D310-566A65C9305D}"/>
              </a:ext>
            </a:extLst>
          </p:cNvPr>
          <p:cNvSpPr txBox="1"/>
          <p:nvPr/>
        </p:nvSpPr>
        <p:spPr>
          <a:xfrm>
            <a:off x="4591218" y="235003"/>
            <a:ext cx="1672253" cy="400110"/>
          </a:xfrm>
          <a:prstGeom prst="rect">
            <a:avLst/>
          </a:prstGeom>
          <a:noFill/>
        </p:spPr>
        <p:txBody>
          <a:bodyPr wrap="none" rtlCol="0">
            <a:spAutoFit/>
          </a:bodyPr>
          <a:lstStyle/>
          <a:p>
            <a:r>
              <a:rPr lang="en-US" altLang="zh-CN" sz="2000" b="1">
                <a:solidFill>
                  <a:schemeClr val="accent3"/>
                </a:solidFill>
              </a:rPr>
              <a:t> Imagine </a:t>
            </a:r>
            <a:r>
              <a:rPr lang="zh-CN" altLang="en-US" sz="2000" b="1">
                <a:solidFill>
                  <a:schemeClr val="accent3"/>
                </a:solidFill>
              </a:rPr>
              <a:t>风格</a:t>
            </a:r>
            <a:endParaRPr lang="en-US" altLang="zh-CN" sz="2000" b="1">
              <a:solidFill>
                <a:schemeClr val="accent3"/>
              </a:solidFill>
            </a:endParaRPr>
          </a:p>
        </p:txBody>
      </p:sp>
      <p:sp>
        <p:nvSpPr>
          <p:cNvPr id="5" name="文本框 4">
            <a:extLst>
              <a:ext uri="{FF2B5EF4-FFF2-40B4-BE49-F238E27FC236}">
                <a16:creationId xmlns:a16="http://schemas.microsoft.com/office/drawing/2014/main" id="{2BD5FF1E-88D6-E22C-9D4F-5B8C43395083}"/>
              </a:ext>
            </a:extLst>
          </p:cNvPr>
          <p:cNvSpPr txBox="1"/>
          <p:nvPr/>
        </p:nvSpPr>
        <p:spPr>
          <a:xfrm>
            <a:off x="474343" y="635113"/>
            <a:ext cx="6412593" cy="293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b="0" i="0">
                <a:solidFill>
                  <a:schemeClr val="bg1"/>
                </a:solidFill>
                <a:effectLst/>
                <a:latin typeface="+mn-ea"/>
              </a:rPr>
              <a:t>Qt Quick Controls </a:t>
            </a:r>
            <a:r>
              <a:rPr lang="zh-CN" altLang="en-US" b="0" i="0">
                <a:solidFill>
                  <a:schemeClr val="bg1"/>
                </a:solidFill>
                <a:effectLst/>
                <a:latin typeface="+mn-ea"/>
              </a:rPr>
              <a:t>的目标之一是将控件的逻辑与外观分离。使用 </a:t>
            </a:r>
            <a:r>
              <a:rPr lang="en-US" altLang="zh-CN" b="0" i="0">
                <a:solidFill>
                  <a:schemeClr val="bg1"/>
                </a:solidFill>
                <a:effectLst/>
                <a:latin typeface="+mn-ea"/>
              </a:rPr>
              <a:t>Imagine </a:t>
            </a:r>
            <a:r>
              <a:rPr lang="zh-CN" altLang="en-US" b="0" i="0">
                <a:solidFill>
                  <a:schemeClr val="bg1"/>
                </a:solidFill>
                <a:effectLst/>
                <a:latin typeface="+mn-ea"/>
              </a:rPr>
              <a:t>风格，可以仅使用图形资源自定义基于 </a:t>
            </a:r>
            <a:r>
              <a:rPr lang="en-US" altLang="zh-CN" b="0" i="0">
                <a:solidFill>
                  <a:schemeClr val="bg1"/>
                </a:solidFill>
                <a:effectLst/>
                <a:latin typeface="+mn-ea"/>
              </a:rPr>
              <a:t>Qt Quick Controls </a:t>
            </a:r>
            <a:r>
              <a:rPr lang="zh-CN" altLang="en-US" b="0" i="0">
                <a:solidFill>
                  <a:schemeClr val="bg1"/>
                </a:solidFill>
                <a:effectLst/>
                <a:latin typeface="+mn-ea"/>
              </a:rPr>
              <a:t>的应用程序外观。</a:t>
            </a:r>
            <a:endParaRPr lang="en-US" altLang="zh-CN" b="0" i="0">
              <a:solidFill>
                <a:schemeClr val="bg1"/>
              </a:solidFill>
              <a:effectLst/>
              <a:latin typeface="+mn-ea"/>
            </a:endParaRPr>
          </a:p>
          <a:p>
            <a:pPr marL="285750" indent="-285750">
              <a:lnSpc>
                <a:spcPct val="150000"/>
              </a:lnSpc>
              <a:buFont typeface="Arial" panose="020B0604020202020204" pitchFamily="34" charset="0"/>
              <a:buChar char="•"/>
            </a:pPr>
            <a:r>
              <a:rPr lang="en-US" altLang="zh-CN" b="0" i="0">
                <a:solidFill>
                  <a:schemeClr val="bg1"/>
                </a:solidFill>
                <a:effectLst/>
                <a:latin typeface="+mn-ea"/>
              </a:rPr>
              <a:t>Imagine</a:t>
            </a:r>
            <a:r>
              <a:rPr lang="zh-CN" altLang="en-US" b="0" i="0">
                <a:solidFill>
                  <a:schemeClr val="bg1"/>
                </a:solidFill>
                <a:effectLst/>
                <a:latin typeface="+mn-ea"/>
              </a:rPr>
              <a:t>风格基于 </a:t>
            </a:r>
            <a:r>
              <a:rPr lang="en-US" altLang="zh-CN" b="0" i="0">
                <a:solidFill>
                  <a:schemeClr val="bg1"/>
                </a:solidFill>
                <a:effectLst/>
                <a:latin typeface="+mn-ea"/>
              </a:rPr>
              <a:t>9-patch </a:t>
            </a:r>
            <a:r>
              <a:rPr lang="zh-CN" altLang="en-US" b="0" i="0">
                <a:solidFill>
                  <a:schemeClr val="bg1"/>
                </a:solidFill>
                <a:effectLst/>
                <a:latin typeface="+mn-ea"/>
              </a:rPr>
              <a:t>图像。这允许图像携带有关它们如何被拉伸以及哪些部分被视为元素的一部分的信息</a:t>
            </a:r>
            <a:endParaRPr lang="en-US" altLang="zh-CN" b="0" i="0">
              <a:solidFill>
                <a:schemeClr val="bg1"/>
              </a:solidFill>
              <a:effectLst/>
              <a:latin typeface="+mn-ea"/>
            </a:endParaRPr>
          </a:p>
          <a:p>
            <a:pPr marL="742950" lvl="1" indent="-285750">
              <a:lnSpc>
                <a:spcPct val="150000"/>
              </a:lnSpc>
              <a:buFont typeface="Arial" panose="020B0604020202020204" pitchFamily="34" charset="0"/>
              <a:buChar char="•"/>
            </a:pPr>
            <a:r>
              <a:rPr lang="zh-CN" altLang="en-US" i="0">
                <a:solidFill>
                  <a:schemeClr val="bg1"/>
                </a:solidFill>
                <a:effectLst/>
                <a:latin typeface="+mn-ea"/>
              </a:rPr>
              <a:t>上方和左方的线是控制图片的可拉伸区域（两线的交叉区域）的</a:t>
            </a:r>
            <a:r>
              <a:rPr lang="zh-CN" altLang="en-US">
                <a:solidFill>
                  <a:schemeClr val="bg1"/>
                </a:solidFill>
                <a:latin typeface="+mn-ea"/>
              </a:rPr>
              <a:t>，</a:t>
            </a:r>
            <a:r>
              <a:rPr lang="zh-CN" altLang="en-US" i="0">
                <a:solidFill>
                  <a:schemeClr val="bg1"/>
                </a:solidFill>
                <a:effectLst/>
                <a:latin typeface="+mn-ea"/>
              </a:rPr>
              <a:t>下方的线和右侧的线控制图片的文本区域</a:t>
            </a:r>
            <a:endParaRPr lang="zh-CN" altLang="en-US">
              <a:solidFill>
                <a:schemeClr val="bg1"/>
              </a:solidFill>
              <a:latin typeface="+mn-ea"/>
            </a:endParaRPr>
          </a:p>
        </p:txBody>
      </p:sp>
      <p:pic>
        <p:nvPicPr>
          <p:cNvPr id="1028" name="Picture 4">
            <a:extLst>
              <a:ext uri="{FF2B5EF4-FFF2-40B4-BE49-F238E27FC236}">
                <a16:creationId xmlns:a16="http://schemas.microsoft.com/office/drawing/2014/main" id="{AAA9297C-A9BA-BA2D-7F91-8FE20240F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43" y="3835346"/>
            <a:ext cx="9906000" cy="7848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93DEB15-5B3F-258D-928E-B89A5FDEF6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6936" y="864754"/>
            <a:ext cx="3367725" cy="2122376"/>
          </a:xfrm>
          <a:prstGeom prst="rect">
            <a:avLst/>
          </a:prstGeom>
          <a:noFill/>
          <a:extLst>
            <a:ext uri="{909E8E84-426E-40DD-AFC4-6F175D3DCCD1}">
              <a14:hiddenFill xmlns:a14="http://schemas.microsoft.com/office/drawing/2010/main">
                <a:solidFill>
                  <a:srgbClr val="FFFFFF"/>
                </a:solidFill>
              </a14:hiddenFill>
            </a:ext>
          </a:extLst>
        </p:spPr>
      </p:pic>
      <p:sp>
        <p:nvSpPr>
          <p:cNvPr id="1296" name="Rectangle 7">
            <a:extLst>
              <a:ext uri="{FF2B5EF4-FFF2-40B4-BE49-F238E27FC236}">
                <a16:creationId xmlns:a16="http://schemas.microsoft.com/office/drawing/2014/main" id="{568A0E3E-A937-5923-2437-625DC855BBD5}"/>
              </a:ext>
            </a:extLst>
          </p:cNvPr>
          <p:cNvSpPr>
            <a:spLocks noChangeArrowheads="1"/>
          </p:cNvSpPr>
          <p:nvPr/>
        </p:nvSpPr>
        <p:spPr bwMode="auto">
          <a:xfrm>
            <a:off x="2667000" y="6799356"/>
            <a:ext cx="5347618" cy="553998"/>
          </a:xfrm>
          <a:prstGeom prst="rect">
            <a:avLst/>
          </a:prstGeom>
          <a:ln/>
        </p:spPr>
        <p:style>
          <a:lnRef idx="2">
            <a:schemeClr val="dk1"/>
          </a:lnRef>
          <a:fillRef idx="1">
            <a:schemeClr val="lt1"/>
          </a:fillRef>
          <a:effectRef idx="0">
            <a:schemeClr val="dk1"/>
          </a:effectRef>
          <a:fontRef idx="minor">
            <a:schemeClr val="dk1"/>
          </a:fontRef>
        </p:style>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kumimoji="0" lang="en-US" altLang="zh-CN" b="0" i="0" u="none" strike="noStrike" cap="none" normalizeH="0" baseline="0">
                <a:ln>
                  <a:noFill/>
                </a:ln>
                <a:solidFill>
                  <a:srgbClr val="008000"/>
                </a:solidFill>
                <a:effectLst/>
                <a:latin typeface="Arial" panose="020B0604020202020204" pitchFamily="34" charset="0"/>
              </a:rPr>
              <a:t>  </a:t>
            </a:r>
            <a:r>
              <a:rPr kumimoji="0" lang="zh-CN" altLang="zh-CN" b="0" i="0" u="none" strike="noStrike" cap="none" normalizeH="0" baseline="0">
                <a:ln>
                  <a:noFill/>
                </a:ln>
                <a:solidFill>
                  <a:srgbClr val="008000"/>
                </a:solidFill>
                <a:effectLst/>
                <a:latin typeface="Arial" panose="020B0604020202020204" pitchFamily="34" charset="0"/>
              </a:rPr>
              <a:t>imagine-assets/applicationwindow-background.png</a:t>
            </a:r>
            <a:endParaRPr kumimoji="0" lang="en-US" altLang="zh-CN" b="0" i="0" u="none" strike="noStrike" cap="none" normalizeH="0" baseline="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zh-CN" b="0" i="0" u="none" strike="noStrike" cap="none" normalizeH="0" baseline="0">
                <a:ln>
                  <a:noFill/>
                </a:ln>
                <a:solidFill>
                  <a:srgbClr val="008000"/>
                </a:solidFill>
                <a:effectLst/>
                <a:latin typeface="Arial Unicode MS"/>
              </a:rPr>
              <a:t>  </a:t>
            </a:r>
            <a:r>
              <a:rPr kumimoji="0" lang="zh-CN" altLang="zh-CN" b="0" i="0" u="none" strike="noStrike" cap="none" normalizeH="0" baseline="0">
                <a:ln>
                  <a:noFill/>
                </a:ln>
                <a:solidFill>
                  <a:srgbClr val="008000"/>
                </a:solidFill>
                <a:effectLst/>
                <a:latin typeface="Arial Unicode MS"/>
              </a:rPr>
              <a:t>imagine-assets/button-background-checked.9.png</a:t>
            </a:r>
            <a:endParaRPr kumimoji="0" lang="zh-CN" altLang="zh-C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6375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3D5DAE6-95E7-1BD6-982A-4D0F47D39F59}"/>
              </a:ext>
            </a:extLst>
          </p:cNvPr>
          <p:cNvSpPr/>
          <p:nvPr/>
        </p:nvSpPr>
        <p:spPr>
          <a:xfrm>
            <a:off x="543799" y="632460"/>
            <a:ext cx="9537539" cy="1178717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 </a:t>
            </a:r>
            <a:endParaRPr kumimoji="0" lang="en-US" altLang="zh-CN" b="0" i="0" u="none" strike="noStrike" cap="none" normalizeH="0" baseline="0">
              <a:ln>
                <a:noFill/>
              </a:ln>
              <a:solidFill>
                <a:srgbClr val="FFFFFF"/>
              </a:solidFill>
              <a:effectLst/>
              <a:latin typeface="Arial Unicode MS"/>
              <a:ea typeface="source-code-pro"/>
            </a:endParaRPr>
          </a:p>
          <a:p>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QtQuick.Controls </a:t>
            </a:r>
            <a:endParaRPr kumimoji="0" lang="en-US" altLang="zh-CN" b="0" i="0" u="none" strike="noStrike" cap="none" normalizeH="0" baseline="0">
              <a:ln>
                <a:noFill/>
              </a:ln>
              <a:solidFill>
                <a:srgbClr val="FFFFFF"/>
              </a:solidFill>
              <a:effectLst/>
              <a:latin typeface="Arial Unicode MS"/>
              <a:ea typeface="source-code-pro"/>
            </a:endParaRPr>
          </a:p>
          <a:p>
            <a:endParaRPr lang="en-US" altLang="zh-CN">
              <a:solidFill>
                <a:srgbClr val="FFFFFF"/>
              </a:solidFill>
              <a:latin typeface="Arial Unicode MS"/>
              <a:ea typeface="source-code-pro"/>
            </a:endParaRPr>
          </a:p>
          <a:p>
            <a:r>
              <a:rPr kumimoji="0" lang="zh-CN" altLang="zh-CN" b="0" i="0" u="none" strike="noStrike" cap="none" normalizeH="0" baseline="0">
                <a:ln>
                  <a:noFill/>
                </a:ln>
                <a:solidFill>
                  <a:srgbClr val="F8C555"/>
                </a:solidFill>
                <a:effectLst/>
                <a:latin typeface="Arial Unicode MS"/>
                <a:ea typeface="source-code-pro"/>
              </a:rPr>
              <a:t>ApplicationWindow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endParaRPr kumimoji="0" lang="en-US" altLang="zh-CN" b="0" i="0" u="none" strike="noStrike" cap="none" normalizeH="0" baseline="0">
              <a:ln>
                <a:noFill/>
              </a:ln>
              <a:solidFill>
                <a:srgbClr val="CCCCCC"/>
              </a:solidFill>
              <a:effectLst/>
              <a:latin typeface="Arial Unicode MS"/>
              <a:ea typeface="source-code-pro"/>
            </a:endParaRPr>
          </a:p>
          <a:p>
            <a:pPr lvl="1"/>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F8C555"/>
                </a:solidFill>
                <a:effectLst/>
                <a:latin typeface="Arial Unicode MS"/>
                <a:ea typeface="source-code-pro"/>
              </a:rPr>
              <a:t>visible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true</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F8C555"/>
                </a:solidFill>
                <a:effectLst/>
                <a:latin typeface="Arial Unicode MS"/>
                <a:ea typeface="source-code-pro"/>
              </a:rPr>
              <a:t>width</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640</a:t>
            </a:r>
            <a:r>
              <a:rPr lang="en-US" altLang="zh-CN">
                <a:solidFill>
                  <a:srgbClr val="FFFFFF"/>
                </a:solidFill>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height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480</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F8C555"/>
                </a:solidFill>
                <a:effectLst/>
                <a:latin typeface="Arial Unicode MS"/>
                <a:ea typeface="source-code-pro"/>
              </a:rPr>
              <a:t>title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"Hello World"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endParaRPr lang="en-US" altLang="zh-CN">
              <a:solidFill>
                <a:srgbClr val="FFFFFF"/>
              </a:solidFill>
              <a:latin typeface="Arial Unicode MS"/>
              <a:ea typeface="source-code-pro"/>
            </a:endParaRPr>
          </a:p>
          <a:p>
            <a:pPr lvl="1"/>
            <a:r>
              <a:rPr kumimoji="0" lang="zh-CN" altLang="zh-CN" b="0" i="0" u="none" strike="noStrike" cap="none" normalizeH="0" baseline="0">
                <a:ln>
                  <a:noFill/>
                </a:ln>
                <a:solidFill>
                  <a:srgbClr val="F8C555"/>
                </a:solidFill>
                <a:effectLst/>
                <a:latin typeface="Arial Unicode MS"/>
                <a:ea typeface="source-code-pro"/>
              </a:rPr>
              <a:t>Column</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F8C555"/>
                </a:solidFill>
                <a:effectLst/>
                <a:latin typeface="Arial Unicode MS"/>
                <a:ea typeface="source-code-pro"/>
              </a:rPr>
              <a:t>anchors.top</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top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F8C555"/>
                </a:solidFill>
                <a:effectLst/>
                <a:latin typeface="Arial Unicode MS"/>
                <a:ea typeface="source-code-pro"/>
              </a:rPr>
              <a:t>anchors.left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left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F8C555"/>
                </a:solidFill>
                <a:effectLst/>
                <a:latin typeface="Arial Unicode MS"/>
                <a:ea typeface="source-code-pro"/>
              </a:rPr>
              <a:t>anchors.margins</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10</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F8C555"/>
                </a:solidFill>
                <a:effectLst/>
                <a:latin typeface="Arial Unicode MS"/>
                <a:ea typeface="source-code-pro"/>
              </a:rPr>
              <a:t>width</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width</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2</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F8C555"/>
                </a:solidFill>
                <a:effectLst/>
                <a:latin typeface="Arial Unicode MS"/>
                <a:ea typeface="source-code-pro"/>
              </a:rPr>
              <a:t>spacing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10</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a:endParaRPr lang="en-US" altLang="zh-CN">
              <a:solidFill>
                <a:srgbClr val="FFFFFF"/>
              </a:solidFill>
              <a:latin typeface="Arial Unicode MS"/>
              <a:ea typeface="source-code-pro"/>
            </a:endParaRPr>
          </a:p>
          <a:p>
            <a:pPr lvl="2"/>
            <a:r>
              <a:rPr kumimoji="0" lang="zh-CN" altLang="zh-CN" b="0" i="0" u="none" strike="noStrike" cap="none" normalizeH="0" baseline="0">
                <a:ln>
                  <a:noFill/>
                </a:ln>
                <a:solidFill>
                  <a:srgbClr val="F8C555"/>
                </a:solidFill>
                <a:effectLst/>
                <a:latin typeface="Arial Unicode MS"/>
                <a:ea typeface="source-code-pro"/>
              </a:rPr>
              <a:t>Repeater</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a:r>
              <a:rPr kumimoji="0" lang="zh-CN" altLang="zh-CN" b="0" i="0" u="none" strike="noStrike" cap="none" normalizeH="0" baseline="0">
                <a:ln>
                  <a:noFill/>
                </a:ln>
                <a:solidFill>
                  <a:srgbClr val="F8C555"/>
                </a:solidFill>
                <a:effectLst/>
                <a:latin typeface="Arial Unicode MS"/>
                <a:ea typeface="source-code-pro"/>
              </a:rPr>
              <a:t>model</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5</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a:r>
              <a:rPr kumimoji="0" lang="zh-CN" altLang="zh-CN" b="0" i="0" u="none" strike="noStrike" cap="none" normalizeH="0" baseline="0">
                <a:ln>
                  <a:noFill/>
                </a:ln>
                <a:solidFill>
                  <a:srgbClr val="F8C555"/>
                </a:solidFill>
                <a:effectLst/>
                <a:latin typeface="Arial Unicode MS"/>
                <a:ea typeface="source-code-pro"/>
              </a:rPr>
              <a:t>delegate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Button</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a:r>
              <a:rPr kumimoji="0" lang="zh-CN" altLang="zh-CN" b="0" i="0" u="none" strike="noStrike" cap="none" normalizeH="0" baseline="0">
                <a:ln>
                  <a:noFill/>
                </a:ln>
                <a:solidFill>
                  <a:srgbClr val="F8C555"/>
                </a:solidFill>
                <a:effectLst/>
                <a:latin typeface="Arial Unicode MS"/>
                <a:ea typeface="source-code-pro"/>
              </a:rPr>
              <a:t>width</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width</a:t>
            </a:r>
            <a:r>
              <a:rPr kumimoji="0" lang="en-US"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height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70</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"Click me!"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endParaRPr lang="en-US" altLang="zh-CN">
              <a:solidFill>
                <a:srgbClr val="FFFFFF"/>
              </a:solidFill>
              <a:latin typeface="Arial Unicode MS"/>
              <a:ea typeface="source-code-pro"/>
            </a:endParaRPr>
          </a:p>
          <a:p>
            <a:pPr lvl="1"/>
            <a:r>
              <a:rPr kumimoji="0" lang="zh-CN" altLang="zh-CN" b="0" i="0" u="none" strike="noStrike" cap="none" normalizeH="0" baseline="0">
                <a:ln>
                  <a:noFill/>
                </a:ln>
                <a:solidFill>
                  <a:srgbClr val="F8C555"/>
                </a:solidFill>
                <a:effectLst/>
                <a:latin typeface="Arial Unicode MS"/>
                <a:ea typeface="source-code-pro"/>
              </a:rPr>
              <a:t>Grid</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F8C555"/>
                </a:solidFill>
                <a:effectLst/>
                <a:latin typeface="Arial Unicode MS"/>
                <a:ea typeface="source-code-pro"/>
              </a:rPr>
              <a:t>anchors.top</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top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F8C555"/>
                </a:solidFill>
                <a:effectLst/>
                <a:latin typeface="Arial Unicode MS"/>
                <a:ea typeface="source-code-pro"/>
              </a:rPr>
              <a:t>anchors.right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right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F8C555"/>
                </a:solidFill>
                <a:effectLst/>
                <a:latin typeface="Arial Unicode MS"/>
                <a:ea typeface="source-code-pro"/>
              </a:rPr>
              <a:t>anchors.margins</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10</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F8C555"/>
                </a:solidFill>
                <a:effectLst/>
                <a:latin typeface="Arial Unicode MS"/>
                <a:ea typeface="source-code-pro"/>
              </a:rPr>
              <a:t>columns</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2</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F8C555"/>
                </a:solidFill>
                <a:effectLst/>
                <a:latin typeface="Arial Unicode MS"/>
                <a:ea typeface="source-code-pro"/>
              </a:rPr>
              <a:t>spacing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10</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F8C555"/>
                </a:solidFill>
                <a:effectLst/>
                <a:latin typeface="Arial Unicode MS"/>
                <a:ea typeface="source-code-pro"/>
              </a:rPr>
              <a:t>Repeater</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a:r>
              <a:rPr kumimoji="0" lang="zh-CN" altLang="zh-CN" b="0" i="0" u="none" strike="noStrike" cap="none" normalizeH="0" baseline="0">
                <a:ln>
                  <a:noFill/>
                </a:ln>
                <a:solidFill>
                  <a:srgbClr val="F8C555"/>
                </a:solidFill>
                <a:effectLst/>
                <a:latin typeface="Arial Unicode MS"/>
                <a:ea typeface="source-code-pro"/>
              </a:rPr>
              <a:t>model</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10</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a:r>
              <a:rPr kumimoji="0" lang="zh-CN" altLang="zh-CN" b="0" i="0" u="none" strike="noStrike" cap="none" normalizeH="0" baseline="0">
                <a:ln>
                  <a:noFill/>
                </a:ln>
                <a:solidFill>
                  <a:srgbClr val="F8C555"/>
                </a:solidFill>
                <a:effectLst/>
                <a:latin typeface="Arial Unicode MS"/>
                <a:ea typeface="source-code-pro"/>
              </a:rPr>
              <a:t>delegate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Button</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a:r>
              <a:rPr kumimoji="0" lang="zh-CN" altLang="zh-CN" b="0" i="0" u="none" strike="noStrike" cap="none" normalizeH="0" baseline="0">
                <a:ln>
                  <a:noFill/>
                </a:ln>
                <a:solidFill>
                  <a:srgbClr val="F8C555"/>
                </a:solidFill>
                <a:effectLst/>
                <a:latin typeface="Arial Unicode MS"/>
                <a:ea typeface="source-code-pro"/>
              </a:rPr>
              <a:t>height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70</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"Check me!"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a:r>
              <a:rPr kumimoji="0" lang="zh-CN" altLang="zh-CN" b="0" i="0" u="none" strike="noStrike" cap="none" normalizeH="0" baseline="0">
                <a:ln>
                  <a:noFill/>
                </a:ln>
                <a:solidFill>
                  <a:srgbClr val="F8C555"/>
                </a:solidFill>
                <a:effectLst/>
                <a:latin typeface="Arial Unicode MS"/>
                <a:ea typeface="source-code-pro"/>
              </a:rPr>
              <a:t>checkable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true</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a:p>
            <a:endParaRPr lang="zh-CN" altLang="en-US"/>
          </a:p>
        </p:txBody>
      </p:sp>
      <p:sp>
        <p:nvSpPr>
          <p:cNvPr id="6" name="矩形 5">
            <a:extLst>
              <a:ext uri="{FF2B5EF4-FFF2-40B4-BE49-F238E27FC236}">
                <a16:creationId xmlns:a16="http://schemas.microsoft.com/office/drawing/2014/main" id="{6EC609E9-AAFD-E5FA-C979-B86833E68740}"/>
              </a:ext>
            </a:extLst>
          </p:cNvPr>
          <p:cNvSpPr/>
          <p:nvPr/>
        </p:nvSpPr>
        <p:spPr>
          <a:xfrm>
            <a:off x="6285053" y="1840375"/>
            <a:ext cx="3622877" cy="33913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a:solidFill>
                  <a:srgbClr val="008000"/>
                </a:solidFill>
                <a:effectLst/>
              </a:rPr>
              <a:t>;qtquickcontrols2.conf</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a:ln>
                <a:noFill/>
              </a:ln>
              <a:solidFill>
                <a:srgbClr val="008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8000"/>
                </a:solidFill>
                <a:effectLst/>
                <a:latin typeface="Arial" panose="020B0604020202020204" pitchFamily="34" charset="0"/>
              </a:rPr>
              <a:t>[Controls]</a:t>
            </a:r>
            <a:r>
              <a:rPr kumimoji="0" lang="zh-CN" altLang="zh-CN" b="0" i="0" u="none" strike="noStrike" cap="none" normalizeH="0" baseline="0">
                <a:ln>
                  <a:noFill/>
                </a:ln>
                <a:solidFill>
                  <a:schemeClr val="tx1"/>
                </a:solidFill>
                <a:effectLst/>
                <a:latin typeface="Arial" panose="020B0604020202020204" pitchFamily="34" charset="0"/>
              </a:rPr>
              <a:t> </a:t>
            </a:r>
            <a:endParaRPr kumimoji="0" lang="en-US" altLang="zh-CN"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0080"/>
                </a:solidFill>
                <a:effectLst/>
                <a:latin typeface="Arial Unicode MS"/>
              </a:rPr>
              <a:t>Style</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008000"/>
                </a:solidFill>
                <a:effectLst/>
                <a:latin typeface="Arial Unicode MS"/>
              </a:rPr>
              <a:t>Imagine</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b="0" i="0" u="none" strike="noStrike" cap="none" normalizeH="0" baseline="0">
                <a:ln>
                  <a:noFill/>
                </a:ln>
                <a:solidFill>
                  <a:schemeClr val="tx1"/>
                </a:solidFill>
                <a:effectLst/>
                <a:latin typeface="Arial Unicode MS"/>
              </a:rPr>
            </a:br>
            <a:r>
              <a:rPr kumimoji="0" lang="zh-CN" altLang="zh-CN" b="0" i="0" u="none" strike="noStrike" cap="none" normalizeH="0" baseline="0">
                <a:ln>
                  <a:noFill/>
                </a:ln>
                <a:solidFill>
                  <a:srgbClr val="808000"/>
                </a:solidFill>
                <a:effectLst/>
                <a:latin typeface="Arial Unicode MS"/>
              </a:rPr>
              <a:t>[Imagine]</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0080"/>
                </a:solidFill>
                <a:effectLst/>
                <a:latin typeface="Arial Unicode MS"/>
              </a:rPr>
              <a:t>Path</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008000"/>
                </a:solidFill>
                <a:effectLst/>
                <a:latin typeface="Arial Unicode MS"/>
              </a:rPr>
              <a:t>:/imagine-assets</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b="0" i="0" u="none" strike="noStrike" cap="none" normalizeH="0" baseline="0">
                <a:ln>
                  <a:noFill/>
                </a:ln>
                <a:solidFill>
                  <a:schemeClr val="tx1"/>
                </a:solidFill>
                <a:effectLst/>
                <a:latin typeface="Arial Unicode MS"/>
              </a:rPr>
            </a:br>
            <a:r>
              <a:rPr kumimoji="0" lang="zh-CN" altLang="zh-CN" b="0" i="0" u="none" strike="noStrike" cap="none" normalizeH="0" baseline="0">
                <a:ln>
                  <a:noFill/>
                </a:ln>
                <a:solidFill>
                  <a:srgbClr val="808000"/>
                </a:solidFill>
                <a:effectLst/>
                <a:latin typeface="Arial Unicode MS"/>
              </a:rPr>
              <a:t>[Imagine\Palette]</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0080"/>
                </a:solidFill>
                <a:effectLst/>
                <a:latin typeface="Arial Unicode MS"/>
              </a:rPr>
              <a:t>Text</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008000"/>
                </a:solidFill>
                <a:effectLst/>
                <a:latin typeface="Arial Unicode MS"/>
              </a:rPr>
              <a:t>#6affcd</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800080"/>
                </a:solidFill>
                <a:effectLst/>
                <a:latin typeface="Arial Unicode MS"/>
              </a:rPr>
              <a:t>ButtonText</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008000"/>
                </a:solidFill>
                <a:effectLst/>
                <a:latin typeface="Arial Unicode MS"/>
              </a:rPr>
              <a:t>#6affcd</a:t>
            </a:r>
            <a:r>
              <a:rPr kumimoji="0" lang="zh-CN" altLang="zh-CN" b="0" i="0" u="none" strike="noStrike" cap="none" normalizeH="0" baseline="0">
                <a:ln>
                  <a:noFill/>
                </a:ln>
                <a:solidFill>
                  <a:schemeClr val="tx1"/>
                </a:solidFill>
                <a:effectLst/>
              </a:rPr>
              <a:t> </a:t>
            </a:r>
            <a:r>
              <a:rPr kumimoji="0" lang="zh-CN" altLang="zh-CN" b="0" i="0" u="none" strike="noStrike" cap="none" normalizeH="0" baseline="0">
                <a:ln>
                  <a:noFill/>
                </a:ln>
                <a:solidFill>
                  <a:srgbClr val="800080"/>
                </a:solidFill>
                <a:effectLst/>
                <a:latin typeface="Arial Unicode MS"/>
              </a:rPr>
              <a:t>WindowText</a:t>
            </a:r>
            <a:r>
              <a:rPr kumimoji="0" lang="zh-CN" altLang="zh-CN" b="0" i="0" u="none" strike="noStrike" cap="none" normalizeH="0" baseline="0">
                <a:ln>
                  <a:noFill/>
                </a:ln>
                <a:solidFill>
                  <a:schemeClr val="tx1"/>
                </a:solidFill>
                <a:effectLst/>
                <a:latin typeface="Arial Unicode MS"/>
              </a:rPr>
              <a:t>=</a:t>
            </a:r>
            <a:r>
              <a:rPr kumimoji="0" lang="zh-CN" altLang="zh-CN" b="0" i="0" u="none" strike="noStrike" cap="none" normalizeH="0" baseline="0">
                <a:ln>
                  <a:noFill/>
                </a:ln>
                <a:solidFill>
                  <a:srgbClr val="008000"/>
                </a:solidFill>
                <a:effectLst/>
                <a:latin typeface="Arial Unicode MS"/>
              </a:rPr>
              <a:t>#6affcd</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rgbClr val="808000"/>
              </a:solidFill>
              <a:effectLst/>
              <a:latin typeface="Arial Unicode MS"/>
            </a:endParaRPr>
          </a:p>
        </p:txBody>
      </p:sp>
    </p:spTree>
    <p:extLst>
      <p:ext uri="{BB962C8B-B14F-4D97-AF65-F5344CB8AC3E}">
        <p14:creationId xmlns:p14="http://schemas.microsoft.com/office/powerpoint/2010/main" val="378714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D512885-B103-BA4F-793B-08C315692230}"/>
              </a:ext>
            </a:extLst>
          </p:cNvPr>
          <p:cNvSpPr/>
          <p:nvPr/>
        </p:nvSpPr>
        <p:spPr>
          <a:xfrm>
            <a:off x="741680" y="1054408"/>
            <a:ext cx="9357360" cy="40132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r>
              <a:rPr kumimoji="0" lang="zh-CN" altLang="zh-CN" b="0" i="0" u="none" strike="noStrike" cap="none" normalizeH="0" baseline="0">
                <a:ln>
                  <a:noFill/>
                </a:ln>
                <a:solidFill>
                  <a:srgbClr val="F8C555"/>
                </a:solidFill>
                <a:effectLst/>
                <a:latin typeface="Arial Unicode MS"/>
                <a:ea typeface="source-code-pro"/>
              </a:rPr>
              <a:t>ApplicationWindow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F8C555"/>
                </a:solidFill>
                <a:effectLst/>
                <a:latin typeface="Arial Unicode MS"/>
                <a:ea typeface="source-code-pro"/>
              </a:rPr>
              <a:t>header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ToolBar</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F8C555"/>
                </a:solidFill>
                <a:effectLst/>
                <a:latin typeface="Arial Unicode MS"/>
                <a:ea typeface="source-code-pro"/>
              </a:rPr>
              <a:t>Flow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a:r>
              <a:rPr kumimoji="0" lang="zh-CN" altLang="zh-CN" b="0" i="0" u="none" strike="noStrike" cap="none" normalizeH="0" baseline="0">
                <a:ln>
                  <a:noFill/>
                </a:ln>
                <a:solidFill>
                  <a:srgbClr val="F8C555"/>
                </a:solidFill>
                <a:effectLst/>
                <a:latin typeface="Arial Unicode MS"/>
                <a:ea typeface="source-code-pro"/>
              </a:rPr>
              <a:t>anchors.fill</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 </a:t>
            </a:r>
            <a:endParaRPr kumimoji="0" lang="en-US" altLang="zh-CN" b="0" i="0" u="none" strike="noStrike" cap="none" normalizeH="0" baseline="0">
              <a:ln>
                <a:noFill/>
              </a:ln>
              <a:solidFill>
                <a:srgbClr val="FFFFFF"/>
              </a:solidFill>
              <a:effectLst/>
              <a:latin typeface="Arial Unicode MS"/>
              <a:ea typeface="source-code-pro"/>
            </a:endParaRPr>
          </a:p>
          <a:p>
            <a:pPr lvl="3"/>
            <a:r>
              <a:rPr kumimoji="0" lang="zh-CN" altLang="zh-CN" b="0" i="0" u="none" strike="noStrike" cap="none" normalizeH="0" baseline="0">
                <a:ln>
                  <a:noFill/>
                </a:ln>
                <a:solidFill>
                  <a:srgbClr val="F8C555"/>
                </a:solidFill>
                <a:effectLst/>
                <a:latin typeface="Arial Unicode MS"/>
                <a:ea typeface="source-code-pro"/>
              </a:rPr>
              <a:t>ToolButton</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"Open"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a:r>
              <a:rPr kumimoji="0" lang="zh-CN" altLang="zh-CN" b="0" i="0" u="none" strike="noStrike" cap="none" normalizeH="0" baseline="0">
                <a:ln>
                  <a:noFill/>
                </a:ln>
                <a:solidFill>
                  <a:srgbClr val="F8C555"/>
                </a:solidFill>
                <a:effectLst/>
                <a:latin typeface="Arial Unicode MS"/>
                <a:ea typeface="source-code-pro"/>
              </a:rPr>
              <a:t>icon.</a:t>
            </a:r>
            <a:r>
              <a:rPr kumimoji="0" lang="en-US" altLang="zh-CN" b="0" i="0" u="none" strike="noStrike" cap="none" normalizeH="0" baseline="0">
                <a:ln>
                  <a:noFill/>
                </a:ln>
                <a:solidFill>
                  <a:srgbClr val="F8C555"/>
                </a:solidFill>
                <a:effectLst/>
                <a:latin typeface="Arial Unicode MS"/>
                <a:ea typeface="source-code-pro"/>
              </a:rPr>
              <a:t>source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lang="zh-CN" altLang="zh-CN">
                <a:solidFill>
                  <a:srgbClr val="7EC699"/>
                </a:solidFill>
                <a:latin typeface="Arial Unicode MS"/>
              </a:rPr>
              <a:t>"</a:t>
            </a:r>
            <a:r>
              <a:rPr lang="en-US" altLang="zh-CN">
                <a:solidFill>
                  <a:srgbClr val="7EC699"/>
                </a:solidFill>
                <a:latin typeface="Arial Unicode MS"/>
              </a:rPr>
              <a:t>images/open.png</a:t>
            </a:r>
            <a:r>
              <a:rPr lang="zh-CN" altLang="zh-CN">
                <a:solidFill>
                  <a:srgbClr val="7EC699"/>
                </a:solidFill>
                <a:latin typeface="Arial Unicode MS"/>
              </a:rPr>
              <a:t>" </a:t>
            </a:r>
            <a:endParaRPr lang="en-US" altLang="zh-CN">
              <a:solidFill>
                <a:srgbClr val="7EC699"/>
              </a:solidFill>
              <a:latin typeface="Arial Unicode MS"/>
            </a:endParaRPr>
          </a:p>
          <a:p>
            <a:pPr lvl="4"/>
            <a:r>
              <a:rPr kumimoji="0" lang="zh-CN" altLang="zh-CN" b="0" i="0" u="none" strike="noStrike" cap="none" normalizeH="0" baseline="0">
                <a:ln>
                  <a:noFill/>
                </a:ln>
                <a:solidFill>
                  <a:srgbClr val="F8C555"/>
                </a:solidFill>
                <a:effectLst/>
                <a:latin typeface="Arial Unicode MS"/>
                <a:ea typeface="source-code-pro"/>
              </a:rPr>
              <a:t>onClicked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fileOpenDialog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open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2D51B98F-7540-C177-BCC5-82B803C42B2D}"/>
              </a:ext>
            </a:extLst>
          </p:cNvPr>
          <p:cNvSpPr txBox="1"/>
          <p:nvPr/>
        </p:nvSpPr>
        <p:spPr>
          <a:xfrm>
            <a:off x="675640" y="705396"/>
            <a:ext cx="9433560" cy="369332"/>
          </a:xfrm>
          <a:prstGeom prst="rect">
            <a:avLst/>
          </a:prstGeom>
          <a:noFill/>
        </p:spPr>
        <p:txBody>
          <a:bodyPr wrap="square">
            <a:spAutoFit/>
          </a:bodyPr>
          <a:lstStyle/>
          <a:p>
            <a:r>
              <a:rPr lang="zh-CN" altLang="en-US">
                <a:solidFill>
                  <a:schemeClr val="bg1"/>
                </a:solidFill>
              </a:rPr>
              <a:t>添加工具栏。在工具栏内部，添加了一个Flow元素，里面放置了一个工具按钮。</a:t>
            </a:r>
          </a:p>
        </p:txBody>
      </p:sp>
      <p:sp>
        <p:nvSpPr>
          <p:cNvPr id="11" name="文本框 10">
            <a:extLst>
              <a:ext uri="{FF2B5EF4-FFF2-40B4-BE49-F238E27FC236}">
                <a16:creationId xmlns:a16="http://schemas.microsoft.com/office/drawing/2014/main" id="{C34701FA-86AB-F820-CF49-362E0E0A6795}"/>
              </a:ext>
            </a:extLst>
          </p:cNvPr>
          <p:cNvSpPr txBox="1"/>
          <p:nvPr/>
        </p:nvSpPr>
        <p:spPr>
          <a:xfrm>
            <a:off x="644049" y="5067608"/>
            <a:ext cx="9337040" cy="369332"/>
          </a:xfrm>
          <a:prstGeom prst="rect">
            <a:avLst/>
          </a:prstGeom>
          <a:noFill/>
        </p:spPr>
        <p:txBody>
          <a:bodyPr wrap="square">
            <a:spAutoFit/>
          </a:bodyPr>
          <a:lstStyle/>
          <a:p>
            <a:r>
              <a:rPr lang="zh-CN" altLang="en-US">
                <a:solidFill>
                  <a:schemeClr val="bg1"/>
                </a:solidFill>
              </a:rPr>
              <a:t>fileOpenDialog元素来自</a:t>
            </a:r>
            <a:r>
              <a:rPr lang="en-US" altLang="zh-CN">
                <a:solidFill>
                  <a:schemeClr val="bg1"/>
                </a:solidFill>
              </a:rPr>
              <a:t>Qt.labs.platform</a:t>
            </a:r>
            <a:r>
              <a:rPr lang="zh-CN" altLang="en-US">
                <a:solidFill>
                  <a:schemeClr val="bg1"/>
                </a:solidFill>
              </a:rPr>
              <a:t>模块。文件对话框可用于打开或保存文件。</a:t>
            </a:r>
          </a:p>
        </p:txBody>
      </p:sp>
      <p:sp>
        <p:nvSpPr>
          <p:cNvPr id="12" name="矩形 11">
            <a:extLst>
              <a:ext uri="{FF2B5EF4-FFF2-40B4-BE49-F238E27FC236}">
                <a16:creationId xmlns:a16="http://schemas.microsoft.com/office/drawing/2014/main" id="{8656DA81-CC91-146B-973D-EBE9EF4F2374}"/>
              </a:ext>
            </a:extLst>
          </p:cNvPr>
          <p:cNvSpPr/>
          <p:nvPr/>
        </p:nvSpPr>
        <p:spPr>
          <a:xfrm>
            <a:off x="751840" y="5436940"/>
            <a:ext cx="9357360" cy="426586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F8C555"/>
                </a:solidFill>
                <a:effectLst/>
                <a:latin typeface="Arial Unicode MS"/>
                <a:ea typeface="source-code-pro"/>
              </a:rPr>
              <a:t>ApplicationWindow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en-US" altLang="zh-CN" b="0" i="0" u="none" strike="noStrike" cap="none" normalizeH="0" baseline="0">
                <a:ln>
                  <a:noFill/>
                </a:ln>
                <a:solidFill>
                  <a:srgbClr val="F8C555"/>
                </a:solidFill>
                <a:effectLst/>
                <a:latin typeface="Arial Unicode MS"/>
                <a:ea typeface="source-code-pro"/>
              </a:rPr>
              <a:t>Platform.</a:t>
            </a:r>
            <a:r>
              <a:rPr kumimoji="0" lang="zh-CN" altLang="zh-CN" b="0" i="0" u="none" strike="noStrike" cap="none" normalizeH="0" baseline="0">
                <a:ln>
                  <a:noFill/>
                </a:ln>
                <a:solidFill>
                  <a:srgbClr val="F8C555"/>
                </a:solidFill>
                <a:effectLst/>
                <a:latin typeface="Arial Unicode MS"/>
                <a:ea typeface="source-code-pro"/>
              </a:rPr>
              <a:t>FileDialog</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fileOpenDialog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title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7EC699"/>
                </a:solidFill>
                <a:effectLst/>
                <a:latin typeface="Arial Unicode MS"/>
                <a:ea typeface="source-code-pro"/>
              </a:rPr>
              <a:t>"Select an image file"</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folder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StandardPaths</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writableLocation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StandardPaths</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DocumentsLocation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nameFilters</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7EC699"/>
                </a:solidFill>
                <a:effectLst/>
                <a:latin typeface="Arial Unicode MS"/>
                <a:ea typeface="source-code-pro"/>
              </a:rPr>
              <a:t>"Image files (*.png *.jpeg *.jpg)"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onAccepted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image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source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fileOpenDialog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fileUrl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16" name="矩形 15">
            <a:extLst>
              <a:ext uri="{FF2B5EF4-FFF2-40B4-BE49-F238E27FC236}">
                <a16:creationId xmlns:a16="http://schemas.microsoft.com/office/drawing/2014/main" id="{28CBE7FF-BAE5-F9A1-6677-A59B8D69CE02}"/>
              </a:ext>
            </a:extLst>
          </p:cNvPr>
          <p:cNvSpPr/>
          <p:nvPr/>
        </p:nvSpPr>
        <p:spPr>
          <a:xfrm>
            <a:off x="1370489" y="10072132"/>
            <a:ext cx="7884160" cy="30647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0" lang="zh-CN" altLang="zh-CN" b="0" i="0" u="none" strike="noStrike" cap="none" normalizeH="0" baseline="0">
                <a:ln>
                  <a:noFill/>
                </a:ln>
                <a:solidFill>
                  <a:srgbClr val="00677C"/>
                </a:solidFill>
                <a:effectLst/>
                <a:latin typeface="Arial" panose="020B0604020202020204" pitchFamily="34" charset="0"/>
              </a:rPr>
              <a:t>qt_add_executable</a:t>
            </a:r>
            <a:r>
              <a:rPr kumimoji="0" lang="zh-CN" altLang="zh-CN" b="0" i="0" u="none" strike="noStrike" cap="none" normalizeH="0" baseline="0">
                <a:ln>
                  <a:noFill/>
                </a:ln>
                <a:solidFill>
                  <a:schemeClr val="tx1"/>
                </a:solidFill>
                <a:effectLst/>
                <a:latin typeface="Arial" panose="020B0604020202020204" pitchFamily="34" charset="0"/>
              </a:rPr>
              <a:t>(appuntitled </a:t>
            </a:r>
            <a:endParaRPr kumimoji="0" lang="en-US" altLang="zh-CN" b="0" i="0" u="none" strike="noStrike" cap="none" normalizeH="0" baseline="0">
              <a:ln>
                <a:noFill/>
              </a:ln>
              <a:solidFill>
                <a:schemeClr val="tx1"/>
              </a:solidFill>
              <a:effectLst/>
              <a:latin typeface="Arial" panose="020B0604020202020204" pitchFamily="34" charset="0"/>
            </a:endParaRPr>
          </a:p>
          <a:p>
            <a:pPr lvl="1"/>
            <a:r>
              <a:rPr kumimoji="0" lang="zh-CN" altLang="zh-CN" b="0" i="0" u="none" strike="noStrike" cap="none" normalizeH="0" baseline="0">
                <a:ln>
                  <a:noFill/>
                </a:ln>
                <a:solidFill>
                  <a:schemeClr val="tx1"/>
                </a:solidFill>
                <a:effectLst/>
                <a:latin typeface="Arial Unicode MS"/>
              </a:rPr>
              <a:t>main.cpp</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a:r>
              <a:rPr kumimoji="0" lang="zh-CN" altLang="zh-CN" b="0" i="0" u="none" strike="noStrike" cap="none" normalizeH="0" baseline="0">
                <a:ln>
                  <a:noFill/>
                </a:ln>
                <a:solidFill>
                  <a:schemeClr val="tx1"/>
                </a:solidFill>
                <a:effectLst/>
                <a:highlight>
                  <a:srgbClr val="00FF00"/>
                </a:highlight>
                <a:latin typeface="Arial Unicode MS"/>
              </a:rPr>
              <a:t>icon.rc</a:t>
            </a:r>
            <a:r>
              <a:rPr kumimoji="0" lang="zh-CN" altLang="zh-CN" b="0" i="0" u="none" strike="noStrike" cap="none" normalizeH="0" baseline="0">
                <a:ln>
                  <a:noFill/>
                </a:ln>
                <a:solidFill>
                  <a:schemeClr val="tx1"/>
                </a:solidFill>
                <a:effectLst/>
                <a:highlight>
                  <a:srgbClr val="00FF00"/>
                </a:highlight>
              </a:rPr>
              <a:t> </a:t>
            </a:r>
            <a:endParaRPr kumimoji="0" lang="en-US" altLang="zh-CN" b="0" i="0" u="none" strike="noStrike" cap="none" normalizeH="0" baseline="0">
              <a:ln>
                <a:noFill/>
              </a:ln>
              <a:solidFill>
                <a:schemeClr val="tx1"/>
              </a:solidFill>
              <a:effectLst/>
              <a:highlight>
                <a:srgbClr val="00FF00"/>
              </a:highlight>
            </a:endParaRPr>
          </a:p>
          <a:p>
            <a:r>
              <a:rPr kumimoji="0" lang="zh-CN" altLang="zh-CN" b="0" i="0" u="none" strike="noStrike" cap="none" normalizeH="0" baseline="0">
                <a:ln>
                  <a:noFill/>
                </a:ln>
                <a:solidFill>
                  <a:schemeClr val="tx1"/>
                </a:solidFill>
                <a:effectLst/>
                <a:latin typeface="Arial Unicode MS"/>
              </a:rPr>
              <a:t>)</a:t>
            </a:r>
            <a:endParaRPr kumimoji="0" lang="zh-CN" altLang="zh-CN" b="0" i="0" u="none" strike="noStrike" cap="none" normalizeH="0" baseline="0">
              <a:ln>
                <a:noFill/>
              </a:ln>
              <a:solidFill>
                <a:schemeClr val="tx1"/>
              </a:solidFill>
              <a:effectLst/>
              <a:latin typeface="Arial" panose="020B0604020202020204" pitchFamily="34" charset="0"/>
            </a:endParaRPr>
          </a:p>
          <a:p>
            <a:endParaRPr kumimoji="0" lang="en-US" altLang="zh-CN" b="0" i="0" u="none" strike="noStrike" cap="none" normalizeH="0" baseline="0">
              <a:ln>
                <a:noFill/>
              </a:ln>
              <a:solidFill>
                <a:srgbClr val="00677C"/>
              </a:solidFill>
              <a:effectLst/>
              <a:latin typeface="Arial" panose="020B0604020202020204" pitchFamily="34" charset="0"/>
            </a:endParaRPr>
          </a:p>
          <a:p>
            <a:r>
              <a:rPr kumimoji="0" lang="zh-CN" altLang="zh-CN" b="0" i="0" u="none" strike="noStrike" cap="none" normalizeH="0" baseline="0">
                <a:ln>
                  <a:noFill/>
                </a:ln>
                <a:solidFill>
                  <a:srgbClr val="00677C"/>
                </a:solidFill>
                <a:effectLst/>
                <a:latin typeface="Arial" panose="020B0604020202020204" pitchFamily="34" charset="0"/>
              </a:rPr>
              <a:t>qt_add_qml_module</a:t>
            </a:r>
            <a:r>
              <a:rPr kumimoji="0" lang="zh-CN" altLang="zh-CN" b="0" i="0" u="none" strike="noStrike" cap="none" normalizeH="0" baseline="0">
                <a:ln>
                  <a:noFill/>
                </a:ln>
                <a:solidFill>
                  <a:schemeClr val="tx1"/>
                </a:solidFill>
                <a:effectLst/>
                <a:latin typeface="Arial" panose="020B0604020202020204" pitchFamily="34" charset="0"/>
              </a:rPr>
              <a:t>(appuntitled </a:t>
            </a:r>
            <a:endParaRPr kumimoji="0" lang="en-US" altLang="zh-CN" b="0" i="0" u="none" strike="noStrike" cap="none" normalizeH="0" baseline="0">
              <a:ln>
                <a:noFill/>
              </a:ln>
              <a:solidFill>
                <a:schemeClr val="tx1"/>
              </a:solidFill>
              <a:effectLst/>
              <a:latin typeface="Arial" panose="020B0604020202020204" pitchFamily="34" charset="0"/>
            </a:endParaRPr>
          </a:p>
          <a:p>
            <a:pPr lvl="1"/>
            <a:r>
              <a:rPr kumimoji="0" lang="en-US" altLang="zh-CN" b="0" i="0" u="none" strike="noStrike" cap="none" normalizeH="0" baseline="0">
                <a:ln>
                  <a:noFill/>
                </a:ln>
                <a:solidFill>
                  <a:schemeClr val="tx1"/>
                </a:solidFill>
                <a:effectLst/>
                <a:latin typeface="Arial Unicode MS"/>
              </a:rPr>
              <a:t>……</a:t>
            </a:r>
            <a:endParaRPr kumimoji="0" lang="en-US" altLang="zh-CN" b="0" i="0" u="none" strike="noStrike" cap="none" normalizeH="0" baseline="0">
              <a:ln>
                <a:noFill/>
              </a:ln>
              <a:solidFill>
                <a:schemeClr val="tx1"/>
              </a:solidFill>
              <a:effectLst/>
            </a:endParaRPr>
          </a:p>
          <a:p>
            <a:pPr lvl="1"/>
            <a:r>
              <a:rPr kumimoji="0" lang="zh-CN" altLang="zh-CN" b="0" i="0" u="none" strike="noStrike" cap="none" normalizeH="0" baseline="0">
                <a:ln>
                  <a:noFill/>
                </a:ln>
                <a:solidFill>
                  <a:schemeClr val="tx1"/>
                </a:solidFill>
                <a:effectLst/>
                <a:latin typeface="Arial Unicode MS"/>
              </a:rPr>
              <a:t>QML_FILES</a:t>
            </a:r>
            <a:r>
              <a:rPr kumimoji="0" lang="zh-CN" altLang="zh-CN" b="0" i="0" u="none" strike="noStrike" cap="none" normalizeH="0" baseline="0">
                <a:ln>
                  <a:noFill/>
                </a:ln>
                <a:solidFill>
                  <a:srgbClr val="C0C0C0"/>
                </a:solidFill>
                <a:effectLst/>
                <a:latin typeface="Arial Unicode MS"/>
              </a:rPr>
              <a:t> </a:t>
            </a:r>
            <a:r>
              <a:rPr kumimoji="0" lang="zh-CN" altLang="zh-CN" b="0" i="0" u="none" strike="noStrike" cap="none" normalizeH="0" baseline="0">
                <a:ln>
                  <a:noFill/>
                </a:ln>
                <a:solidFill>
                  <a:schemeClr val="tx1"/>
                </a:solidFill>
                <a:effectLst/>
                <a:latin typeface="Arial Unicode MS"/>
              </a:rPr>
              <a:t>main.qml</a:t>
            </a:r>
            <a:r>
              <a:rPr kumimoji="0" lang="zh-CN" altLang="zh-CN" b="0" i="0" u="none" strike="noStrike" cap="none" normalizeH="0" baseline="0">
                <a:ln>
                  <a:noFill/>
                </a:ln>
                <a:solidFill>
                  <a:schemeClr val="tx1"/>
                </a:solidFill>
                <a:effectLst/>
              </a:rPr>
              <a:t> </a:t>
            </a:r>
            <a:endParaRPr kumimoji="0" lang="en-US" altLang="zh-CN" b="0" i="0" u="none" strike="noStrike" cap="none" normalizeH="0" baseline="0">
              <a:ln>
                <a:noFill/>
              </a:ln>
              <a:solidFill>
                <a:schemeClr val="tx1"/>
              </a:solidFill>
              <a:effectLst/>
            </a:endParaRPr>
          </a:p>
          <a:p>
            <a:pPr lvl="1"/>
            <a:r>
              <a:rPr kumimoji="0" lang="zh-CN" altLang="zh-CN" b="0" i="0" u="none" strike="noStrike" cap="none" normalizeH="0" baseline="0">
                <a:ln>
                  <a:noFill/>
                </a:ln>
                <a:solidFill>
                  <a:schemeClr val="tx1"/>
                </a:solidFill>
                <a:effectLst/>
                <a:highlight>
                  <a:srgbClr val="00FF00"/>
                </a:highlight>
                <a:latin typeface="Arial Unicode MS"/>
              </a:rPr>
              <a:t>RESOURCES</a:t>
            </a:r>
            <a:r>
              <a:rPr kumimoji="0" lang="zh-CN" altLang="zh-CN" b="0" i="0" u="none" strike="noStrike" cap="none" normalizeH="0" baseline="0">
                <a:ln>
                  <a:noFill/>
                </a:ln>
                <a:solidFill>
                  <a:srgbClr val="C0C0C0"/>
                </a:solidFill>
                <a:effectLst/>
                <a:highlight>
                  <a:srgbClr val="00FF00"/>
                </a:highlight>
                <a:latin typeface="Arial Unicode MS"/>
              </a:rPr>
              <a:t> </a:t>
            </a:r>
            <a:r>
              <a:rPr kumimoji="0" lang="zh-CN" altLang="zh-CN" b="0" i="0" u="none" strike="noStrike" cap="none" normalizeH="0" baseline="0">
                <a:ln>
                  <a:noFill/>
                </a:ln>
                <a:solidFill>
                  <a:schemeClr val="tx1"/>
                </a:solidFill>
                <a:effectLst/>
                <a:highlight>
                  <a:srgbClr val="00FF00"/>
                </a:highlight>
                <a:latin typeface="Arial Unicode MS"/>
              </a:rPr>
              <a:t>images</a:t>
            </a:r>
            <a:r>
              <a:rPr kumimoji="0" lang="zh-CN" altLang="zh-CN" b="0" i="0" u="none" strike="noStrike" cap="none" normalizeH="0" baseline="0">
                <a:ln>
                  <a:noFill/>
                </a:ln>
                <a:solidFill>
                  <a:schemeClr val="tx1"/>
                </a:solidFill>
                <a:effectLst/>
                <a:highlight>
                  <a:srgbClr val="00FF00"/>
                </a:highlight>
              </a:rPr>
              <a:t> </a:t>
            </a:r>
            <a:endParaRPr kumimoji="0" lang="en-US" altLang="zh-CN" b="0" i="0" u="none" strike="noStrike" cap="none" normalizeH="0" baseline="0">
              <a:ln>
                <a:noFill/>
              </a:ln>
              <a:solidFill>
                <a:schemeClr val="tx1"/>
              </a:solidFill>
              <a:effectLst/>
              <a:highlight>
                <a:srgbClr val="00FF00"/>
              </a:highlight>
            </a:endParaRPr>
          </a:p>
          <a:p>
            <a:r>
              <a:rPr kumimoji="0" lang="zh-CN" altLang="zh-CN" b="0" i="0" u="none" strike="noStrike" cap="none" normalizeH="0" baseline="0">
                <a:ln>
                  <a:noFill/>
                </a:ln>
                <a:solidFill>
                  <a:schemeClr val="tx1"/>
                </a:solidFill>
                <a:effectLst/>
                <a:latin typeface="Arial Unicode MS"/>
              </a:rPr>
              <a:t>)</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18" name="矩形 17">
            <a:extLst>
              <a:ext uri="{FF2B5EF4-FFF2-40B4-BE49-F238E27FC236}">
                <a16:creationId xmlns:a16="http://schemas.microsoft.com/office/drawing/2014/main" id="{491DE293-B398-7208-25D6-4CE8B04FF021}"/>
              </a:ext>
            </a:extLst>
          </p:cNvPr>
          <p:cNvSpPr/>
          <p:nvPr/>
        </p:nvSpPr>
        <p:spPr>
          <a:xfrm>
            <a:off x="7376160" y="10072132"/>
            <a:ext cx="1879600" cy="68730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a:t>CMakeLists.txt</a:t>
            </a:r>
          </a:p>
          <a:p>
            <a:pPr algn="ctr"/>
            <a:r>
              <a:rPr lang="zh-CN" altLang="en-US"/>
              <a:t>中添加图片资源</a:t>
            </a:r>
          </a:p>
        </p:txBody>
      </p:sp>
      <p:sp>
        <p:nvSpPr>
          <p:cNvPr id="21" name="文本框 20">
            <a:extLst>
              <a:ext uri="{FF2B5EF4-FFF2-40B4-BE49-F238E27FC236}">
                <a16:creationId xmlns:a16="http://schemas.microsoft.com/office/drawing/2014/main" id="{18697C81-9CB2-37E0-ECCF-C8026E5DB211}"/>
              </a:ext>
            </a:extLst>
          </p:cNvPr>
          <p:cNvSpPr txBox="1"/>
          <p:nvPr/>
        </p:nvSpPr>
        <p:spPr>
          <a:xfrm>
            <a:off x="4566920" y="10944106"/>
            <a:ext cx="457708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fr-FR" altLang="zh-CN"/>
              <a:t>IDI_ICON1</a:t>
            </a:r>
            <a:r>
              <a:rPr lang="fr-FR" altLang="zh-CN">
                <a:solidFill>
                  <a:srgbClr val="C0C0C0"/>
                </a:solidFill>
                <a:effectLst/>
              </a:rPr>
              <a:t> </a:t>
            </a:r>
            <a:r>
              <a:rPr lang="fr-FR" altLang="zh-CN"/>
              <a:t>ICON</a:t>
            </a:r>
            <a:r>
              <a:rPr lang="fr-FR" altLang="zh-CN">
                <a:solidFill>
                  <a:srgbClr val="C0C0C0"/>
                </a:solidFill>
                <a:effectLst/>
              </a:rPr>
              <a:t> </a:t>
            </a:r>
            <a:r>
              <a:rPr lang="fr-FR" altLang="zh-CN"/>
              <a:t>DISCARDABLE</a:t>
            </a:r>
            <a:r>
              <a:rPr lang="fr-FR" altLang="zh-CN">
                <a:solidFill>
                  <a:srgbClr val="C0C0C0"/>
                </a:solidFill>
                <a:effectLst/>
              </a:rPr>
              <a:t> </a:t>
            </a:r>
            <a:r>
              <a:rPr lang="fr-FR" altLang="zh-CN"/>
              <a:t>"images/le.ico"</a:t>
            </a:r>
            <a:endParaRPr lang="zh-CN" altLang="en-US"/>
          </a:p>
        </p:txBody>
      </p:sp>
      <p:cxnSp>
        <p:nvCxnSpPr>
          <p:cNvPr id="23" name="直接箭头连接符 22">
            <a:extLst>
              <a:ext uri="{FF2B5EF4-FFF2-40B4-BE49-F238E27FC236}">
                <a16:creationId xmlns:a16="http://schemas.microsoft.com/office/drawing/2014/main" id="{7ECC8DAE-6775-0652-1159-5FB25A21F936}"/>
              </a:ext>
            </a:extLst>
          </p:cNvPr>
          <p:cNvCxnSpPr/>
          <p:nvPr/>
        </p:nvCxnSpPr>
        <p:spPr>
          <a:xfrm>
            <a:off x="2600960" y="11033760"/>
            <a:ext cx="187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588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EAC66B4-1EB8-4172-0E87-2651E04B03E5}"/>
              </a:ext>
            </a:extLst>
          </p:cNvPr>
          <p:cNvSpPr/>
          <p:nvPr/>
        </p:nvSpPr>
        <p:spPr>
          <a:xfrm>
            <a:off x="731520" y="1068140"/>
            <a:ext cx="9357360" cy="600322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F8C555"/>
                </a:solidFill>
                <a:effectLst/>
                <a:latin typeface="Arial Unicode MS"/>
                <a:ea typeface="source-code-pro"/>
              </a:rPr>
              <a:t>ApplicationWindow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menuBar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MenuBar</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Menu</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title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"&amp;File"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MenuItem</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"&amp;Open..."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icon.name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7EC699"/>
                </a:solidFill>
                <a:effectLst/>
                <a:latin typeface="Arial Unicode MS"/>
                <a:ea typeface="source-code-pro"/>
              </a:rPr>
              <a:t>"document-open"</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onTriggered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fileOpenDialog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open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Menu</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title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"&amp;Help"</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MenuItem</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"&amp;About..."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onTriggered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aboutDialog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open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5" name="文本框 4">
            <a:extLst>
              <a:ext uri="{FF2B5EF4-FFF2-40B4-BE49-F238E27FC236}">
                <a16:creationId xmlns:a16="http://schemas.microsoft.com/office/drawing/2014/main" id="{485D2BA5-213B-743D-8D76-C93F2ABB95E3}"/>
              </a:ext>
            </a:extLst>
          </p:cNvPr>
          <p:cNvSpPr txBox="1"/>
          <p:nvPr/>
        </p:nvSpPr>
        <p:spPr>
          <a:xfrm>
            <a:off x="644049" y="698808"/>
            <a:ext cx="9337040" cy="369332"/>
          </a:xfrm>
          <a:prstGeom prst="rect">
            <a:avLst/>
          </a:prstGeom>
          <a:noFill/>
        </p:spPr>
        <p:txBody>
          <a:bodyPr wrap="square">
            <a:spAutoFit/>
          </a:bodyPr>
          <a:lstStyle/>
          <a:p>
            <a:r>
              <a:rPr lang="zh-CN" altLang="en-US">
                <a:solidFill>
                  <a:schemeClr val="bg1"/>
                </a:solidFill>
              </a:rPr>
              <a:t>添加菜单栏。</a:t>
            </a:r>
          </a:p>
        </p:txBody>
      </p:sp>
      <p:sp>
        <p:nvSpPr>
          <p:cNvPr id="7" name="文本框 6">
            <a:extLst>
              <a:ext uri="{FF2B5EF4-FFF2-40B4-BE49-F238E27FC236}">
                <a16:creationId xmlns:a16="http://schemas.microsoft.com/office/drawing/2014/main" id="{A523B0AD-1A56-1871-E8AD-643A4C13B5E3}"/>
              </a:ext>
            </a:extLst>
          </p:cNvPr>
          <p:cNvSpPr txBox="1"/>
          <p:nvPr/>
        </p:nvSpPr>
        <p:spPr>
          <a:xfrm>
            <a:off x="644049" y="7109798"/>
            <a:ext cx="9337040" cy="369332"/>
          </a:xfrm>
          <a:prstGeom prst="rect">
            <a:avLst/>
          </a:prstGeom>
          <a:noFill/>
        </p:spPr>
        <p:txBody>
          <a:bodyPr wrap="square">
            <a:spAutoFit/>
          </a:bodyPr>
          <a:lstStyle/>
          <a:p>
            <a:r>
              <a:rPr lang="en-US" altLang="zh-CN">
                <a:solidFill>
                  <a:schemeClr val="bg1"/>
                </a:solidFill>
              </a:rPr>
              <a:t>aboutDialog</a:t>
            </a:r>
            <a:r>
              <a:rPr lang="zh-CN" altLang="en-US">
                <a:solidFill>
                  <a:schemeClr val="bg1"/>
                </a:solidFill>
              </a:rPr>
              <a:t>元素基于</a:t>
            </a:r>
            <a:r>
              <a:rPr lang="en-US" altLang="zh-CN">
                <a:solidFill>
                  <a:schemeClr val="bg1"/>
                </a:solidFill>
              </a:rPr>
              <a:t>QtQuick.Controls</a:t>
            </a:r>
            <a:r>
              <a:rPr lang="zh-CN" altLang="en-US">
                <a:solidFill>
                  <a:schemeClr val="bg1"/>
                </a:solidFill>
              </a:rPr>
              <a:t>模块，它是自定义对话框的基础。</a:t>
            </a:r>
          </a:p>
        </p:txBody>
      </p:sp>
      <p:sp>
        <p:nvSpPr>
          <p:cNvPr id="8" name="矩形 7">
            <a:extLst>
              <a:ext uri="{FF2B5EF4-FFF2-40B4-BE49-F238E27FC236}">
                <a16:creationId xmlns:a16="http://schemas.microsoft.com/office/drawing/2014/main" id="{B9BEE6A7-9F54-B495-B6B1-40B40AB1540E}"/>
              </a:ext>
            </a:extLst>
          </p:cNvPr>
          <p:cNvSpPr/>
          <p:nvPr/>
        </p:nvSpPr>
        <p:spPr>
          <a:xfrm>
            <a:off x="731520" y="7517568"/>
            <a:ext cx="9357360" cy="430867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F8C555"/>
                </a:solidFill>
                <a:effectLst/>
                <a:latin typeface="Arial Unicode MS"/>
                <a:ea typeface="source-code-pro"/>
              </a:rPr>
              <a:t>ApplicationWindow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Dialog</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aboutDialog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anchors.</a:t>
            </a:r>
            <a:r>
              <a:rPr kumimoji="0" lang="en-US" altLang="zh-CN" b="0" i="0" u="none" strike="noStrike" cap="none" normalizeH="0" baseline="0">
                <a:ln>
                  <a:noFill/>
                </a:ln>
                <a:solidFill>
                  <a:srgbClr val="F8C555"/>
                </a:solidFill>
                <a:effectLst/>
                <a:latin typeface="Arial Unicode MS"/>
                <a:ea typeface="source-code-pro"/>
              </a:rPr>
              <a:t>centerIn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title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"About"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Label</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anchors.fill</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"QML Image Viewer\nA part of the QmlBook\nhttp://qmlbook.org"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horizontalAlignment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AlignHCenter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standardButtons</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Platform</a:t>
            </a:r>
            <a:r>
              <a:rPr kumimoji="0" lang="en-US" altLang="zh-CN" b="0" i="0" u="none" strike="noStrike" cap="none" normalizeH="0" baseline="0">
                <a:ln>
                  <a:noFill/>
                </a:ln>
                <a:solidFill>
                  <a:srgbClr val="FFFFFF"/>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StandardButton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Ok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10" name="墨迹 9">
                <a:extLst>
                  <a:ext uri="{FF2B5EF4-FFF2-40B4-BE49-F238E27FC236}">
                    <a16:creationId xmlns:a16="http://schemas.microsoft.com/office/drawing/2014/main" id="{802F8FEB-EBA0-E86F-8CF9-E4A2B92D2ED1}"/>
                  </a:ext>
                </a:extLst>
              </p14:cNvPr>
              <p14:cNvContentPartPr/>
              <p14:nvPr/>
            </p14:nvContentPartPr>
            <p14:xfrm>
              <a:off x="5569680" y="11109840"/>
              <a:ext cx="360" cy="360"/>
            </p14:xfrm>
          </p:contentPart>
        </mc:Choice>
        <mc:Fallback xmlns="">
          <p:pic>
            <p:nvPicPr>
              <p:cNvPr id="10" name="墨迹 9">
                <a:extLst>
                  <a:ext uri="{FF2B5EF4-FFF2-40B4-BE49-F238E27FC236}">
                    <a16:creationId xmlns:a16="http://schemas.microsoft.com/office/drawing/2014/main" id="{802F8FEB-EBA0-E86F-8CF9-E4A2B92D2ED1}"/>
                  </a:ext>
                </a:extLst>
              </p:cNvPr>
              <p:cNvPicPr/>
              <p:nvPr/>
            </p:nvPicPr>
            <p:blipFill>
              <a:blip r:embed="rId3"/>
              <a:stretch>
                <a:fillRect/>
              </a:stretch>
            </p:blipFill>
            <p:spPr>
              <a:xfrm>
                <a:off x="5561040" y="11100840"/>
                <a:ext cx="18000" cy="18000"/>
              </a:xfrm>
              <a:prstGeom prst="rect">
                <a:avLst/>
              </a:prstGeom>
            </p:spPr>
          </p:pic>
        </mc:Fallback>
      </mc:AlternateContent>
    </p:spTree>
    <p:extLst>
      <p:ext uri="{BB962C8B-B14F-4D97-AF65-F5344CB8AC3E}">
        <p14:creationId xmlns:p14="http://schemas.microsoft.com/office/powerpoint/2010/main" val="2653326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7A9E53-8EC5-5992-D310-566A65C9305D}"/>
              </a:ext>
            </a:extLst>
          </p:cNvPr>
          <p:cNvSpPr txBox="1"/>
          <p:nvPr/>
        </p:nvSpPr>
        <p:spPr>
          <a:xfrm>
            <a:off x="4165428" y="299635"/>
            <a:ext cx="2294282" cy="400110"/>
          </a:xfrm>
          <a:prstGeom prst="rect">
            <a:avLst/>
          </a:prstGeom>
          <a:noFill/>
        </p:spPr>
        <p:txBody>
          <a:bodyPr wrap="none" rtlCol="0">
            <a:spAutoFit/>
          </a:bodyPr>
          <a:lstStyle/>
          <a:p>
            <a:r>
              <a:rPr lang="zh-CN" altLang="en-US" sz="2000" b="1">
                <a:solidFill>
                  <a:schemeClr val="accent3"/>
                </a:solidFill>
              </a:rPr>
              <a:t>移动版</a:t>
            </a:r>
            <a:r>
              <a:rPr lang="en-US" altLang="zh-CN" sz="2000" b="1">
                <a:solidFill>
                  <a:schemeClr val="accent3"/>
                </a:solidFill>
              </a:rPr>
              <a:t>Image Viwer</a:t>
            </a:r>
          </a:p>
        </p:txBody>
      </p:sp>
      <p:sp>
        <p:nvSpPr>
          <p:cNvPr id="8" name="文本框 7">
            <a:extLst>
              <a:ext uri="{FF2B5EF4-FFF2-40B4-BE49-F238E27FC236}">
                <a16:creationId xmlns:a16="http://schemas.microsoft.com/office/drawing/2014/main" id="{D710D021-06B8-37A2-3F85-9FBC3DFE5FEC}"/>
              </a:ext>
            </a:extLst>
          </p:cNvPr>
          <p:cNvSpPr txBox="1"/>
          <p:nvPr/>
        </p:nvSpPr>
        <p:spPr>
          <a:xfrm>
            <a:off x="473074" y="763133"/>
            <a:ext cx="5800725" cy="369332"/>
          </a:xfrm>
          <a:prstGeom prst="rect">
            <a:avLst/>
          </a:prstGeom>
          <a:noFill/>
        </p:spPr>
        <p:txBody>
          <a:bodyPr wrap="square">
            <a:spAutoFit/>
          </a:bodyPr>
          <a:lstStyle/>
          <a:p>
            <a:r>
              <a:rPr lang="zh-CN" altLang="en-US">
                <a:solidFill>
                  <a:schemeClr val="bg1"/>
                </a:solidFill>
              </a:rPr>
              <a:t>首先，需要改变样式。</a:t>
            </a:r>
          </a:p>
        </p:txBody>
      </p:sp>
      <p:sp>
        <p:nvSpPr>
          <p:cNvPr id="15" name="矩形 14">
            <a:extLst>
              <a:ext uri="{FF2B5EF4-FFF2-40B4-BE49-F238E27FC236}">
                <a16:creationId xmlns:a16="http://schemas.microsoft.com/office/drawing/2014/main" id="{22931861-E3F9-37ED-5E2D-30E033E16E43}"/>
              </a:ext>
            </a:extLst>
          </p:cNvPr>
          <p:cNvSpPr/>
          <p:nvPr/>
        </p:nvSpPr>
        <p:spPr>
          <a:xfrm>
            <a:off x="516258" y="1195853"/>
            <a:ext cx="9664062" cy="36933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r>
              <a:rPr kumimoji="0" lang="zh-CN" altLang="zh-CN" b="0" i="0" u="none" strike="noStrike" cap="none" normalizeH="0" baseline="0">
                <a:ln>
                  <a:noFill/>
                </a:ln>
                <a:solidFill>
                  <a:srgbClr val="F8C555"/>
                </a:solidFill>
                <a:effectLst/>
                <a:latin typeface="Arial Unicode MS"/>
                <a:ea typeface="source-code-pro"/>
              </a:rPr>
              <a:t>QQuickStyle</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setStyle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"Material"</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17" name="文本框 16">
            <a:extLst>
              <a:ext uri="{FF2B5EF4-FFF2-40B4-BE49-F238E27FC236}">
                <a16:creationId xmlns:a16="http://schemas.microsoft.com/office/drawing/2014/main" id="{0CAFBD66-4C14-FC7E-E98D-8B28309433F8}"/>
              </a:ext>
            </a:extLst>
          </p:cNvPr>
          <p:cNvSpPr txBox="1"/>
          <p:nvPr/>
        </p:nvSpPr>
        <p:spPr>
          <a:xfrm>
            <a:off x="473074" y="1628573"/>
            <a:ext cx="5313680" cy="369332"/>
          </a:xfrm>
          <a:prstGeom prst="rect">
            <a:avLst/>
          </a:prstGeom>
          <a:noFill/>
        </p:spPr>
        <p:txBody>
          <a:bodyPr wrap="square">
            <a:spAutoFit/>
          </a:bodyPr>
          <a:lstStyle/>
          <a:p>
            <a:r>
              <a:rPr lang="zh-CN" altLang="en-US">
                <a:solidFill>
                  <a:schemeClr val="bg1"/>
                </a:solidFill>
              </a:rPr>
              <a:t>用侧滑菜单（</a:t>
            </a:r>
            <a:r>
              <a:rPr lang="en-US" altLang="zh-CN">
                <a:solidFill>
                  <a:schemeClr val="bg1"/>
                </a:solidFill>
              </a:rPr>
              <a:t>Drawer</a:t>
            </a:r>
            <a:r>
              <a:rPr lang="zh-CN" altLang="en-US">
                <a:solidFill>
                  <a:schemeClr val="bg1"/>
                </a:solidFill>
              </a:rPr>
              <a:t>）替换菜单。</a:t>
            </a:r>
          </a:p>
        </p:txBody>
      </p:sp>
      <p:sp>
        <p:nvSpPr>
          <p:cNvPr id="22" name="矩形 21">
            <a:extLst>
              <a:ext uri="{FF2B5EF4-FFF2-40B4-BE49-F238E27FC236}">
                <a16:creationId xmlns:a16="http://schemas.microsoft.com/office/drawing/2014/main" id="{7E0E11FA-A139-F4B6-1446-71B88A0FFB13}"/>
              </a:ext>
            </a:extLst>
          </p:cNvPr>
          <p:cNvSpPr/>
          <p:nvPr/>
        </p:nvSpPr>
        <p:spPr>
          <a:xfrm>
            <a:off x="516258" y="1997905"/>
            <a:ext cx="9635806" cy="940161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F8C555"/>
                </a:solidFill>
                <a:effectLst/>
                <a:latin typeface="Arial Unicode MS"/>
                <a:ea typeface="source-code-pro"/>
              </a:rPr>
              <a:t>Drawer</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drawer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width</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Math</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min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window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width</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window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height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3</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2</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height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window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height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ListView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focus</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true</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currentIndex</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67CD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1</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anchors.fill</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delegate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ItemDelegate</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width</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width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model</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text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highlighted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ListView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isCurrentItem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onClicked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drawer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close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FFFFF"/>
                </a:solidFill>
                <a:effectLst/>
                <a:latin typeface="Arial Unicode MS"/>
                <a:ea typeface="source-code-pro"/>
              </a:rPr>
              <a:t>model</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triggered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endParaRPr lang="en-US" altLang="zh-CN">
              <a:solidFill>
                <a:srgbClr val="FFFFFF"/>
              </a:solidFill>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model</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ListModel</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ListElement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"Open..."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triggered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99CD"/>
                </a:solidFill>
                <a:effectLst/>
                <a:latin typeface="Arial Unicode MS"/>
                <a:ea typeface="source-code-pro"/>
              </a:rPr>
              <a:t>function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fileOpenDialog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open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ListElement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"About..."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triggered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99CD"/>
                </a:solidFill>
                <a:effectLst/>
                <a:latin typeface="Arial Unicode MS"/>
                <a:ea typeface="source-code-pro"/>
              </a:rPr>
              <a:t>function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aboutDialog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open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ScrollIndicator.vertical</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ScrollIndicator</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pic>
        <p:nvPicPr>
          <p:cNvPr id="4" name="Picture 2">
            <a:extLst>
              <a:ext uri="{FF2B5EF4-FFF2-40B4-BE49-F238E27FC236}">
                <a16:creationId xmlns:a16="http://schemas.microsoft.com/office/drawing/2014/main" id="{47638F40-B417-2DF3-11D7-5D609163E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937" y="1813239"/>
            <a:ext cx="3801743" cy="552557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9653461D-35F6-FA4F-1D46-AC10DF4372F5}"/>
              </a:ext>
            </a:extLst>
          </p:cNvPr>
          <p:cNvSpPr txBox="1"/>
          <p:nvPr/>
        </p:nvSpPr>
        <p:spPr>
          <a:xfrm>
            <a:off x="3657600" y="3133874"/>
            <a:ext cx="2934337" cy="9233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a:t>ListView拥有一个</a:t>
            </a:r>
            <a:r>
              <a:rPr lang="en-US" altLang="zh-CN"/>
              <a:t>model</a:t>
            </a:r>
            <a:r>
              <a:rPr lang="zh-CN" altLang="en-US"/>
              <a:t>（定义数据）和一个</a:t>
            </a:r>
            <a:r>
              <a:rPr lang="en-US" altLang="zh-CN"/>
              <a:t>delegate</a:t>
            </a:r>
            <a:r>
              <a:rPr lang="zh-CN" altLang="en-US"/>
              <a:t>（定义如何显示数据）。</a:t>
            </a:r>
          </a:p>
        </p:txBody>
      </p:sp>
    </p:spTree>
    <p:extLst>
      <p:ext uri="{BB962C8B-B14F-4D97-AF65-F5344CB8AC3E}">
        <p14:creationId xmlns:p14="http://schemas.microsoft.com/office/powerpoint/2010/main" val="891064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0CAFBD66-4C14-FC7E-E98D-8B28309433F8}"/>
              </a:ext>
            </a:extLst>
          </p:cNvPr>
          <p:cNvSpPr txBox="1"/>
          <p:nvPr/>
        </p:nvSpPr>
        <p:spPr>
          <a:xfrm>
            <a:off x="473074" y="683693"/>
            <a:ext cx="5313680" cy="369332"/>
          </a:xfrm>
          <a:prstGeom prst="rect">
            <a:avLst/>
          </a:prstGeom>
          <a:noFill/>
        </p:spPr>
        <p:txBody>
          <a:bodyPr wrap="square">
            <a:spAutoFit/>
          </a:bodyPr>
          <a:lstStyle/>
          <a:p>
            <a:r>
              <a:rPr lang="zh-CN" altLang="en-US">
                <a:solidFill>
                  <a:schemeClr val="bg1"/>
                </a:solidFill>
              </a:rPr>
              <a:t>使用按钮和标签替换掉桌面风格的工具栏。</a:t>
            </a:r>
          </a:p>
        </p:txBody>
      </p:sp>
      <p:sp>
        <p:nvSpPr>
          <p:cNvPr id="22" name="矩形 21">
            <a:extLst>
              <a:ext uri="{FF2B5EF4-FFF2-40B4-BE49-F238E27FC236}">
                <a16:creationId xmlns:a16="http://schemas.microsoft.com/office/drawing/2014/main" id="{7E0E11FA-A139-F4B6-1446-71B88A0FFB13}"/>
              </a:ext>
            </a:extLst>
          </p:cNvPr>
          <p:cNvSpPr/>
          <p:nvPr/>
        </p:nvSpPr>
        <p:spPr>
          <a:xfrm>
            <a:off x="516258" y="1053025"/>
            <a:ext cx="9635806" cy="484993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header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ToolBar</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Material.background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Material</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Orange</a:t>
            </a:r>
            <a:r>
              <a:rPr kumimoji="0" lang="zh-CN" altLang="zh-CN" b="0" i="0" u="none" strike="noStrike" cap="none" normalizeH="0" baseline="0">
                <a:ln>
                  <a:noFill/>
                </a:ln>
                <a:solidFill>
                  <a:schemeClr val="tx1"/>
                </a:solidFill>
                <a:effectLst/>
              </a:rPr>
              <a:t> </a:t>
            </a:r>
            <a:endParaRPr lang="en-US" altLang="zh-CN">
              <a:solidFill>
                <a:schemeClr val="tx1"/>
              </a:solidFill>
              <a:latin typeface="Arial" panose="020B0604020202020204" pitchFamily="34" charset="0"/>
            </a:endParaRPr>
          </a:p>
          <a:p>
            <a:pPr lvl="1" eaLnBrk="0" fontAlgn="base" hangingPunct="0">
              <a:spcBef>
                <a:spcPct val="0"/>
              </a:spcBef>
              <a:spcAft>
                <a:spcPct val="0"/>
              </a:spcAft>
            </a:pP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ToolButton</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menuButton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anchors.left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left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anchors.verticalCenter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verticalCenter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icon.source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7EC699"/>
                </a:solidFill>
                <a:effectLst/>
                <a:latin typeface="Arial Unicode MS"/>
                <a:ea typeface="source-code-pro"/>
              </a:rPr>
              <a:t>"images/baseline-menu-24px.svg"</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onClicked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drawer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open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Label</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anchors.centerIn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7EC699"/>
                </a:solidFill>
                <a:effectLst/>
                <a:latin typeface="Arial Unicode MS"/>
                <a:ea typeface="source-code-pro"/>
              </a:rPr>
              <a:t>"Image Viewer"</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font.pixelSize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20</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elide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Label</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ElideRight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EFC0AC6A-F631-8069-B49F-238442BD8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4630" y="481584"/>
            <a:ext cx="3819205" cy="555095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7B0698E5-7ABD-3618-B6B2-4B2676A6FA64}"/>
              </a:ext>
            </a:extLst>
          </p:cNvPr>
          <p:cNvSpPr/>
          <p:nvPr/>
        </p:nvSpPr>
        <p:spPr>
          <a:xfrm>
            <a:off x="965200" y="1402080"/>
            <a:ext cx="4013200" cy="2946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DC5EBCA-DD2A-F0B6-9049-33F031DC286B}"/>
              </a:ext>
            </a:extLst>
          </p:cNvPr>
          <p:cNvSpPr/>
          <p:nvPr/>
        </p:nvSpPr>
        <p:spPr>
          <a:xfrm>
            <a:off x="2655734" y="1898454"/>
            <a:ext cx="3888896" cy="294641"/>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QtQuick.Controls.Material</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cxnSp>
        <p:nvCxnSpPr>
          <p:cNvPr id="11" name="直接箭头连接符 10">
            <a:extLst>
              <a:ext uri="{FF2B5EF4-FFF2-40B4-BE49-F238E27FC236}">
                <a16:creationId xmlns:a16="http://schemas.microsoft.com/office/drawing/2014/main" id="{06035C60-26FD-2BB0-ED7E-46FB25CB2A46}"/>
              </a:ext>
            </a:extLst>
          </p:cNvPr>
          <p:cNvCxnSpPr>
            <a:cxnSpLocks/>
          </p:cNvCxnSpPr>
          <p:nvPr/>
        </p:nvCxnSpPr>
        <p:spPr>
          <a:xfrm>
            <a:off x="2870200" y="1696720"/>
            <a:ext cx="0" cy="20173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750470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7A9E53-8EC5-5992-D310-566A65C9305D}"/>
              </a:ext>
            </a:extLst>
          </p:cNvPr>
          <p:cNvSpPr txBox="1"/>
          <p:nvPr/>
        </p:nvSpPr>
        <p:spPr>
          <a:xfrm>
            <a:off x="4165428" y="299635"/>
            <a:ext cx="1733167" cy="400110"/>
          </a:xfrm>
          <a:prstGeom prst="rect">
            <a:avLst/>
          </a:prstGeom>
          <a:noFill/>
        </p:spPr>
        <p:txBody>
          <a:bodyPr wrap="none" rtlCol="0">
            <a:spAutoFit/>
          </a:bodyPr>
          <a:lstStyle/>
          <a:p>
            <a:r>
              <a:rPr lang="zh-CN" altLang="en-US" sz="2000" b="1">
                <a:solidFill>
                  <a:schemeClr val="accent3"/>
                </a:solidFill>
              </a:rPr>
              <a:t>共享基础代码</a:t>
            </a:r>
            <a:endParaRPr lang="en-US" altLang="zh-CN" sz="2000" b="1">
              <a:solidFill>
                <a:schemeClr val="accent3"/>
              </a:solidFill>
            </a:endParaRPr>
          </a:p>
        </p:txBody>
      </p:sp>
      <p:sp>
        <p:nvSpPr>
          <p:cNvPr id="4" name="文本框 3">
            <a:extLst>
              <a:ext uri="{FF2B5EF4-FFF2-40B4-BE49-F238E27FC236}">
                <a16:creationId xmlns:a16="http://schemas.microsoft.com/office/drawing/2014/main" id="{A9C3168B-F1F6-BD7C-8BD7-37632C2557C0}"/>
              </a:ext>
            </a:extLst>
          </p:cNvPr>
          <p:cNvSpPr txBox="1"/>
          <p:nvPr/>
        </p:nvSpPr>
        <p:spPr>
          <a:xfrm>
            <a:off x="689640" y="879764"/>
            <a:ext cx="6097240" cy="87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nSpc>
                <a:spcPct val="150000"/>
              </a:lnSpc>
            </a:pPr>
            <a:r>
              <a:rPr lang="zh-CN" altLang="en-US"/>
              <a:t>前面我们实现了</a:t>
            </a:r>
            <a:r>
              <a:rPr lang="en-US" altLang="zh-CN"/>
              <a:t>Image Viewer</a:t>
            </a:r>
            <a:r>
              <a:rPr lang="zh-CN" altLang="en-US"/>
              <a:t>的两个版本。桌面版和移动版只是交互方式不同，部分代码仍然是共享的。</a:t>
            </a:r>
            <a:endParaRPr lang="en-US" altLang="zh-CN"/>
          </a:p>
        </p:txBody>
      </p:sp>
      <p:pic>
        <p:nvPicPr>
          <p:cNvPr id="1026" name="Picture 2">
            <a:extLst>
              <a:ext uri="{FF2B5EF4-FFF2-40B4-BE49-F238E27FC236}">
                <a16:creationId xmlns:a16="http://schemas.microsoft.com/office/drawing/2014/main" id="{FB21444D-8DEB-8A00-1E69-B7FB8A169D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1377" y="499690"/>
            <a:ext cx="2384121" cy="330615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09669632-F9F5-C48D-6AB4-21457EC5550C}"/>
              </a:ext>
            </a:extLst>
          </p:cNvPr>
          <p:cNvSpPr/>
          <p:nvPr/>
        </p:nvSpPr>
        <p:spPr>
          <a:xfrm>
            <a:off x="689640" y="2173232"/>
            <a:ext cx="6097240" cy="1432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kumimoji="0" lang="zh-CN" altLang="en-US" b="0" i="0" u="none" strike="noStrike" cap="none" normalizeH="0" baseline="0">
                <a:ln>
                  <a:noFill/>
                </a:ln>
                <a:solidFill>
                  <a:schemeClr val="bg1"/>
                </a:solidFill>
                <a:effectLst/>
                <a:latin typeface="Arial" panose="020B0604020202020204" pitchFamily="34" charset="0"/>
              </a:rPr>
              <a:t>使用</a:t>
            </a:r>
            <a:r>
              <a:rPr kumimoji="0" lang="en-US" altLang="zh-CN" b="0" i="0" u="none" strike="noStrike" cap="none" normalizeH="0" baseline="0">
                <a:ln>
                  <a:noFill/>
                </a:ln>
                <a:solidFill>
                  <a:schemeClr val="bg1"/>
                </a:solidFill>
                <a:effectLst/>
                <a:latin typeface="Arial" panose="020B0604020202020204" pitchFamily="34" charset="0"/>
              </a:rPr>
              <a:t>QFileSelector</a:t>
            </a:r>
            <a:r>
              <a:rPr kumimoji="0" lang="zh-CN" altLang="zh-CN" b="0" i="0" u="none" strike="noStrike" cap="none" normalizeH="0" baseline="0">
                <a:ln>
                  <a:noFill/>
                </a:ln>
                <a:solidFill>
                  <a:schemeClr val="bg1"/>
                </a:solidFill>
                <a:effectLst/>
                <a:latin typeface="Arial" panose="020B0604020202020204" pitchFamily="34" charset="0"/>
              </a:rPr>
              <a:t> </a:t>
            </a:r>
            <a:r>
              <a:rPr kumimoji="0" lang="zh-CN" altLang="en-US" b="0" i="0" u="none" strike="noStrike" cap="none" normalizeH="0" baseline="0">
                <a:ln>
                  <a:noFill/>
                </a:ln>
                <a:solidFill>
                  <a:schemeClr val="bg1"/>
                </a:solidFill>
                <a:effectLst/>
                <a:latin typeface="Arial" panose="020B0604020202020204" pitchFamily="34" charset="0"/>
              </a:rPr>
              <a:t>加载</a:t>
            </a:r>
            <a:r>
              <a:rPr kumimoji="0" lang="en-US" altLang="zh-CN" b="0" i="0" u="none" strike="noStrike" cap="none" normalizeH="0" baseline="0">
                <a:ln>
                  <a:noFill/>
                </a:ln>
                <a:solidFill>
                  <a:schemeClr val="bg1"/>
                </a:solidFill>
                <a:effectLst/>
                <a:latin typeface="Arial" panose="020B0604020202020204" pitchFamily="34" charset="0"/>
              </a:rPr>
              <a:t>main.qml</a:t>
            </a:r>
            <a:r>
              <a:rPr kumimoji="0" lang="zh-CN" altLang="en-US" b="0" i="0" u="none" strike="noStrike" cap="none" normalizeH="0" baseline="0">
                <a:ln>
                  <a:noFill/>
                </a:ln>
                <a:solidFill>
                  <a:schemeClr val="bg1"/>
                </a:solidFill>
                <a:effectLst/>
                <a:latin typeface="Arial" panose="020B0604020202020204" pitchFamily="34" charset="0"/>
              </a:rPr>
              <a:t>文件。</a:t>
            </a:r>
            <a:endParaRPr kumimoji="0" lang="en-US" altLang="zh-CN" b="0" i="0" u="none" strike="noStrike" cap="none" normalizeH="0" baseline="0">
              <a:ln>
                <a:noFill/>
              </a:ln>
              <a:solidFill>
                <a:schemeClr val="bg1"/>
              </a:solidFill>
              <a:effectLst/>
              <a:latin typeface="Arial" panose="020B0604020202020204" pitchFamily="34" charset="0"/>
            </a:endParaRPr>
          </a:p>
          <a:p>
            <a:pPr marL="742950" lvl="1" indent="-285750">
              <a:lnSpc>
                <a:spcPct val="150000"/>
              </a:lnSpc>
              <a:buFont typeface="Arial" panose="020B0604020202020204" pitchFamily="34" charset="0"/>
              <a:buChar char="•"/>
            </a:pPr>
            <a:r>
              <a:rPr lang="zh-CN" altLang="en-US">
                <a:solidFill>
                  <a:schemeClr val="bg1"/>
                </a:solidFill>
                <a:latin typeface="Arial" panose="020B0604020202020204" pitchFamily="34" charset="0"/>
              </a:rPr>
              <a:t>如果</a:t>
            </a:r>
            <a:r>
              <a:rPr kumimoji="0" lang="zh-CN" altLang="en-US" b="0" i="0" u="none" strike="noStrike" cap="none" normalizeH="0" baseline="0">
                <a:ln>
                  <a:noFill/>
                </a:ln>
                <a:solidFill>
                  <a:schemeClr val="bg1"/>
                </a:solidFill>
                <a:effectLst/>
                <a:latin typeface="Arial Unicode MS"/>
                <a:ea typeface="source-code-pro"/>
              </a:rPr>
              <a:t>环境变量</a:t>
            </a:r>
            <a:r>
              <a:rPr kumimoji="0" lang="zh-CN" altLang="zh-CN" b="0" i="0" u="none" strike="noStrike" cap="none" normalizeH="0" baseline="0">
                <a:ln>
                  <a:noFill/>
                </a:ln>
                <a:solidFill>
                  <a:schemeClr val="bg1"/>
                </a:solidFill>
                <a:effectLst/>
                <a:latin typeface="Arial Unicode MS"/>
                <a:ea typeface="source-code-pro"/>
              </a:rPr>
              <a:t>QT_FILE_SELECTORS</a:t>
            </a:r>
            <a:r>
              <a:rPr lang="zh-CN" altLang="en-US">
                <a:solidFill>
                  <a:schemeClr val="bg1"/>
                </a:solidFill>
                <a:latin typeface="Arial Unicode MS"/>
                <a:ea typeface="source-code-pro"/>
              </a:rPr>
              <a:t>值为</a:t>
            </a:r>
            <a:r>
              <a:rPr lang="en-US" altLang="zh-CN">
                <a:solidFill>
                  <a:schemeClr val="bg1"/>
                </a:solidFill>
                <a:latin typeface="Arial Unicode MS"/>
                <a:ea typeface="source-code-pro"/>
              </a:rPr>
              <a:t>android</a:t>
            </a:r>
            <a:r>
              <a:rPr lang="zh-CN" altLang="en-US">
                <a:solidFill>
                  <a:schemeClr val="bg1"/>
                </a:solidFill>
                <a:latin typeface="Arial Unicode MS"/>
                <a:ea typeface="source-code-pro"/>
              </a:rPr>
              <a:t>，将会加载</a:t>
            </a:r>
            <a:r>
              <a:rPr lang="en-US" altLang="zh-CN">
                <a:solidFill>
                  <a:schemeClr val="bg1"/>
                </a:solidFill>
                <a:latin typeface="Arial Unicode MS"/>
                <a:ea typeface="source-code-pro"/>
              </a:rPr>
              <a:t>+android</a:t>
            </a:r>
            <a:r>
              <a:rPr lang="zh-CN" altLang="en-US">
                <a:solidFill>
                  <a:schemeClr val="bg1"/>
                </a:solidFill>
                <a:latin typeface="Arial Unicode MS"/>
                <a:ea typeface="source-code-pro"/>
              </a:rPr>
              <a:t>目录下的</a:t>
            </a:r>
            <a:r>
              <a:rPr lang="en-US" altLang="zh-CN">
                <a:solidFill>
                  <a:schemeClr val="bg1"/>
                </a:solidFill>
                <a:latin typeface="Arial Unicode MS"/>
                <a:ea typeface="source-code-pro"/>
              </a:rPr>
              <a:t>main.qml</a:t>
            </a:r>
            <a:r>
              <a:rPr lang="zh-CN" altLang="en-US">
                <a:solidFill>
                  <a:schemeClr val="bg1"/>
                </a:solidFill>
                <a:latin typeface="Arial Unicode MS"/>
                <a:ea typeface="source-code-pro"/>
              </a:rPr>
              <a:t>文件</a:t>
            </a:r>
            <a:endParaRPr lang="en-US" altLang="zh-CN">
              <a:solidFill>
                <a:schemeClr val="bg1"/>
              </a:solidFill>
            </a:endParaRPr>
          </a:p>
        </p:txBody>
      </p:sp>
      <p:sp>
        <p:nvSpPr>
          <p:cNvPr id="8" name="文本框 7">
            <a:extLst>
              <a:ext uri="{FF2B5EF4-FFF2-40B4-BE49-F238E27FC236}">
                <a16:creationId xmlns:a16="http://schemas.microsoft.com/office/drawing/2014/main" id="{C8DDE0E1-922A-D460-49A3-06D63C43C6A7}"/>
              </a:ext>
            </a:extLst>
          </p:cNvPr>
          <p:cNvSpPr txBox="1"/>
          <p:nvPr/>
        </p:nvSpPr>
        <p:spPr>
          <a:xfrm>
            <a:off x="548412" y="3823323"/>
            <a:ext cx="7234032" cy="400110"/>
          </a:xfrm>
          <a:prstGeom prst="rect">
            <a:avLst/>
          </a:prstGeom>
          <a:noFill/>
        </p:spPr>
        <p:txBody>
          <a:bodyPr wrap="none" rtlCol="0">
            <a:spAutoFit/>
          </a:bodyPr>
          <a:lstStyle/>
          <a:p>
            <a:r>
              <a:rPr lang="zh-CN" altLang="en-US" sz="2000">
                <a:solidFill>
                  <a:schemeClr val="bg1"/>
                </a:solidFill>
              </a:rPr>
              <a:t>将可以共享的代码分离出来，放到</a:t>
            </a:r>
            <a:r>
              <a:rPr lang="en-US" altLang="zh-CN" sz="2000">
                <a:solidFill>
                  <a:schemeClr val="bg1"/>
                </a:solidFill>
                <a:effectLst/>
              </a:rPr>
              <a:t>ImageViewerWindow</a:t>
            </a:r>
            <a:r>
              <a:rPr lang="en-US" altLang="zh-CN" sz="2000">
                <a:solidFill>
                  <a:schemeClr val="bg1"/>
                </a:solidFill>
              </a:rPr>
              <a:t>.qml</a:t>
            </a:r>
            <a:r>
              <a:rPr lang="zh-CN" altLang="en-US" sz="2000">
                <a:solidFill>
                  <a:schemeClr val="bg1"/>
                </a:solidFill>
              </a:rPr>
              <a:t>中：</a:t>
            </a:r>
            <a:endParaRPr lang="en-US" altLang="zh-CN" sz="2000">
              <a:solidFill>
                <a:schemeClr val="bg1"/>
              </a:solidFill>
            </a:endParaRPr>
          </a:p>
        </p:txBody>
      </p:sp>
      <p:sp>
        <p:nvSpPr>
          <p:cNvPr id="10" name="矩形 9">
            <a:extLst>
              <a:ext uri="{FF2B5EF4-FFF2-40B4-BE49-F238E27FC236}">
                <a16:creationId xmlns:a16="http://schemas.microsoft.com/office/drawing/2014/main" id="{38F65E2B-FF42-8269-A29F-758DCA22DFF6}"/>
              </a:ext>
            </a:extLst>
          </p:cNvPr>
          <p:cNvSpPr/>
          <p:nvPr/>
        </p:nvSpPr>
        <p:spPr>
          <a:xfrm>
            <a:off x="689640" y="4272435"/>
            <a:ext cx="9245858" cy="754888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 </a:t>
            </a:r>
            <a:endParaRPr kumimoji="0" lang="en-US" altLang="zh-CN" b="0" i="0" u="none" strike="noStrike" cap="none" normalizeH="0" baseline="0">
              <a:ln>
                <a:noFill/>
              </a:ln>
              <a:solidFill>
                <a:srgbClr val="FFFFFF"/>
              </a:solidFill>
              <a:effectLst/>
              <a:latin typeface="Arial Unicode MS"/>
              <a:ea typeface="source-code-pro"/>
            </a:endParaRPr>
          </a:p>
          <a:p>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QtQuick.Controls </a:t>
            </a:r>
            <a:endParaRPr kumimoji="0" lang="en-US" altLang="zh-CN" b="0" i="0" u="none" strike="noStrike" cap="none" normalizeH="0" baseline="0">
              <a:ln>
                <a:noFill/>
              </a:ln>
              <a:solidFill>
                <a:srgbClr val="FFFFFF"/>
              </a:solidFill>
              <a:effectLst/>
              <a:latin typeface="Arial Unicode MS"/>
              <a:ea typeface="source-code-pro"/>
            </a:endParaRPr>
          </a:p>
          <a:p>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Qt.labs.platform </a:t>
            </a:r>
            <a:r>
              <a:rPr kumimoji="0" lang="zh-CN" altLang="zh-CN" b="0" i="0" u="none" strike="noStrike" cap="none" normalizeH="0" baseline="0">
                <a:ln>
                  <a:noFill/>
                </a:ln>
                <a:solidFill>
                  <a:srgbClr val="CC99CD"/>
                </a:solidFill>
                <a:effectLst/>
                <a:latin typeface="Arial Unicode MS"/>
                <a:ea typeface="source-code-pro"/>
              </a:rPr>
              <a:t>as</a:t>
            </a:r>
            <a:r>
              <a:rPr kumimoji="0" lang="zh-CN" altLang="zh-CN" b="0" i="0" u="none" strike="noStrike" cap="none" normalizeH="0" baseline="0">
                <a:ln>
                  <a:noFill/>
                </a:ln>
                <a:solidFill>
                  <a:srgbClr val="FFFFFF"/>
                </a:solidFill>
                <a:effectLst/>
                <a:latin typeface="Arial Unicode MS"/>
                <a:ea typeface="source-code-pro"/>
              </a:rPr>
              <a:t> Platform </a:t>
            </a:r>
            <a:endParaRPr kumimoji="0" lang="en-US" altLang="zh-CN" b="0" i="0" u="none" strike="noStrike" cap="none" normalizeH="0" baseline="0">
              <a:ln>
                <a:noFill/>
              </a:ln>
              <a:solidFill>
                <a:srgbClr val="FFFFFF"/>
              </a:solidFill>
              <a:effectLst/>
              <a:latin typeface="Arial Unicode MS"/>
              <a:ea typeface="source-code-pro"/>
            </a:endParaRPr>
          </a:p>
          <a:p>
            <a:endParaRPr lang="en-US" altLang="zh-CN">
              <a:solidFill>
                <a:srgbClr val="FFFFFF"/>
              </a:solidFill>
              <a:latin typeface="Arial Unicode MS"/>
              <a:ea typeface="source-code-pro"/>
            </a:endParaRPr>
          </a:p>
          <a:p>
            <a:r>
              <a:rPr kumimoji="0" lang="zh-CN" altLang="zh-CN" b="0" i="0" u="none" strike="noStrike" cap="none" normalizeH="0" baseline="0">
                <a:ln>
                  <a:noFill/>
                </a:ln>
                <a:solidFill>
                  <a:srgbClr val="F8C555"/>
                </a:solidFill>
                <a:effectLst/>
                <a:latin typeface="Arial Unicode MS"/>
                <a:ea typeface="source-code-pro"/>
              </a:rPr>
              <a:t>ApplicationWindow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CC99CD"/>
                </a:solidFill>
                <a:effectLst/>
                <a:latin typeface="Arial Unicode MS"/>
                <a:ea typeface="source-code-pro"/>
              </a:rPr>
              <a:t>function</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openFileDialog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fileOpenDialog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open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CC99CD"/>
                </a:solidFill>
                <a:effectLst/>
                <a:latin typeface="Arial Unicode MS"/>
                <a:ea typeface="source-code-pro"/>
              </a:rPr>
              <a:t>function</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openAboutDialog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aboutDialog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open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endParaRPr lang="en-US" altLang="zh-CN">
              <a:solidFill>
                <a:srgbClr val="FFFFFF"/>
              </a:solidFill>
              <a:latin typeface="Arial Unicode MS"/>
              <a:ea typeface="source-code-pro"/>
            </a:endParaRPr>
          </a:p>
          <a:p>
            <a:pPr lvl="1"/>
            <a:r>
              <a:rPr kumimoji="0" lang="zh-CN" altLang="zh-CN" b="0" i="0" u="none" strike="noStrike" cap="none" normalizeH="0" baseline="0">
                <a:ln>
                  <a:noFill/>
                </a:ln>
                <a:solidFill>
                  <a:srgbClr val="F8C555"/>
                </a:solidFill>
                <a:effectLst/>
                <a:latin typeface="Arial Unicode MS"/>
                <a:ea typeface="source-code-pro"/>
              </a:rPr>
              <a:t>visible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true</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F8C555"/>
                </a:solidFill>
                <a:effectLst/>
                <a:latin typeface="Arial Unicode MS"/>
                <a:ea typeface="source-code-pro"/>
              </a:rPr>
              <a:t>title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"Image Viewer"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F8C555"/>
                </a:solidFill>
                <a:effectLst/>
                <a:latin typeface="Arial Unicode MS"/>
                <a:ea typeface="source-code-pro"/>
              </a:rPr>
              <a:t>background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Rectangle</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color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7EC699"/>
                </a:solidFill>
                <a:effectLst/>
                <a:latin typeface="Arial Unicode MS"/>
                <a:ea typeface="source-code-pro"/>
              </a:rPr>
              <a:t>"darkGray"</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endParaRPr kumimoji="0" lang="en-US" altLang="zh-CN" b="0" i="0" u="none" strike="noStrike" cap="none" normalizeH="0" baseline="0">
              <a:ln>
                <a:noFill/>
              </a:ln>
              <a:solidFill>
                <a:srgbClr val="F8C555"/>
              </a:solidFill>
              <a:effectLst/>
              <a:latin typeface="Arial Unicode MS"/>
              <a:ea typeface="source-code-pro"/>
            </a:endParaRPr>
          </a:p>
          <a:p>
            <a:pPr lvl="1"/>
            <a:r>
              <a:rPr kumimoji="0" lang="zh-CN" altLang="zh-CN" b="0" i="0" u="none" strike="noStrike" cap="none" normalizeH="0" baseline="0">
                <a:ln>
                  <a:noFill/>
                </a:ln>
                <a:solidFill>
                  <a:srgbClr val="F8C555"/>
                </a:solidFill>
                <a:effectLst/>
                <a:latin typeface="Arial Unicode MS"/>
                <a:ea typeface="source-code-pro"/>
              </a:rPr>
              <a:t>Image</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F8C555"/>
                </a:solidFill>
                <a:effectLst/>
                <a:latin typeface="Arial Unicode MS"/>
                <a:ea typeface="source-code-pro"/>
              </a:rPr>
              <a:t>id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image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F8C555"/>
                </a:solidFill>
                <a:effectLst/>
                <a:latin typeface="Arial Unicode MS"/>
                <a:ea typeface="source-code-pro"/>
              </a:rPr>
              <a:t>anchors.fill</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F8C555"/>
                </a:solidFill>
                <a:effectLst/>
                <a:latin typeface="Arial Unicode MS"/>
                <a:ea typeface="source-code-pro"/>
              </a:rPr>
              <a:t>fillMode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Image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PreserveAspectFit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F8C555"/>
                </a:solidFill>
                <a:effectLst/>
                <a:latin typeface="Arial Unicode MS"/>
                <a:ea typeface="source-code-pro"/>
              </a:rPr>
              <a:t>asynchronous</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true</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FFFFFF"/>
                </a:solidFill>
                <a:effectLst/>
                <a:latin typeface="Arial Unicode MS"/>
                <a:ea typeface="source-code-pro"/>
              </a:rPr>
              <a:t>Platform.FileDialog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F8C555"/>
                </a:solidFill>
                <a:effectLst/>
                <a:latin typeface="Arial Unicode MS"/>
                <a:ea typeface="source-code-pro"/>
              </a:rPr>
              <a:t>id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fileOpenDialog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F8C555"/>
                </a:solidFill>
                <a:effectLst/>
                <a:latin typeface="Arial Unicode MS"/>
                <a:ea typeface="source-code-pro"/>
              </a:rPr>
              <a:t>Dialog</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F8C555"/>
                </a:solidFill>
                <a:effectLst/>
                <a:latin typeface="Arial Unicode MS"/>
                <a:ea typeface="source-code-pro"/>
              </a:rPr>
              <a:t>id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aboutDialog </a:t>
            </a:r>
            <a:endParaRPr kumimoji="0" lang="en-US" altLang="zh-CN" b="0" i="0" u="none" strike="noStrike" cap="none" normalizeH="0" baseline="0">
              <a:ln>
                <a:noFill/>
              </a:ln>
              <a:solidFill>
                <a:srgbClr val="FFFFFF"/>
              </a:solidFill>
              <a:effectLst/>
              <a:latin typeface="Arial Unicode MS"/>
              <a:ea typeface="source-code-pro"/>
            </a:endParaRPr>
          </a:p>
          <a:p>
            <a:pPr lvl="2"/>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390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8DDE0E1-922A-D460-49A3-06D63C43C6A7}"/>
              </a:ext>
            </a:extLst>
          </p:cNvPr>
          <p:cNvSpPr txBox="1"/>
          <p:nvPr/>
        </p:nvSpPr>
        <p:spPr>
          <a:xfrm>
            <a:off x="548412" y="763600"/>
            <a:ext cx="3222357" cy="400110"/>
          </a:xfrm>
          <a:prstGeom prst="rect">
            <a:avLst/>
          </a:prstGeom>
          <a:noFill/>
        </p:spPr>
        <p:txBody>
          <a:bodyPr wrap="none" rtlCol="0">
            <a:spAutoFit/>
          </a:bodyPr>
          <a:lstStyle/>
          <a:p>
            <a:r>
              <a:rPr lang="zh-CN" altLang="en-US" sz="2000">
                <a:solidFill>
                  <a:schemeClr val="bg1"/>
                </a:solidFill>
              </a:rPr>
              <a:t>创建桌面风格的</a:t>
            </a:r>
            <a:r>
              <a:rPr lang="en-US" altLang="zh-CN" sz="2000">
                <a:solidFill>
                  <a:schemeClr val="bg1"/>
                </a:solidFill>
              </a:rPr>
              <a:t>main.qml</a:t>
            </a:r>
            <a:r>
              <a:rPr lang="zh-CN" altLang="en-US" sz="2000">
                <a:solidFill>
                  <a:schemeClr val="bg1"/>
                </a:solidFill>
              </a:rPr>
              <a:t>：</a:t>
            </a:r>
            <a:endParaRPr lang="en-US" altLang="zh-CN" sz="2000">
              <a:solidFill>
                <a:schemeClr val="bg1"/>
              </a:solidFill>
            </a:endParaRPr>
          </a:p>
        </p:txBody>
      </p:sp>
      <p:sp>
        <p:nvSpPr>
          <p:cNvPr id="10" name="矩形 9">
            <a:extLst>
              <a:ext uri="{FF2B5EF4-FFF2-40B4-BE49-F238E27FC236}">
                <a16:creationId xmlns:a16="http://schemas.microsoft.com/office/drawing/2014/main" id="{38F65E2B-FF42-8269-A29F-758DCA22DFF6}"/>
              </a:ext>
            </a:extLst>
          </p:cNvPr>
          <p:cNvSpPr/>
          <p:nvPr/>
        </p:nvSpPr>
        <p:spPr>
          <a:xfrm>
            <a:off x="689640" y="1212710"/>
            <a:ext cx="9245858" cy="11137477"/>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QtQuick.Controls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F8C555"/>
                </a:solidFill>
                <a:effectLst/>
                <a:latin typeface="Arial Unicode MS"/>
                <a:ea typeface="source-code-pro"/>
              </a:rPr>
              <a:t>ImageViewerWindow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window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width</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640</a:t>
            </a:r>
            <a:r>
              <a:rPr kumimoji="0" lang="en-US" altLang="zh-CN" b="0" i="0" u="none" strike="noStrike" cap="none" normalizeH="0" baseline="0">
                <a:ln>
                  <a:noFill/>
                </a:ln>
                <a:solidFill>
                  <a:srgbClr val="FFFFFF"/>
                </a:solidFill>
                <a:effectLst/>
                <a:latin typeface="Arial Unicode MS"/>
                <a:ea typeface="source-code-pro"/>
              </a:rPr>
              <a:t>;</a:t>
            </a:r>
            <a:r>
              <a:rPr kumimoji="0" lang="zh-CN" altLang="en-US"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height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480</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endParaRPr lang="en-US" altLang="zh-CN">
              <a:solidFill>
                <a:srgbClr val="FFFFFF"/>
              </a:solidFill>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menuBar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MenuBar</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Menu</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title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"&amp;File"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endParaRPr lang="en-US" altLang="zh-CN">
              <a:solidFill>
                <a:srgbClr val="FFFFFF"/>
              </a:solidFill>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MenuItem</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"&amp;Open..."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icon.name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7EC699"/>
                </a:solidFill>
                <a:effectLst/>
                <a:latin typeface="Arial Unicode MS"/>
                <a:ea typeface="source-code-pro"/>
              </a:rPr>
              <a:t>"document-open"</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endParaRPr lang="en-US" altLang="zh-CN">
              <a:solidFill>
                <a:srgbClr val="FFFFFF"/>
              </a:solidFill>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onTriggered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window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openFileDialog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endParaRPr lang="en-US" altLang="zh-CN">
              <a:solidFill>
                <a:srgbClr val="FFFFFF"/>
              </a:solidFill>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Menu</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title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"&amp;Help"</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endParaRPr lang="en-US" altLang="zh-CN">
              <a:solidFill>
                <a:srgbClr val="FFFFFF"/>
              </a:solidFill>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MenuItem</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"&amp;About..."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endParaRPr lang="en-US" altLang="zh-CN">
              <a:solidFill>
                <a:srgbClr val="FFFFFF"/>
              </a:solidFill>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onTriggered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window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openAboutDialog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header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ToolBar</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Flow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anchors.fill</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parent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ToolButton</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"Open"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icon.name</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7EC699"/>
                </a:solidFill>
                <a:effectLst/>
                <a:latin typeface="Arial Unicode MS"/>
                <a:ea typeface="source-code-pro"/>
              </a:rPr>
              <a:t>"document-open"</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onClicked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window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openFileDialog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0946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8DDE0E1-922A-D460-49A3-06D63C43C6A7}"/>
              </a:ext>
            </a:extLst>
          </p:cNvPr>
          <p:cNvSpPr txBox="1"/>
          <p:nvPr/>
        </p:nvSpPr>
        <p:spPr>
          <a:xfrm>
            <a:off x="548412" y="763600"/>
            <a:ext cx="3222357" cy="400110"/>
          </a:xfrm>
          <a:prstGeom prst="rect">
            <a:avLst/>
          </a:prstGeom>
          <a:noFill/>
        </p:spPr>
        <p:txBody>
          <a:bodyPr wrap="none" rtlCol="0">
            <a:spAutoFit/>
          </a:bodyPr>
          <a:lstStyle/>
          <a:p>
            <a:r>
              <a:rPr lang="zh-CN" altLang="en-US" sz="2000">
                <a:solidFill>
                  <a:schemeClr val="bg1"/>
                </a:solidFill>
              </a:rPr>
              <a:t>创建桌面风格的</a:t>
            </a:r>
            <a:r>
              <a:rPr lang="en-US" altLang="zh-CN" sz="2000">
                <a:solidFill>
                  <a:schemeClr val="bg1"/>
                </a:solidFill>
              </a:rPr>
              <a:t>main.qml</a:t>
            </a:r>
            <a:r>
              <a:rPr lang="zh-CN" altLang="en-US" sz="2000">
                <a:solidFill>
                  <a:schemeClr val="bg1"/>
                </a:solidFill>
              </a:rPr>
              <a:t>：</a:t>
            </a:r>
            <a:endParaRPr lang="en-US" altLang="zh-CN" sz="2000">
              <a:solidFill>
                <a:schemeClr val="bg1"/>
              </a:solidFill>
            </a:endParaRPr>
          </a:p>
        </p:txBody>
      </p:sp>
      <p:sp>
        <p:nvSpPr>
          <p:cNvPr id="10" name="矩形 9">
            <a:extLst>
              <a:ext uri="{FF2B5EF4-FFF2-40B4-BE49-F238E27FC236}">
                <a16:creationId xmlns:a16="http://schemas.microsoft.com/office/drawing/2014/main" id="{38F65E2B-FF42-8269-A29F-758DCA22DFF6}"/>
              </a:ext>
            </a:extLst>
          </p:cNvPr>
          <p:cNvSpPr/>
          <p:nvPr/>
        </p:nvSpPr>
        <p:spPr>
          <a:xfrm>
            <a:off x="689640" y="1146801"/>
            <a:ext cx="9245858" cy="937458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QtQuick.Controls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99CD"/>
                </a:solidFill>
                <a:effectLst/>
                <a:latin typeface="Arial Unicode MS"/>
                <a:ea typeface="source-code-pro"/>
              </a:rPr>
              <a:t>import</a:t>
            </a:r>
            <a:r>
              <a:rPr kumimoji="0" lang="zh-CN" altLang="zh-CN" b="0" i="0" u="none" strike="noStrike" cap="none" normalizeH="0" baseline="0">
                <a:ln>
                  <a:noFill/>
                </a:ln>
                <a:solidFill>
                  <a:srgbClr val="FFFFFF"/>
                </a:solidFill>
                <a:effectLst/>
                <a:latin typeface="Arial Unicode MS"/>
                <a:ea typeface="source-code-pro"/>
              </a:rPr>
              <a:t> QtQuick.Controls.Material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a:solidFill>
                <a:srgbClr val="FFFFFF"/>
              </a:solidFill>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F8C555"/>
                </a:solidFill>
                <a:effectLst/>
                <a:latin typeface="Arial Unicode MS"/>
                <a:ea typeface="source-code-pro"/>
              </a:rPr>
              <a:t>ImageViewerWindow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window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width</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360</a:t>
            </a:r>
            <a:r>
              <a:rPr kumimoji="0" lang="en-US"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height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520</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endParaRPr lang="en-US" altLang="zh-CN">
              <a:solidFill>
                <a:srgbClr val="FFFFFF"/>
              </a:solidFill>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Drawer</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id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drawer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endParaRPr lang="en-US" altLang="zh-CN">
              <a:solidFill>
                <a:srgbClr val="FFFFFF"/>
              </a:solidFill>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ListView</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model</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ListModel</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ListElement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5"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"Open..."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5"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triggered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99CD"/>
                </a:solidFill>
                <a:effectLst/>
                <a:latin typeface="Arial Unicode MS"/>
                <a:ea typeface="source-code-pro"/>
              </a:rPr>
              <a:t>function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window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openFileDialog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lang="en-US" altLang="zh-CN">
              <a:solidFill>
                <a:srgbClr val="FFFFFF"/>
              </a:solidFill>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ListElement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5"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text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08D49"/>
                </a:solidFill>
                <a:effectLst/>
                <a:latin typeface="Arial Unicode MS"/>
                <a:ea typeface="source-code-pro"/>
              </a:rPr>
              <a:t>qsTr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7EC699"/>
                </a:solidFill>
                <a:effectLst/>
                <a:latin typeface="Arial Unicode MS"/>
                <a:ea typeface="source-code-pro"/>
              </a:rPr>
              <a:t>"About..."</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5"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triggered</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99CD"/>
                </a:solidFill>
                <a:effectLst/>
                <a:latin typeface="Arial Unicode MS"/>
                <a:ea typeface="source-code-pro"/>
              </a:rPr>
              <a:t>function</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window</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08D49"/>
                </a:solidFill>
                <a:effectLst/>
                <a:latin typeface="Arial Unicode MS"/>
                <a:ea typeface="source-code-pro"/>
              </a:rPr>
              <a:t>openAboutDialog</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4"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3"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F8C555"/>
                </a:solidFill>
                <a:effectLst/>
                <a:latin typeface="Arial Unicode MS"/>
                <a:ea typeface="source-code-pro"/>
              </a:rPr>
              <a:t>header</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F8C555"/>
                </a:solidFill>
                <a:effectLst/>
                <a:latin typeface="Arial Unicode MS"/>
                <a:ea typeface="source-code-pro"/>
              </a:rPr>
              <a:t>ToolBar</a:t>
            </a:r>
            <a:r>
              <a:rPr kumimoji="0" lang="zh-CN" altLang="zh-CN" b="0" i="0" u="none" strike="noStrike" cap="none" normalizeH="0" baseline="0">
                <a:ln>
                  <a:noFill/>
                </a:ln>
                <a:solidFill>
                  <a:srgbClr val="FFFFFF"/>
                </a:solidFill>
                <a:effectLst/>
                <a:latin typeface="Arial Unicode MS"/>
                <a:ea typeface="source-code-pro"/>
              </a:rPr>
              <a:t> </a:t>
            </a: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2" eaLnBrk="0" fontAlgn="base" hangingPunct="0">
              <a:spcBef>
                <a:spcPct val="0"/>
              </a:spcBef>
              <a:spcAft>
                <a:spcPct val="0"/>
              </a:spcAft>
            </a:pPr>
            <a:r>
              <a:rPr kumimoji="0" lang="zh-CN" altLang="zh-CN" b="0" i="0" u="none" strike="noStrike" cap="none" normalizeH="0" baseline="0">
                <a:ln>
                  <a:noFill/>
                </a:ln>
                <a:solidFill>
                  <a:srgbClr val="999999"/>
                </a:solidFill>
                <a:effectLst/>
                <a:latin typeface="Arial Unicode MS"/>
                <a:ea typeface="source-code-pro"/>
              </a:rPr>
              <a:t>// ...</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lvl="1" eaLnBrk="0" fontAlgn="base" hangingPunct="0">
              <a:spcBef>
                <a:spcPct val="0"/>
              </a:spcBef>
              <a:spcAft>
                <a:spcPct val="0"/>
              </a:spcAf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rgbClr val="FFFFFF"/>
                </a:solidFill>
                <a:effectLst/>
                <a:latin typeface="Arial Unicode MS"/>
                <a:ea typeface="source-code-pro"/>
              </a:rPr>
              <a:t> </a:t>
            </a:r>
            <a:endParaRPr kumimoji="0" lang="en-US" altLang="zh-CN" b="0" i="0" u="none" strike="noStrike" cap="none" normalizeH="0" baseline="0">
              <a:ln>
                <a:noFill/>
              </a:ln>
              <a:solidFill>
                <a:srgbClr val="FFFFFF"/>
              </a:solidFill>
              <a:effectLst/>
              <a:latin typeface="Arial Unicode MS"/>
              <a:ea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CCCC"/>
                </a:solidFill>
                <a:effectLst/>
                <a:latin typeface="Arial Unicode MS"/>
                <a:ea typeface="source-code-pro"/>
              </a:rPr>
              <a:t>}</a:t>
            </a:r>
            <a:r>
              <a:rPr kumimoji="0" lang="zh-CN" altLang="zh-CN" b="0" i="0" u="none" strike="noStrike" cap="none" normalizeH="0" baseline="0">
                <a:ln>
                  <a:noFill/>
                </a:ln>
                <a:solidFill>
                  <a:schemeClr val="tx1"/>
                </a:solidFill>
                <a:effectLst/>
              </a:rPr>
              <a:t> </a:t>
            </a:r>
            <a:endParaRPr kumimoji="0" lang="zh-CN" altLang="zh-C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82844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GFjYTU0NWJkMWQ1YTMwMTViZThhYTk5YTFlZGRhMzgifQ=="/>
</p:tagLst>
</file>

<file path=ppt/theme/theme1.xml><?xml version="1.0" encoding="utf-8"?>
<a:theme xmlns:a="http://schemas.openxmlformats.org/drawingml/2006/main" name="第一PPT，www.1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00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第一PPT，www.1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00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第4章：程序流程之循环</Template>
  <TotalTime>14748</TotalTime>
  <Words>3305</Words>
  <Application>Microsoft Office PowerPoint</Application>
  <PresentationFormat>自定义</PresentationFormat>
  <Paragraphs>673</Paragraphs>
  <Slides>21</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21</vt:i4>
      </vt:variant>
    </vt:vector>
  </HeadingPairs>
  <TitlesOfParts>
    <vt:vector size="31" baseType="lpstr">
      <vt:lpstr>Arial Unicode MS</vt:lpstr>
      <vt:lpstr>source-code-pro</vt:lpstr>
      <vt:lpstr>等线</vt:lpstr>
      <vt:lpstr>华文琥珀</vt:lpstr>
      <vt:lpstr>宋体</vt:lpstr>
      <vt:lpstr>Arial</vt:lpstr>
      <vt:lpstr>Calibri</vt:lpstr>
      <vt:lpstr>Cambria</vt:lpstr>
      <vt:lpstr>第一PPT，www.1ppt.com</vt:lpstr>
      <vt:lpstr>4_第一PPT，www.1ppt.com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蔡乐</dc:creator>
  <cp:lastModifiedBy>乐</cp:lastModifiedBy>
  <cp:revision>1528</cp:revision>
  <dcterms:created xsi:type="dcterms:W3CDTF">2020-06-26T01:00:00Z</dcterms:created>
  <dcterms:modified xsi:type="dcterms:W3CDTF">2022-09-30T08:29:46Z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35C8A0B9FA4B4BC7B03E97E74C2317FB</vt:lpwstr>
  </property>
</Properties>
</file>