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8" r:id="rId3"/>
    <p:sldId id="331" r:id="rId4"/>
    <p:sldId id="332" r:id="rId5"/>
    <p:sldId id="333" r:id="rId6"/>
    <p:sldId id="335" r:id="rId7"/>
  </p:sldIdLst>
  <p:sldSz cx="10625138" cy="1440021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66" d="100"/>
          <a:sy n="66" d="100"/>
        </p:scale>
        <p:origin x="1622" y="3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1:09:2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8:56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24575,'336'11'0,"-7"0"0,604-12 0,-888 3 0,0 2 0,0 2 0,0 2 0,86 26 0,-89-23 0,1-3 0,0-1 0,55 1 0,-88-7 0,-1-1 0,0 2 0,1-1 0,14 6 0,-22-4 0,-10-1 0,-12 0 0,-10-2-1365,0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形状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基本形状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B6407-C29A-B88C-DB37-0775022D973E}"/>
              </a:ext>
            </a:extLst>
          </p:cNvPr>
          <p:cNvSpPr/>
          <p:nvPr/>
        </p:nvSpPr>
        <p:spPr>
          <a:xfrm>
            <a:off x="190338" y="1113758"/>
            <a:ext cx="10244461" cy="108420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QtQuick.Shapes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600</a:t>
            </a:r>
            <a:r>
              <a:rPr lang="en-US" altLang="zh-CN">
                <a:solidFill>
                  <a:srgbClr val="FFFFFF"/>
                </a:solidFill>
                <a:ea typeface="source-code-pro"/>
              </a:rPr>
              <a:t>;</a:t>
            </a:r>
            <a:r>
              <a:rPr lang="zh-CN" altLang="en-US">
                <a:solidFill>
                  <a:srgbClr val="FFFFFF"/>
                </a:solidFill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600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Shape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strokeWidth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strokeColor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"darkGray"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fillColor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"lightGray"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startX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The circle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source-code-pro"/>
              </a:rPr>
              <a:t>		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direction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Counterclockwise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The dots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useLargeArc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9382B2-3A02-B7C2-8346-2190F7A5B6A5}"/>
              </a:ext>
            </a:extLst>
          </p:cNvPr>
          <p:cNvSpPr txBox="1"/>
          <p:nvPr/>
        </p:nvSpPr>
        <p:spPr>
          <a:xfrm>
            <a:off x="422031" y="713649"/>
            <a:ext cx="978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形状模块允许创建任意路径，然后绘制轮廓并填充内部。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8C4A4-3391-9F7E-F379-A51C84CF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77" y="1264996"/>
            <a:ext cx="3515324" cy="35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构建路径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B6407-C29A-B88C-DB37-0775022D973E}"/>
              </a:ext>
            </a:extLst>
          </p:cNvPr>
          <p:cNvSpPr/>
          <p:nvPr/>
        </p:nvSpPr>
        <p:spPr>
          <a:xfrm>
            <a:off x="572502" y="1402254"/>
            <a:ext cx="9781076" cy="9048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"darkgray"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startX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180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"darkgray"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PathPolyline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Qt.point(220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100)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Qt.point(260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20)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Qt.point(300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170)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Qt.point(340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60)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Qt.point(380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100)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/>
                </a:solidFill>
              </a:rPr>
              <a:t>\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"darkgray"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startX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startY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chemeClr val="tx1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  <a:latin typeface="Arial Unicode MS"/>
                <a:ea typeface="source-code-pro"/>
              </a:rPr>
              <a:t>……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9382B2-3A02-B7C2-8346-2190F7A5B6A5}"/>
              </a:ext>
            </a:extLst>
          </p:cNvPr>
          <p:cNvSpPr txBox="1"/>
          <p:nvPr/>
        </p:nvSpPr>
        <p:spPr>
          <a:xfrm>
            <a:off x="422031" y="682205"/>
            <a:ext cx="978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可以创建开放路径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有几个基本形状可以用来构建路径。包括直线、圆弧和各种曲线。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9A64DF-56ED-ACBC-29AA-39BA33DDCDE9}"/>
              </a:ext>
            </a:extLst>
          </p:cNvPr>
          <p:cNvSpPr txBox="1"/>
          <p:nvPr/>
        </p:nvSpPr>
        <p:spPr>
          <a:xfrm>
            <a:off x="5193796" y="1788752"/>
            <a:ext cx="429133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使用PathLine元素绘制线，如下所示。要创建多条独立线，可以使用PathMultiline。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95682-0936-30C1-FC5C-23CB6DFAA1D6}"/>
              </a:ext>
            </a:extLst>
          </p:cNvPr>
          <p:cNvSpPr txBox="1"/>
          <p:nvPr/>
        </p:nvSpPr>
        <p:spPr>
          <a:xfrm>
            <a:off x="5193796" y="5926664"/>
            <a:ext cx="429133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创建多段线（即由多条线段组成的直线）时，可以使用</a:t>
            </a:r>
            <a:r>
              <a:rPr lang="en-US" altLang="zh-CN"/>
              <a:t>PathPolyline</a:t>
            </a:r>
            <a:r>
              <a:rPr lang="zh-CN" altLang="en-US"/>
              <a:t>元素。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1DC995-6C05-BC0C-52AB-E4F5F139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51" y="2644739"/>
            <a:ext cx="4295775" cy="285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4C14B43-8016-5F97-2055-5E5DAF903609}"/>
                  </a:ext>
                </a:extLst>
              </p14:cNvPr>
              <p14:cNvContentPartPr/>
              <p14:nvPr/>
            </p14:nvContentPartPr>
            <p14:xfrm>
              <a:off x="11109720" y="425952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4C14B43-8016-5F97-2055-5E5DAF903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0720" y="42505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8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填充形状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2E9D76-31A9-3715-0614-18B433D107FF}"/>
              </a:ext>
            </a:extLst>
          </p:cNvPr>
          <p:cNvSpPr txBox="1"/>
          <p:nvPr/>
        </p:nvSpPr>
        <p:spPr>
          <a:xfrm>
            <a:off x="441630" y="748818"/>
            <a:ext cx="9741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Qt Quick Shapes提供两个填充规则，使用ShapePath元素的fillRule属性进行控制。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ShapePath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OddEvenFill，这是默认值。这将分别填充路径的每个部分，这意味着可以在其中创建带孔的形状。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ShapePath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WindingFill，它填充形状上每条水平线的端点之间的所有内容。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DEB47F1-283D-23EE-3E35-B1524E43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99" y="4462913"/>
            <a:ext cx="4704069" cy="4985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"darkgray"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"orange"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fillRule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OddEvenFill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PathPolyline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20)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Qt.point(150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180)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Qt.point( 20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75)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75)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Qt.point( 50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180)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20)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074D09F-9949-D86F-9901-B80D3503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38" y="4462912"/>
            <a:ext cx="4704069" cy="4985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strokeColor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"darkgray"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"orange"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fillRule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WindingFill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PathPolyline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20)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180)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75)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75)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180)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Qt.point(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20)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D07634-7B3B-1C84-0DE1-00945F5D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13" y="2163128"/>
            <a:ext cx="3829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F99545-4FBA-FB3D-D540-B225F9BC0238}"/>
              </a:ext>
            </a:extLst>
          </p:cNvPr>
          <p:cNvSpPr txBox="1"/>
          <p:nvPr/>
        </p:nvSpPr>
        <p:spPr>
          <a:xfrm>
            <a:off x="441630" y="9513192"/>
            <a:ext cx="9741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一旦确定了填充规则，就有多种方法来填充轮廓。可以是纯色，或</a:t>
            </a:r>
            <a:r>
              <a:rPr lang="en-US" altLang="zh-CN">
                <a:solidFill>
                  <a:schemeClr val="bg1"/>
                </a:solidFill>
              </a:rPr>
              <a:t>Qt-Quick</a:t>
            </a:r>
            <a:r>
              <a:rPr lang="zh-CN" altLang="en-US">
                <a:solidFill>
                  <a:schemeClr val="bg1"/>
                </a:solidFill>
              </a:rPr>
              <a:t>提供的三种渐变之一。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1C66D6-FCD1-8ADD-0FB0-1E2DEE52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3" y="9946826"/>
            <a:ext cx="38290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93" name="墨迹 1092">
                <a:extLst>
                  <a:ext uri="{FF2B5EF4-FFF2-40B4-BE49-F238E27FC236}">
                    <a16:creationId xmlns:a16="http://schemas.microsoft.com/office/drawing/2014/main" id="{429D8360-47E4-2A64-6761-6DBE930AD41F}"/>
                  </a:ext>
                </a:extLst>
              </p14:cNvPr>
              <p14:cNvContentPartPr/>
              <p14:nvPr/>
            </p14:nvContentPartPr>
            <p14:xfrm>
              <a:off x="8473440" y="6156720"/>
              <a:ext cx="792000" cy="46440"/>
            </p14:xfrm>
          </p:contentPart>
        </mc:Choice>
        <mc:Fallback>
          <p:pic>
            <p:nvPicPr>
              <p:cNvPr id="1093" name="墨迹 1092">
                <a:extLst>
                  <a:ext uri="{FF2B5EF4-FFF2-40B4-BE49-F238E27FC236}">
                    <a16:creationId xmlns:a16="http://schemas.microsoft.com/office/drawing/2014/main" id="{429D8360-47E4-2A64-6761-6DBE930AD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4440" y="6147720"/>
                <a:ext cx="80964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37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形状动画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C75D25-65AF-3D25-C196-2DF4710407DF}"/>
              </a:ext>
            </a:extLst>
          </p:cNvPr>
          <p:cNvSpPr txBox="1"/>
          <p:nvPr/>
        </p:nvSpPr>
        <p:spPr>
          <a:xfrm>
            <a:off x="459215" y="717976"/>
            <a:ext cx="9706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使用Qt Quick Shapes的一个好处是，绘制的路径直接在QML中定义。这意味着它们的属性可以绑定、转换和动画，就像QML中的任何其他属性一样。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726656-DF72-7BB1-EDBB-47A5A1E42FEC}"/>
              </a:ext>
            </a:extLst>
          </p:cNvPr>
          <p:cNvSpPr/>
          <p:nvPr/>
        </p:nvSpPr>
        <p:spPr>
          <a:xfrm>
            <a:off x="915291" y="4435261"/>
            <a:ext cx="9073661" cy="45235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shapepath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NumberAnimation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loops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Infinite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……</a:t>
            </a: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The dots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PathMove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shapepath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shapepath.t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……</a:t>
            </a: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19804F0-84FE-C0F9-7DEB-39732BCA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8" y="1473465"/>
            <a:ext cx="2754540" cy="27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09525F-7B42-7C8D-37CA-A5DE8459BA6C}"/>
              </a:ext>
            </a:extLst>
          </p:cNvPr>
          <p:cNvSpPr txBox="1"/>
          <p:nvPr/>
        </p:nvSpPr>
        <p:spPr>
          <a:xfrm>
            <a:off x="4930605" y="1581798"/>
            <a:ext cx="4676383" cy="253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在下面的例子中，我们重用了本章第一节中的基本形状，但我们引入了一个变量t，我们在循环中从0.0到1.0设置动画。然后，我们使用这个变量来偏移小圆的位置，以及顶部和底部圆的大小。这将创建一个动画，其中圆似乎出现在顶部，并朝底部消失。</a:t>
            </a:r>
          </a:p>
        </p:txBody>
      </p:sp>
    </p:spTree>
    <p:extLst>
      <p:ext uri="{BB962C8B-B14F-4D97-AF65-F5344CB8AC3E}">
        <p14:creationId xmlns:p14="http://schemas.microsoft.com/office/powerpoint/2010/main" val="829423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24658</TotalTime>
  <Words>1035</Words>
  <Application>Microsoft Office PowerPoint</Application>
  <PresentationFormat>自定义</PresentationFormat>
  <Paragraphs>140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1569</cp:revision>
  <dcterms:created xsi:type="dcterms:W3CDTF">2020-06-26T01:00:00Z</dcterms:created>
  <dcterms:modified xsi:type="dcterms:W3CDTF">2022-10-15T14:23:59Z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