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8870cc7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8870cc7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Group 50 Machine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Rose, Kareem, Bedirhan, Amla, Shivam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First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Talked ambitions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98300" y="7482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Kaggle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98300" y="15227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Cons: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Need to get used to the way it is done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stressful / lots of pressure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less freedom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lots of project to </a:t>
            </a:r>
            <a:r>
              <a:rPr lang="nl"/>
              <a:t>choose</a:t>
            </a:r>
            <a:r>
              <a:rPr lang="nl"/>
              <a:t> from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nl"/>
              <a:t>whole setup is ready similar to project conversational agents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Algorithm ML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Cons: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come up with idea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too simple/boring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feels like grade won’t be high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too much freedom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960875" y="12583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The current cons outweigh any possible pros.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Deeplearning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100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Our plan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8232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nl" sz="1600"/>
              <a:t>Find a topic we want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nl" sz="1600"/>
              <a:t>Fun enough to want to do it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nl" sz="1600"/>
              <a:t>Challenging enough for good grade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nl" sz="1600"/>
              <a:t>Enough resources online 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nl" sz="1600"/>
              <a:t>realistic wrt capabilities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nl" sz="1600"/>
              <a:t>Start on the project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 sz="1600"/>
              <a:t>We want to have a higher pace than the current schedule made by the teacher. So we will attempt this. Also w</a:t>
            </a:r>
            <a:r>
              <a:rPr lang="nl" sz="1600"/>
              <a:t>eekly meetings.</a:t>
            </a:r>
            <a:endParaRPr sz="16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823200"/>
            <a:ext cx="4527600" cy="29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