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a743f990e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a743f99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a743f990e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a743f99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Group 50 Machine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Rose, Kareem, Bedirhan, Amla, Shivam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Loading and plotting a heart failure prediction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Correlation matrix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0325" y="1171675"/>
            <a:ext cx="33150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l" sz="1100"/>
              <a:t>Summarizes the correlation between two </a:t>
            </a:r>
            <a:r>
              <a:rPr lang="nl" sz="1100"/>
              <a:t>variables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b="1" lang="nl" sz="1100"/>
              <a:t>Strong correlation:</a:t>
            </a:r>
            <a:r>
              <a:rPr lang="nl" sz="1100"/>
              <a:t> if one value increases, the other value increases too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b="1" lang="nl" sz="1100"/>
              <a:t>Negative correlation: </a:t>
            </a:r>
            <a:r>
              <a:rPr lang="nl" sz="1100"/>
              <a:t>if one value increases, the other decreases.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1600"/>
              </a:spcAft>
              <a:buSzPts val="1100"/>
              <a:buChar char="●"/>
            </a:pPr>
            <a:r>
              <a:rPr lang="nl" sz="1100"/>
              <a:t>No strong correlation in our matrix (no values close to 1)</a:t>
            </a:r>
            <a:endParaRPr sz="1100"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425" y="1171675"/>
            <a:ext cx="4953877" cy="32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Types of chest pain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0325" y="1171675"/>
            <a:ext cx="33150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l" sz="1100"/>
              <a:t>Distribution of chest pains between M and F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nl" sz="1100"/>
              <a:t>Types:</a:t>
            </a:r>
            <a:endParaRPr sz="1100"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b="1" lang="nl" sz="1100"/>
              <a:t>ATA:</a:t>
            </a:r>
            <a:r>
              <a:rPr lang="nl" sz="1100"/>
              <a:t> Atypical Angina</a:t>
            </a:r>
            <a:endParaRPr sz="1100"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b="1" lang="nl" sz="1100"/>
              <a:t>NAP:</a:t>
            </a:r>
            <a:r>
              <a:rPr lang="nl" sz="1100"/>
              <a:t> Non-Anginal Pain</a:t>
            </a:r>
            <a:endParaRPr sz="1100"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b="1" lang="nl" sz="1100"/>
              <a:t>ASY:</a:t>
            </a:r>
            <a:r>
              <a:rPr lang="nl" sz="1100"/>
              <a:t> Asymptomatic</a:t>
            </a:r>
            <a:endParaRPr sz="1100"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b="1" lang="nl" sz="1100"/>
              <a:t>TA:</a:t>
            </a:r>
            <a:r>
              <a:rPr lang="nl" sz="1100"/>
              <a:t> Typical Angina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1600"/>
              </a:spcAft>
              <a:buSzPts val="1100"/>
              <a:buChar char="●"/>
            </a:pPr>
            <a:r>
              <a:rPr lang="nl" sz="1100"/>
              <a:t>Asymptomatic chest pain highest for male and female</a:t>
            </a:r>
            <a:endParaRPr sz="1100"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425" y="1171671"/>
            <a:ext cx="4953876" cy="2665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Resting blood pressure distribution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0325" y="1171675"/>
            <a:ext cx="33150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nl" sz="1100"/>
              <a:t>Slight correlation between resting BP and heart disease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nl" sz="1100"/>
              <a:t>0: No heart disease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nl" sz="1100"/>
              <a:t>1: Heart disease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nl" sz="1100"/>
              <a:t>Female with heart disease have higher resting blood pressure compared to male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1600"/>
              </a:spcAft>
              <a:buSzPts val="1100"/>
              <a:buChar char="●"/>
            </a:pPr>
            <a:r>
              <a:rPr lang="nl" sz="1100"/>
              <a:t>Less observations recorded for females with heart disease (seen by data points)</a:t>
            </a:r>
            <a:endParaRPr sz="1100"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072" y="1171675"/>
            <a:ext cx="4806226" cy="325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