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0276-733B-450C-8827-3293C8CAF59E}" type="datetimeFigureOut">
              <a:rPr lang="it-IT" smtClean="0"/>
              <a:t>30/06/2021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A07A5DA-0891-4210-A8A4-1EDB281FFD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1367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0276-733B-450C-8827-3293C8CAF59E}" type="datetimeFigureOut">
              <a:rPr lang="it-IT" smtClean="0"/>
              <a:t>30/06/2021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A07A5DA-0891-4210-A8A4-1EDB281FFD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23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0276-733B-450C-8827-3293C8CAF59E}" type="datetimeFigureOut">
              <a:rPr lang="it-IT" smtClean="0"/>
              <a:t>30/06/2021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A07A5DA-0891-4210-A8A4-1EDB281FFD17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3815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0276-733B-450C-8827-3293C8CAF59E}" type="datetimeFigureOut">
              <a:rPr lang="it-IT" smtClean="0"/>
              <a:t>30/06/2021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A07A5DA-0891-4210-A8A4-1EDB281FFD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7282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0276-733B-450C-8827-3293C8CAF59E}" type="datetimeFigureOut">
              <a:rPr lang="it-IT" smtClean="0"/>
              <a:t>30/06/2021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A07A5DA-0891-4210-A8A4-1EDB281FFD17}" type="slidenum">
              <a:rPr lang="it-IT" smtClean="0"/>
              <a:t>‹N›</a:t>
            </a:fld>
            <a:endParaRPr lang="it-I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2723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0276-733B-450C-8827-3293C8CAF59E}" type="datetimeFigureOut">
              <a:rPr lang="it-IT" smtClean="0"/>
              <a:t>30/06/2021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A07A5DA-0891-4210-A8A4-1EDB281FFD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8383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0276-733B-450C-8827-3293C8CAF59E}" type="datetimeFigureOut">
              <a:rPr lang="it-IT" smtClean="0"/>
              <a:t>30/06/2021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A5DA-0891-4210-A8A4-1EDB281FFD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7479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0276-733B-450C-8827-3293C8CAF59E}" type="datetimeFigureOut">
              <a:rPr lang="it-IT" smtClean="0"/>
              <a:t>30/06/2021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A5DA-0891-4210-A8A4-1EDB281FFD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244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0276-733B-450C-8827-3293C8CAF59E}" type="datetimeFigureOut">
              <a:rPr lang="it-IT" smtClean="0"/>
              <a:t>30/06/2021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A5DA-0891-4210-A8A4-1EDB281FFD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387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0276-733B-450C-8827-3293C8CAF59E}" type="datetimeFigureOut">
              <a:rPr lang="it-IT" smtClean="0"/>
              <a:t>30/06/2021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A07A5DA-0891-4210-A8A4-1EDB281FFD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913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0276-733B-450C-8827-3293C8CAF59E}" type="datetimeFigureOut">
              <a:rPr lang="it-IT" smtClean="0"/>
              <a:t>30/06/2021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A07A5DA-0891-4210-A8A4-1EDB281FFD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915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0276-733B-450C-8827-3293C8CAF59E}" type="datetimeFigureOut">
              <a:rPr lang="it-IT" smtClean="0"/>
              <a:t>30/06/2021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A07A5DA-0891-4210-A8A4-1EDB281FFD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537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0276-733B-450C-8827-3293C8CAF59E}" type="datetimeFigureOut">
              <a:rPr lang="it-IT" smtClean="0"/>
              <a:t>30/06/2021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A5DA-0891-4210-A8A4-1EDB281FFD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710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0276-733B-450C-8827-3293C8CAF59E}" type="datetimeFigureOut">
              <a:rPr lang="it-IT" smtClean="0"/>
              <a:t>30/06/2021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A5DA-0891-4210-A8A4-1EDB281FFD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069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0276-733B-450C-8827-3293C8CAF59E}" type="datetimeFigureOut">
              <a:rPr lang="it-IT" smtClean="0"/>
              <a:t>30/06/2021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A5DA-0891-4210-A8A4-1EDB281FFD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38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0276-733B-450C-8827-3293C8CAF59E}" type="datetimeFigureOut">
              <a:rPr lang="it-IT" smtClean="0"/>
              <a:t>30/06/2021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A07A5DA-0891-4210-A8A4-1EDB281FFD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43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40276-733B-450C-8827-3293C8CAF59E}" type="datetimeFigureOut">
              <a:rPr lang="it-IT" smtClean="0"/>
              <a:t>30/06/2021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A07A5DA-0891-4210-A8A4-1EDB281FFD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352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057989" y="2090058"/>
            <a:ext cx="8915399" cy="989152"/>
          </a:xfrm>
        </p:spPr>
        <p:txBody>
          <a:bodyPr/>
          <a:lstStyle/>
          <a:p>
            <a:pPr algn="ctr"/>
            <a:r>
              <a:rPr lang="it-IT" dirty="0"/>
              <a:t>VP-</a:t>
            </a:r>
            <a:r>
              <a:rPr lang="it-IT" dirty="0" err="1"/>
              <a:t>Dibris</a:t>
            </a:r>
            <a:r>
              <a:rPr lang="it-IT" dirty="0"/>
              <a:t> Smart </a:t>
            </a:r>
            <a:r>
              <a:rPr lang="it-IT" dirty="0" smtClean="0"/>
              <a:t>Parking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820283" y="3448594"/>
            <a:ext cx="7390810" cy="487680"/>
          </a:xfrm>
        </p:spPr>
        <p:txBody>
          <a:bodyPr>
            <a:normAutofit/>
          </a:bodyPr>
          <a:lstStyle/>
          <a:p>
            <a:pPr algn="ctr"/>
            <a:r>
              <a:rPr lang="it-IT" dirty="0" err="1" smtClean="0"/>
              <a:t>Final</a:t>
            </a:r>
            <a:r>
              <a:rPr lang="it-IT" dirty="0" smtClean="0"/>
              <a:t> </a:t>
            </a:r>
            <a:r>
              <a:rPr lang="it-IT" dirty="0" err="1" smtClean="0"/>
              <a:t>project</a:t>
            </a:r>
            <a:r>
              <a:rPr lang="it-IT" dirty="0" smtClean="0"/>
              <a:t> of IOT </a:t>
            </a:r>
            <a:r>
              <a:rPr lang="it-IT" dirty="0" err="1" smtClean="0"/>
              <a:t>course</a:t>
            </a:r>
            <a:r>
              <a:rPr lang="it-IT" dirty="0" smtClean="0"/>
              <a:t> 2021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9797731" y="5956663"/>
            <a:ext cx="235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Magno Alessandro</a:t>
            </a:r>
          </a:p>
          <a:p>
            <a:r>
              <a:rPr lang="it-IT" dirty="0" smtClean="0"/>
              <a:t>4478234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374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89213" y="737322"/>
            <a:ext cx="8911687" cy="612507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 smtClean="0"/>
              <a:t>Architecture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500" y="1839012"/>
            <a:ext cx="8915400" cy="2956637"/>
          </a:xfrm>
        </p:spPr>
      </p:pic>
    </p:spTree>
    <p:extLst>
      <p:ext uri="{BB962C8B-B14F-4D97-AF65-F5344CB8AC3E}">
        <p14:creationId xmlns:p14="http://schemas.microsoft.com/office/powerpoint/2010/main" val="4084874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44778" y="1329505"/>
            <a:ext cx="8911687" cy="734427"/>
          </a:xfrm>
        </p:spPr>
        <p:txBody>
          <a:bodyPr/>
          <a:lstStyle/>
          <a:p>
            <a:pPr algn="ctr"/>
            <a:r>
              <a:rPr lang="it-IT" dirty="0" smtClean="0"/>
              <a:t>Sensor data </a:t>
            </a:r>
            <a:r>
              <a:rPr lang="it-IT" dirty="0" err="1" smtClean="0"/>
              <a:t>simulation</a:t>
            </a:r>
            <a:endParaRPr lang="it-IT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" y="2264229"/>
            <a:ext cx="10398034" cy="3283131"/>
          </a:xfrm>
        </p:spPr>
      </p:pic>
    </p:spTree>
    <p:extLst>
      <p:ext uri="{BB962C8B-B14F-4D97-AF65-F5344CB8AC3E}">
        <p14:creationId xmlns:p14="http://schemas.microsoft.com/office/powerpoint/2010/main" val="253669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1146625"/>
            <a:ext cx="8911687" cy="725719"/>
          </a:xfrm>
        </p:spPr>
        <p:txBody>
          <a:bodyPr/>
          <a:lstStyle/>
          <a:p>
            <a:pPr algn="ctr"/>
            <a:r>
              <a:rPr lang="it-IT" dirty="0" err="1" smtClean="0"/>
              <a:t>Middleware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216930"/>
            <a:ext cx="8915400" cy="3611589"/>
          </a:xfrm>
        </p:spPr>
      </p:pic>
    </p:spTree>
    <p:extLst>
      <p:ext uri="{BB962C8B-B14F-4D97-AF65-F5344CB8AC3E}">
        <p14:creationId xmlns:p14="http://schemas.microsoft.com/office/powerpoint/2010/main" val="2096271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1341119"/>
            <a:ext cx="8911687" cy="642257"/>
          </a:xfrm>
        </p:spPr>
        <p:txBody>
          <a:bodyPr/>
          <a:lstStyle/>
          <a:p>
            <a:pPr algn="ctr"/>
            <a:r>
              <a:rPr lang="it-IT" dirty="0" smtClean="0"/>
              <a:t>Dashboard </a:t>
            </a:r>
            <a:r>
              <a:rPr lang="it-IT" dirty="0" err="1" smtClean="0"/>
              <a:t>Ubidots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369661"/>
            <a:ext cx="8915400" cy="3306127"/>
          </a:xfrm>
        </p:spPr>
      </p:pic>
    </p:spTree>
    <p:extLst>
      <p:ext uri="{BB962C8B-B14F-4D97-AF65-F5344CB8AC3E}">
        <p14:creationId xmlns:p14="http://schemas.microsoft.com/office/powerpoint/2010/main" val="222097847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</TotalTime>
  <Words>19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Filo</vt:lpstr>
      <vt:lpstr>VP-Dibris Smart Parking</vt:lpstr>
      <vt:lpstr>Architecture</vt:lpstr>
      <vt:lpstr>Sensor data simulation</vt:lpstr>
      <vt:lpstr>Middleware</vt:lpstr>
      <vt:lpstr>Dashboard Ubidots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VP-Dibris Smart Parking</dc:title>
  <dc:creator>Ale</dc:creator>
  <cp:lastModifiedBy>Ale</cp:lastModifiedBy>
  <cp:revision>4</cp:revision>
  <dcterms:created xsi:type="dcterms:W3CDTF">2021-06-29T23:20:35Z</dcterms:created>
  <dcterms:modified xsi:type="dcterms:W3CDTF">2021-06-30T00:08:09Z</dcterms:modified>
</cp:coreProperties>
</file>