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36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81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28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723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383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747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44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8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1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15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3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10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6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3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0276-733B-450C-8827-3293C8CAF59E}" type="datetimeFigureOut">
              <a:rPr lang="it-IT" smtClean="0"/>
              <a:t>24/07/2021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07A5DA-0891-4210-A8A4-1EDB281FFD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52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57989" y="2090058"/>
            <a:ext cx="8915399" cy="989152"/>
          </a:xfrm>
        </p:spPr>
        <p:txBody>
          <a:bodyPr/>
          <a:lstStyle/>
          <a:p>
            <a:pPr algn="ctr"/>
            <a:r>
              <a:rPr lang="it-IT" dirty="0"/>
              <a:t>VP-</a:t>
            </a:r>
            <a:r>
              <a:rPr lang="it-IT" dirty="0" err="1"/>
              <a:t>Dibris</a:t>
            </a:r>
            <a:r>
              <a:rPr lang="it-IT" dirty="0"/>
              <a:t> Smart </a:t>
            </a:r>
            <a:r>
              <a:rPr lang="it-IT" dirty="0" smtClean="0"/>
              <a:t>Parking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20283" y="3448594"/>
            <a:ext cx="7390810" cy="487680"/>
          </a:xfrm>
        </p:spPr>
        <p:txBody>
          <a:bodyPr>
            <a:normAutofit/>
          </a:bodyPr>
          <a:lstStyle/>
          <a:p>
            <a:pPr algn="ctr"/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of IOT </a:t>
            </a:r>
            <a:r>
              <a:rPr lang="it-IT" dirty="0" err="1" smtClean="0"/>
              <a:t>course</a:t>
            </a:r>
            <a:r>
              <a:rPr lang="it-IT" dirty="0" smtClean="0"/>
              <a:t> 2021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797731" y="5956663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Magno Alessandro</a:t>
            </a:r>
          </a:p>
          <a:p>
            <a:r>
              <a:rPr lang="it-IT" dirty="0" smtClean="0"/>
              <a:t>4478234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74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4778" y="1329505"/>
            <a:ext cx="8911687" cy="734427"/>
          </a:xfrm>
        </p:spPr>
        <p:txBody>
          <a:bodyPr/>
          <a:lstStyle/>
          <a:p>
            <a:pPr algn="ctr"/>
            <a:r>
              <a:rPr lang="it-IT" dirty="0" smtClean="0"/>
              <a:t>Sensor data </a:t>
            </a:r>
            <a:r>
              <a:rPr lang="it-IT" dirty="0" err="1" smtClean="0"/>
              <a:t>simulation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2264229"/>
            <a:ext cx="10398034" cy="3283131"/>
          </a:xfrm>
        </p:spPr>
      </p:pic>
    </p:spTree>
    <p:extLst>
      <p:ext uri="{BB962C8B-B14F-4D97-AF65-F5344CB8AC3E}">
        <p14:creationId xmlns:p14="http://schemas.microsoft.com/office/powerpoint/2010/main" val="25366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9213" y="737322"/>
            <a:ext cx="8911687" cy="61250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Architecture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00" y="1839012"/>
            <a:ext cx="8915400" cy="2956637"/>
          </a:xfrm>
        </p:spPr>
      </p:pic>
    </p:spTree>
    <p:extLst>
      <p:ext uri="{BB962C8B-B14F-4D97-AF65-F5344CB8AC3E}">
        <p14:creationId xmlns:p14="http://schemas.microsoft.com/office/powerpoint/2010/main" val="408487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1146625"/>
            <a:ext cx="8911687" cy="725719"/>
          </a:xfrm>
        </p:spPr>
        <p:txBody>
          <a:bodyPr/>
          <a:lstStyle/>
          <a:p>
            <a:pPr algn="ctr"/>
            <a:r>
              <a:rPr lang="it-IT" dirty="0" err="1" smtClean="0"/>
              <a:t>Middleware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16930"/>
            <a:ext cx="8915400" cy="3611589"/>
          </a:xfrm>
        </p:spPr>
      </p:pic>
    </p:spTree>
    <p:extLst>
      <p:ext uri="{BB962C8B-B14F-4D97-AF65-F5344CB8AC3E}">
        <p14:creationId xmlns:p14="http://schemas.microsoft.com/office/powerpoint/2010/main" val="209627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1341119"/>
            <a:ext cx="8911687" cy="642257"/>
          </a:xfrm>
        </p:spPr>
        <p:txBody>
          <a:bodyPr/>
          <a:lstStyle/>
          <a:p>
            <a:pPr algn="ctr"/>
            <a:r>
              <a:rPr lang="it-IT" dirty="0" smtClean="0"/>
              <a:t>Dashboard </a:t>
            </a:r>
            <a:r>
              <a:rPr lang="it-IT" dirty="0" err="1" smtClean="0"/>
              <a:t>Ubidots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369661"/>
            <a:ext cx="8915400" cy="3306127"/>
          </a:xfrm>
        </p:spPr>
      </p:pic>
    </p:spTree>
    <p:extLst>
      <p:ext uri="{BB962C8B-B14F-4D97-AF65-F5344CB8AC3E}">
        <p14:creationId xmlns:p14="http://schemas.microsoft.com/office/powerpoint/2010/main" val="22209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64" y="873145"/>
            <a:ext cx="8911687" cy="5629910"/>
          </a:xfrm>
        </p:spPr>
      </p:pic>
      <p:sp>
        <p:nvSpPr>
          <p:cNvPr id="5" name="CasellaDiTesto 4"/>
          <p:cNvSpPr txBox="1"/>
          <p:nvPr/>
        </p:nvSpPr>
        <p:spPr>
          <a:xfrm>
            <a:off x="4145280" y="220980"/>
            <a:ext cx="48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Extension with </a:t>
            </a:r>
            <a:r>
              <a:rPr lang="it-IT" sz="2400" dirty="0"/>
              <a:t>parking </a:t>
            </a:r>
            <a:r>
              <a:rPr lang="it-IT" sz="2400" dirty="0" err="1"/>
              <a:t>areas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27529326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23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Filo</vt:lpstr>
      <vt:lpstr>VP-Dibris Smart Parking</vt:lpstr>
      <vt:lpstr>Sensor data simulation</vt:lpstr>
      <vt:lpstr>Architecture</vt:lpstr>
      <vt:lpstr>Middleware</vt:lpstr>
      <vt:lpstr>Dashboard Ubidots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VP-Dibris Smart Parking</dc:title>
  <dc:creator>Ale</dc:creator>
  <cp:lastModifiedBy>Ale</cp:lastModifiedBy>
  <cp:revision>6</cp:revision>
  <dcterms:created xsi:type="dcterms:W3CDTF">2021-06-29T23:20:35Z</dcterms:created>
  <dcterms:modified xsi:type="dcterms:W3CDTF">2021-07-24T18:25:56Z</dcterms:modified>
</cp:coreProperties>
</file>