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70" r:id="rId5"/>
    <p:sldId id="272" r:id="rId6"/>
    <p:sldId id="274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E668-0E04-4066-A7BB-B26185A8CFD6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983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E668-0E04-4066-A7BB-B26185A8CFD6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42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E668-0E04-4066-A7BB-B26185A8CFD6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426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E668-0E04-4066-A7BB-B26185A8CFD6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038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E668-0E04-4066-A7BB-B26185A8CFD6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6884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E668-0E04-4066-A7BB-B26185A8CFD6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6102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E668-0E04-4066-A7BB-B26185A8CFD6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178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E668-0E04-4066-A7BB-B26185A8CFD6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275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E668-0E04-4066-A7BB-B26185A8CFD6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879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E668-0E04-4066-A7BB-B26185A8CFD6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651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E668-0E04-4066-A7BB-B26185A8CFD6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971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E668-0E04-4066-A7BB-B26185A8CFD6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01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E668-0E04-4066-A7BB-B26185A8CFD6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915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E668-0E04-4066-A7BB-B26185A8CFD6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674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E668-0E04-4066-A7BB-B26185A8CFD6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03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E668-0E04-4066-A7BB-B26185A8CFD6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141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1E668-0E04-4066-A7BB-B26185A8CFD6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6D862DB-30C1-4095-A1A3-EFE595E7F96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182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90892" y="1280160"/>
            <a:ext cx="11190514" cy="1781631"/>
          </a:xfrm>
        </p:spPr>
        <p:txBody>
          <a:bodyPr>
            <a:normAutofit/>
          </a:bodyPr>
          <a:lstStyle/>
          <a:p>
            <a:pPr algn="ctr"/>
            <a:r>
              <a:rPr lang="it-IT" dirty="0" err="1" smtClean="0"/>
              <a:t>App</a:t>
            </a:r>
            <a:r>
              <a:rPr lang="it-IT" dirty="0" smtClean="0"/>
              <a:t> for Video </a:t>
            </a:r>
            <a:r>
              <a:rPr lang="it-IT" dirty="0" err="1"/>
              <a:t>I</a:t>
            </a:r>
            <a:r>
              <a:rPr lang="it-IT" dirty="0" err="1" smtClean="0"/>
              <a:t>nduced</a:t>
            </a:r>
            <a:r>
              <a:rPr lang="it-IT" dirty="0" smtClean="0"/>
              <a:t> </a:t>
            </a:r>
            <a:r>
              <a:rPr lang="it-IT" dirty="0" err="1"/>
              <a:t>E</a:t>
            </a:r>
            <a:r>
              <a:rPr lang="it-IT" dirty="0" err="1" smtClean="0"/>
              <a:t>motions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419396" y="3183711"/>
            <a:ext cx="3933507" cy="351970"/>
          </a:xfrm>
        </p:spPr>
        <p:txBody>
          <a:bodyPr>
            <a:noAutofit/>
          </a:bodyPr>
          <a:lstStyle/>
          <a:p>
            <a:r>
              <a:rPr lang="it-IT" sz="2000" dirty="0" smtClean="0"/>
              <a:t>Magno Alessandro: 4478234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16048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14179" y="644736"/>
            <a:ext cx="2921529" cy="800866"/>
          </a:xfrm>
        </p:spPr>
        <p:txBody>
          <a:bodyPr>
            <a:noAutofit/>
          </a:bodyPr>
          <a:lstStyle/>
          <a:p>
            <a:r>
              <a:rPr lang="it-IT" b="1" dirty="0" err="1" smtClean="0"/>
              <a:t>Introduction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17243" y="1711421"/>
            <a:ext cx="8915400" cy="4497790"/>
          </a:xfrm>
        </p:spPr>
        <p:txBody>
          <a:bodyPr>
            <a:normAutofit/>
          </a:bodyPr>
          <a:lstStyle/>
          <a:p>
            <a:r>
              <a:rPr lang="it-IT" sz="2800" b="1" dirty="0" err="1" smtClean="0"/>
              <a:t>Aim</a:t>
            </a:r>
            <a:r>
              <a:rPr lang="it-IT" sz="2800" b="1" dirty="0" smtClean="0"/>
              <a:t>: </a:t>
            </a:r>
            <a:r>
              <a:rPr lang="it-IT" sz="2800" dirty="0" smtClean="0"/>
              <a:t>induce </a:t>
            </a:r>
            <a:r>
              <a:rPr lang="it-IT" sz="2800" dirty="0" err="1" smtClean="0"/>
              <a:t>basic</a:t>
            </a:r>
            <a:r>
              <a:rPr lang="it-IT" sz="2800" dirty="0" smtClean="0"/>
              <a:t> </a:t>
            </a:r>
            <a:r>
              <a:rPr lang="it-IT" sz="2800" dirty="0" err="1" smtClean="0"/>
              <a:t>emotions</a:t>
            </a:r>
            <a:r>
              <a:rPr lang="it-IT" sz="2800" dirty="0" smtClean="0"/>
              <a:t> </a:t>
            </a:r>
            <a:r>
              <a:rPr lang="it-IT" sz="2800" dirty="0" err="1" smtClean="0"/>
              <a:t>such</a:t>
            </a:r>
            <a:r>
              <a:rPr lang="it-IT" sz="2800" dirty="0" smtClean="0"/>
              <a:t> </a:t>
            </a:r>
            <a:r>
              <a:rPr lang="it-IT" sz="2800" dirty="0" err="1" smtClean="0"/>
              <a:t>as</a:t>
            </a:r>
            <a:r>
              <a:rPr lang="it-IT" sz="2800" dirty="0" smtClean="0"/>
              <a:t> </a:t>
            </a:r>
            <a:r>
              <a:rPr lang="it-IT" sz="2800" dirty="0" err="1" smtClean="0"/>
              <a:t>Joy</a:t>
            </a:r>
            <a:r>
              <a:rPr lang="it-IT" sz="2800" dirty="0" smtClean="0"/>
              <a:t>, </a:t>
            </a:r>
            <a:r>
              <a:rPr lang="it-IT" sz="2800" dirty="0" err="1" smtClean="0"/>
              <a:t>Sadness</a:t>
            </a:r>
            <a:r>
              <a:rPr lang="it-IT" sz="2800" dirty="0" smtClean="0"/>
              <a:t> </a:t>
            </a:r>
            <a:r>
              <a:rPr lang="it-IT" sz="2800" dirty="0" err="1" smtClean="0"/>
              <a:t>through</a:t>
            </a:r>
            <a:r>
              <a:rPr lang="it-IT" sz="2800" dirty="0" smtClean="0"/>
              <a:t> the </a:t>
            </a:r>
            <a:r>
              <a:rPr lang="it-IT" sz="2800" dirty="0" err="1" smtClean="0"/>
              <a:t>presentation</a:t>
            </a:r>
            <a:r>
              <a:rPr lang="it-IT" sz="2800" dirty="0" smtClean="0"/>
              <a:t> of short clips.</a:t>
            </a:r>
            <a:endParaRPr lang="it-IT" sz="2800" b="1" dirty="0"/>
          </a:p>
          <a:p>
            <a:r>
              <a:rPr lang="it-IT" sz="2800" b="1" dirty="0" err="1" smtClean="0"/>
              <a:t>Steps</a:t>
            </a:r>
            <a:r>
              <a:rPr lang="it-IT" sz="2800" b="1" dirty="0" smtClean="0"/>
              <a:t> of the </a:t>
            </a:r>
            <a:r>
              <a:rPr lang="it-IT" sz="2800" b="1" dirty="0" err="1" smtClean="0"/>
              <a:t>experiment</a:t>
            </a:r>
            <a:r>
              <a:rPr lang="it-IT" sz="2800" b="1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sz="2600" dirty="0" err="1" smtClean="0"/>
              <a:t>Register</a:t>
            </a:r>
            <a:r>
              <a:rPr lang="it-IT" sz="2600" dirty="0" smtClean="0"/>
              <a:t>/Login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sz="2600" dirty="0" smtClean="0"/>
              <a:t>Watch/</a:t>
            </a:r>
            <a:r>
              <a:rPr lang="it-IT" sz="2600" dirty="0" err="1" smtClean="0"/>
              <a:t>Listen</a:t>
            </a:r>
            <a:r>
              <a:rPr lang="it-IT" sz="2600" dirty="0" smtClean="0"/>
              <a:t> the clip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Record an audio expressing his/her </a:t>
            </a:r>
            <a:r>
              <a:rPr lang="en-US" sz="2600" dirty="0" smtClean="0"/>
              <a:t>opinion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Record </a:t>
            </a:r>
            <a:r>
              <a:rPr lang="en-US" sz="2600" dirty="0"/>
              <a:t>an audio reading some </a:t>
            </a:r>
            <a:r>
              <a:rPr lang="en-US" sz="2600" dirty="0" smtClean="0"/>
              <a:t>text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sz="2600" dirty="0" err="1" smtClean="0"/>
              <a:t>Repeat</a:t>
            </a:r>
            <a:r>
              <a:rPr lang="it-IT" sz="2600" dirty="0" smtClean="0"/>
              <a:t> from </a:t>
            </a:r>
            <a:r>
              <a:rPr lang="it-IT" sz="2600" dirty="0" err="1" smtClean="0"/>
              <a:t>step</a:t>
            </a:r>
            <a:r>
              <a:rPr lang="it-IT" sz="2600" dirty="0" smtClean="0"/>
              <a:t> 2</a:t>
            </a: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99641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71290" y="688278"/>
            <a:ext cx="2964059" cy="800866"/>
          </a:xfrm>
        </p:spPr>
        <p:txBody>
          <a:bodyPr/>
          <a:lstStyle/>
          <a:p>
            <a:r>
              <a:rPr lang="it-IT" b="1" dirty="0" smtClean="0"/>
              <a:t>Architecture</a:t>
            </a:r>
            <a:endParaRPr lang="it-IT" b="1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672" y="4891312"/>
            <a:ext cx="1625636" cy="1677858"/>
          </a:xfr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49" y="1590150"/>
            <a:ext cx="2401281" cy="1200641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130" y="3422469"/>
            <a:ext cx="1471576" cy="837163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449" y="1590150"/>
            <a:ext cx="923108" cy="923108"/>
          </a:xfrm>
          <a:prstGeom prst="rect">
            <a:avLst/>
          </a:prstGeom>
        </p:spPr>
      </p:pic>
      <p:cxnSp>
        <p:nvCxnSpPr>
          <p:cNvPr id="24" name="Connettore 2 23"/>
          <p:cNvCxnSpPr/>
          <p:nvPr/>
        </p:nvCxnSpPr>
        <p:spPr>
          <a:xfrm flipH="1">
            <a:off x="3263682" y="3065418"/>
            <a:ext cx="26125" cy="155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 flipV="1">
            <a:off x="2499359" y="3065418"/>
            <a:ext cx="26127" cy="1555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5956663" y="3422469"/>
            <a:ext cx="4354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Storage: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Videos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Records</a:t>
            </a:r>
            <a:r>
              <a:rPr lang="it-IT" dirty="0" smtClean="0"/>
              <a:t> audio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5956663" y="1301645"/>
            <a:ext cx="43194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Database with </a:t>
            </a:r>
            <a:r>
              <a:rPr lang="it-IT" dirty="0" err="1" smtClean="0"/>
              <a:t>user</a:t>
            </a:r>
            <a:r>
              <a:rPr lang="it-IT" dirty="0" smtClean="0"/>
              <a:t>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Name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Surname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96446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726381" y="785917"/>
            <a:ext cx="4850612" cy="800866"/>
          </a:xfrm>
        </p:spPr>
        <p:txBody>
          <a:bodyPr>
            <a:normAutofit fontScale="90000"/>
          </a:bodyPr>
          <a:lstStyle/>
          <a:p>
            <a:r>
              <a:rPr lang="it-IT" b="1" dirty="0" smtClean="0"/>
              <a:t>Presentation of the </a:t>
            </a:r>
            <a:r>
              <a:rPr lang="it-IT" b="1" dirty="0" err="1" smtClean="0"/>
              <a:t>app</a:t>
            </a:r>
            <a:endParaRPr lang="it-IT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959" y="1507141"/>
            <a:ext cx="1903519" cy="4205681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697" y="1503062"/>
            <a:ext cx="1928626" cy="4205681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28" y="1507139"/>
            <a:ext cx="1903519" cy="4205681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673" y="1503062"/>
            <a:ext cx="1928626" cy="420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1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726381" y="785917"/>
            <a:ext cx="4850612" cy="800866"/>
          </a:xfrm>
        </p:spPr>
        <p:txBody>
          <a:bodyPr>
            <a:normAutofit fontScale="90000"/>
          </a:bodyPr>
          <a:lstStyle/>
          <a:p>
            <a:r>
              <a:rPr lang="it-IT" b="1" dirty="0" smtClean="0"/>
              <a:t>Presentation of the </a:t>
            </a:r>
            <a:r>
              <a:rPr lang="it-IT" b="1" dirty="0" err="1" smtClean="0"/>
              <a:t>app</a:t>
            </a:r>
            <a:endParaRPr lang="it-IT" b="1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862" y="1586782"/>
            <a:ext cx="2090058" cy="4326337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629" y="1583793"/>
            <a:ext cx="2090058" cy="4326337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559" y="1577814"/>
            <a:ext cx="2090058" cy="433231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489" y="1577814"/>
            <a:ext cx="2090058" cy="43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6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14179" y="644736"/>
            <a:ext cx="2921529" cy="800866"/>
          </a:xfrm>
        </p:spPr>
        <p:txBody>
          <a:bodyPr>
            <a:noAutofit/>
          </a:bodyPr>
          <a:lstStyle/>
          <a:p>
            <a:r>
              <a:rPr lang="it-IT" b="1" dirty="0" err="1" smtClean="0"/>
              <a:t>Conclusions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17243" y="1711421"/>
            <a:ext cx="8915400" cy="1153699"/>
          </a:xfrm>
        </p:spPr>
        <p:txBody>
          <a:bodyPr>
            <a:normAutofit/>
          </a:bodyPr>
          <a:lstStyle/>
          <a:p>
            <a:r>
              <a:rPr lang="it-IT" sz="2800" b="1" dirty="0" smtClean="0"/>
              <a:t>Tools </a:t>
            </a:r>
            <a:r>
              <a:rPr lang="it-IT" sz="2800" b="1" dirty="0" err="1" smtClean="0"/>
              <a:t>used</a:t>
            </a:r>
            <a:r>
              <a:rPr lang="it-IT" sz="2800" b="1" dirty="0" smtClean="0"/>
              <a:t>: </a:t>
            </a:r>
            <a:r>
              <a:rPr lang="it-IT" sz="2800" dirty="0" err="1" smtClean="0"/>
              <a:t>AndroidStudio</a:t>
            </a:r>
            <a:r>
              <a:rPr lang="it-IT" sz="2800" dirty="0" smtClean="0"/>
              <a:t> &amp; </a:t>
            </a:r>
            <a:r>
              <a:rPr lang="it-IT" sz="2800" dirty="0" err="1" smtClean="0"/>
              <a:t>Firebase</a:t>
            </a:r>
            <a:endParaRPr lang="it-IT" sz="2800" b="1" dirty="0"/>
          </a:p>
          <a:p>
            <a:r>
              <a:rPr lang="it-IT" sz="2800" b="1" dirty="0" err="1" smtClean="0"/>
              <a:t>Effort</a:t>
            </a:r>
            <a:r>
              <a:rPr lang="it-IT" sz="2800" b="1" dirty="0" smtClean="0"/>
              <a:t>: </a:t>
            </a:r>
            <a:r>
              <a:rPr lang="it-IT" sz="2800" dirty="0" smtClean="0"/>
              <a:t>44 hours</a:t>
            </a:r>
          </a:p>
          <a:p>
            <a:endParaRPr lang="it-IT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92460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4767</TotalTime>
  <Words>88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Filo</vt:lpstr>
      <vt:lpstr>App for Video Induced Emotions</vt:lpstr>
      <vt:lpstr>Introduction</vt:lpstr>
      <vt:lpstr>Architecture</vt:lpstr>
      <vt:lpstr>Presentation of the app</vt:lpstr>
      <vt:lpstr>Presentation of the app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Data Analysis</dc:title>
  <dc:creator>Ale</dc:creator>
  <cp:lastModifiedBy>Ale</cp:lastModifiedBy>
  <cp:revision>63</cp:revision>
  <dcterms:created xsi:type="dcterms:W3CDTF">2021-02-06T03:23:26Z</dcterms:created>
  <dcterms:modified xsi:type="dcterms:W3CDTF">2021-07-13T14:48:29Z</dcterms:modified>
</cp:coreProperties>
</file>