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/>
              <a:t>Table analyzer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Библиотеки, используемые в проекте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Pyqt6 - </a:t>
            </a:r>
            <a:r>
              <a:rPr lang="ru-RU" altLang="en-US"/>
              <a:t>оболочка приложения</a:t>
            </a:r>
            <a:endParaRPr lang="en-US" altLang="en-US"/>
          </a:p>
          <a:p>
            <a:r>
              <a:rPr lang="en-US" altLang="en-US"/>
              <a:t>seaborn, matplotlib - </a:t>
            </a:r>
            <a:r>
              <a:rPr lang="ru-RU" altLang="en-US"/>
              <a:t>создание графиков</a:t>
            </a:r>
            <a:endParaRPr lang="ru-RU" altLang="en-US"/>
          </a:p>
          <a:p>
            <a:r>
              <a:rPr lang="en-US" altLang="en-US"/>
              <a:t>sqlite3 - </a:t>
            </a:r>
            <a:r>
              <a:rPr lang="ru-RU" altLang="en-US"/>
              <a:t>база данных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2877820"/>
            <a:ext cx="4809490" cy="37541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Присутствует возможность иметь разных пользователей</a:t>
            </a:r>
            <a:endParaRPr lang="ru-RU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020" y="1584325"/>
            <a:ext cx="3810000" cy="2186940"/>
          </a:xfrm>
          <a:prstGeom prst="rect">
            <a:avLst/>
          </a:prstGeom>
        </p:spPr>
      </p:pic>
      <p:sp>
        <p:nvSpPr>
          <p:cNvPr id="5" name="Замещающее содержимое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ru-RU" altLang="en-US"/>
              <a:t>Каждый пользователь может загружать свои таблицы.</a:t>
            </a:r>
            <a:endParaRPr lang="ru-RU" altLang="en-US"/>
          </a:p>
          <a:p>
            <a:r>
              <a:rPr lang="ru-RU" altLang="en-US"/>
              <a:t>Они не будут высвечиваться у другого пользователя</a:t>
            </a:r>
            <a:endParaRPr lang="ru-RU" altLang="en-US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0230" y="4054475"/>
            <a:ext cx="2190115" cy="2380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Есть возможность загружать </a:t>
            </a:r>
            <a:r>
              <a:rPr lang="en-US" altLang="en-US"/>
              <a:t>Exel </a:t>
            </a:r>
            <a:r>
              <a:rPr lang="ru-RU" altLang="en-US"/>
              <a:t>таблицы и просматривать их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1970405"/>
            <a:ext cx="5181600" cy="4060825"/>
          </a:xfrm>
          <a:prstGeom prst="rect">
            <a:avLst/>
          </a:prstGeom>
        </p:spPr>
      </p:pic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700" y="1984375"/>
            <a:ext cx="5181600" cy="4033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Присутствует возможность превращать информацию из таблиц в графики</a:t>
            </a:r>
            <a:endParaRPr lang="ru-RU" altLang="ru-RU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7700" y="1969135"/>
            <a:ext cx="5181600" cy="4064000"/>
          </a:xfrm>
          <a:prstGeom prst="rect">
            <a:avLst/>
          </a:prstGeom>
        </p:spPr>
      </p:pic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1700" y="1955800"/>
            <a:ext cx="5181600" cy="4090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Presentation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</cp:revision>
  <dcterms:created xsi:type="dcterms:W3CDTF">2024-11-18T14:13:49Z</dcterms:created>
  <dcterms:modified xsi:type="dcterms:W3CDTF">2024-11-18T14:31:22Z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1049-12.2.0.18911</vt:lpwstr>
  </property>
  <property fmtid="{D5CDD505-2E9C-101B-9397-08002B2CF9AE}" pid="3" name="ICV">
    <vt:lpwstr>6649857F8E9C4494A6EDBA9AE47632C0_12</vt:lpwstr>
  </property>
</Properties>
</file>