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4" r:id="rId4"/>
    <p:sldId id="263" r:id="rId5"/>
    <p:sldId id="257" r:id="rId6"/>
    <p:sldId id="258" r:id="rId7"/>
    <p:sldId id="261" r:id="rId8"/>
    <p:sldId id="259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altLang="en-US" dirty="0"/>
              <a:t>DEMOCRAPP: User Experience</a:t>
            </a:r>
            <a:endParaRPr lang="es-ES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altLang="en-US"/>
              <a:t>Alejandro Márquez Seco</a:t>
            </a:r>
            <a:endParaRPr lang="es-ES" altLang="en-US"/>
          </a:p>
          <a:p>
            <a:r>
              <a:rPr lang="es-ES" altLang="en-US"/>
              <a:t>27/10/2020</a:t>
            </a:r>
            <a:endParaRPr lang="es-E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/>
              <a:t>UEX</a:t>
            </a:r>
            <a:endParaRPr lang="es-E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s-ES" altLang="en-US"/>
              <a:t>The user can register [x]</a:t>
            </a:r>
            <a:endParaRPr lang="es-ES" altLang="en-US"/>
          </a:p>
          <a:p>
            <a:r>
              <a:rPr lang="es-ES" altLang="en-US"/>
              <a:t>The user can log in and log out [x]</a:t>
            </a:r>
            <a:endParaRPr lang="es-ES" altLang="en-US"/>
          </a:p>
          <a:p>
            <a:r>
              <a:rPr lang="es-ES" altLang="en-US"/>
              <a:t>The user can write new polls []</a:t>
            </a:r>
            <a:endParaRPr lang="es-ES" altLang="en-US"/>
          </a:p>
          <a:p>
            <a:r>
              <a:rPr lang="es-ES" altLang="en-US"/>
              <a:t>Only him can change or delete his profile [x]</a:t>
            </a:r>
            <a:endParaRPr lang="es-ES" altLang="en-US"/>
          </a:p>
          <a:p>
            <a:r>
              <a:rPr lang="es-ES" altLang="en-US"/>
              <a:t>Only him can edit his polls content []</a:t>
            </a:r>
            <a:endParaRPr lang="es-ES" altLang="en-US"/>
          </a:p>
          <a:p>
            <a:r>
              <a:rPr lang="es-ES" altLang="en-US"/>
              <a:t>The user can vote any poll (this info will be stored inside the info of the poll) []</a:t>
            </a:r>
            <a:endParaRPr lang="es-ES" altLang="en-US"/>
          </a:p>
          <a:p>
            <a:r>
              <a:rPr lang="es-ES" altLang="en-US"/>
              <a:t>The user can add comments to other polls</a:t>
            </a:r>
            <a:endParaRPr lang="es-ES" altLang="en-US"/>
          </a:p>
          <a:p>
            <a:r>
              <a:rPr lang="es-ES" altLang="en-US"/>
              <a:t>The user can see all users on a single page</a:t>
            </a:r>
            <a:endParaRPr lang="es-E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altLang="en-US" dirty="0"/>
              <a:t>DEMOCRAPP: Front End</a:t>
            </a:r>
            <a:endParaRPr lang="es-ES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altLang="en-US"/>
              <a:t>Alejandro Márquez Seco</a:t>
            </a:r>
            <a:endParaRPr lang="es-ES" altLang="en-US"/>
          </a:p>
          <a:p>
            <a:r>
              <a:rPr lang="es-ES" altLang="en-US"/>
              <a:t>27/10/2020</a:t>
            </a:r>
            <a:endParaRPr lang="es-E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/>
              <a:t>Navigation bar </a:t>
            </a:r>
            <a:endParaRPr lang="es-ES" altLang="en-US"/>
          </a:p>
        </p:txBody>
      </p:sp>
      <p:sp>
        <p:nvSpPr>
          <p:cNvPr id="4" name="Rectangles 3"/>
          <p:cNvSpPr/>
          <p:nvPr/>
        </p:nvSpPr>
        <p:spPr>
          <a:xfrm>
            <a:off x="679450" y="2479675"/>
            <a:ext cx="1649095" cy="1250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US"/>
              <a:t>Home</a:t>
            </a:r>
            <a:endParaRPr lang="es-ES" altLang="en-US"/>
          </a:p>
        </p:txBody>
      </p:sp>
      <p:sp>
        <p:nvSpPr>
          <p:cNvPr id="5" name="Rectangles 4"/>
          <p:cNvSpPr/>
          <p:nvPr/>
        </p:nvSpPr>
        <p:spPr>
          <a:xfrm>
            <a:off x="2637790" y="2479675"/>
            <a:ext cx="1649095" cy="1250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US"/>
              <a:t>All Users</a:t>
            </a:r>
            <a:endParaRPr lang="es-ES" altLang="en-US"/>
          </a:p>
        </p:txBody>
      </p:sp>
      <p:sp>
        <p:nvSpPr>
          <p:cNvPr id="6" name="Rectangles 5"/>
          <p:cNvSpPr/>
          <p:nvPr/>
        </p:nvSpPr>
        <p:spPr>
          <a:xfrm>
            <a:off x="10441305" y="2479675"/>
            <a:ext cx="1649095" cy="1250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US"/>
              <a:t>Log in</a:t>
            </a:r>
            <a:endParaRPr lang="es-ES" altLang="en-US"/>
          </a:p>
        </p:txBody>
      </p:sp>
      <p:sp>
        <p:nvSpPr>
          <p:cNvPr id="7" name="Rectangles 6"/>
          <p:cNvSpPr/>
          <p:nvPr/>
        </p:nvSpPr>
        <p:spPr>
          <a:xfrm>
            <a:off x="8435340" y="2479675"/>
            <a:ext cx="1649095" cy="1250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US"/>
              <a:t>Sign up</a:t>
            </a:r>
            <a:endParaRPr lang="es-ES" altLang="en-US"/>
          </a:p>
        </p:txBody>
      </p:sp>
      <p:sp>
        <p:nvSpPr>
          <p:cNvPr id="8" name="Rectangles 7"/>
          <p:cNvSpPr/>
          <p:nvPr/>
        </p:nvSpPr>
        <p:spPr>
          <a:xfrm>
            <a:off x="4598670" y="2479675"/>
            <a:ext cx="1649095" cy="1250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US"/>
              <a:t>All polls</a:t>
            </a:r>
            <a:endParaRPr lang="es-ES" altLang="en-US"/>
          </a:p>
        </p:txBody>
      </p:sp>
      <p:sp>
        <p:nvSpPr>
          <p:cNvPr id="9" name="Rectangles 8"/>
          <p:cNvSpPr/>
          <p:nvPr/>
        </p:nvSpPr>
        <p:spPr>
          <a:xfrm>
            <a:off x="6560185" y="2479675"/>
            <a:ext cx="1649095" cy="1250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US"/>
              <a:t>Random Poll</a:t>
            </a:r>
            <a:endParaRPr lang="es-E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/>
              <a:t>Index</a:t>
            </a:r>
            <a:endParaRPr lang="es-E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s-ES" altLang="en-US"/>
              <a:t>Shows last Poll on screen</a:t>
            </a:r>
            <a:endParaRPr lang="es-ES" altLang="en-US"/>
          </a:p>
          <a:p>
            <a:r>
              <a:rPr lang="es-ES" altLang="en-US"/>
              <a:t>Create new user </a:t>
            </a:r>
            <a:r>
              <a:rPr lang="es-ES" altLang="en-US">
                <a:sym typeface="+mn-ea"/>
              </a:rPr>
              <a:t>button</a:t>
            </a:r>
            <a:endParaRPr lang="es-ES" altLang="en-US"/>
          </a:p>
          <a:p>
            <a:r>
              <a:rPr lang="es-ES" altLang="en-US"/>
              <a:t>Log in button</a:t>
            </a:r>
            <a:endParaRPr lang="es-E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altLang="en-US" dirty="0"/>
              <a:t>DEMOCRAPP: Back End</a:t>
            </a:r>
            <a:endParaRPr lang="es-ES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altLang="en-US"/>
              <a:t>Alejandro Márquez Seco</a:t>
            </a:r>
            <a:endParaRPr lang="es-ES" altLang="en-US"/>
          </a:p>
          <a:p>
            <a:r>
              <a:rPr lang="es-ES" altLang="en-US"/>
              <a:t>27/10/2020</a:t>
            </a:r>
            <a:endParaRPr lang="es-E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/>
              <a:t>CRUD user model</a:t>
            </a:r>
            <a:endParaRPr lang="es-E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s-ES" altLang="en-US"/>
              <a:t>Create new user</a:t>
            </a:r>
            <a:endParaRPr lang="es-ES" altLang="en-US"/>
          </a:p>
          <a:p>
            <a:r>
              <a:rPr lang="es-ES" altLang="en-US"/>
              <a:t>Read all users</a:t>
            </a:r>
            <a:endParaRPr lang="es-ES" altLang="en-US"/>
          </a:p>
          <a:p>
            <a:r>
              <a:rPr lang="es-ES" altLang="en-US"/>
              <a:t>Read single user by id</a:t>
            </a:r>
            <a:endParaRPr lang="es-ES" altLang="en-US"/>
          </a:p>
          <a:p>
            <a:r>
              <a:rPr lang="es-ES" altLang="en-US"/>
              <a:t>Update user</a:t>
            </a:r>
            <a:endParaRPr lang="es-ES" altLang="en-US"/>
          </a:p>
          <a:p>
            <a:r>
              <a:rPr lang="es-ES" altLang="en-US"/>
              <a:t>Delete user</a:t>
            </a:r>
            <a:endParaRPr lang="es-ES" altLang="en-US"/>
          </a:p>
          <a:p>
            <a:endParaRPr lang="es-E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/>
              <a:t>CRUD comment model (with identification)</a:t>
            </a:r>
            <a:endParaRPr lang="es-E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s-ES" altLang="en-US"/>
              <a:t>Create new comment (has the user id)</a:t>
            </a:r>
            <a:endParaRPr lang="es-ES" altLang="en-US"/>
          </a:p>
          <a:p>
            <a:r>
              <a:rPr lang="es-ES" altLang="en-US"/>
              <a:t>Read all </a:t>
            </a:r>
            <a:r>
              <a:rPr lang="es-ES" altLang="en-US">
                <a:sym typeface="+mn-ea"/>
              </a:rPr>
              <a:t>comments</a:t>
            </a:r>
            <a:endParaRPr lang="es-ES" altLang="en-US"/>
          </a:p>
          <a:p>
            <a:r>
              <a:rPr lang="es-ES" altLang="en-US"/>
              <a:t>Read </a:t>
            </a:r>
            <a:r>
              <a:rPr lang="es-ES" altLang="en-US">
                <a:sym typeface="+mn-ea"/>
              </a:rPr>
              <a:t>comment</a:t>
            </a:r>
            <a:r>
              <a:rPr lang="es-ES" altLang="en-US"/>
              <a:t> by id (get single comment resource)</a:t>
            </a:r>
            <a:endParaRPr lang="es-ES" altLang="en-US"/>
          </a:p>
          <a:p>
            <a:r>
              <a:rPr lang="es-ES" altLang="en-US"/>
              <a:t>Update </a:t>
            </a:r>
            <a:r>
              <a:rPr lang="es-ES" altLang="en-US">
                <a:sym typeface="+mn-ea"/>
              </a:rPr>
              <a:t>comment </a:t>
            </a:r>
            <a:endParaRPr lang="es-ES" altLang="en-US"/>
          </a:p>
          <a:p>
            <a:r>
              <a:rPr lang="es-ES" altLang="en-US"/>
              <a:t>Delete </a:t>
            </a:r>
            <a:r>
              <a:rPr lang="es-ES" altLang="en-US">
                <a:sym typeface="+mn-ea"/>
              </a:rPr>
              <a:t>comment</a:t>
            </a:r>
            <a:endParaRPr lang="es-ES" altLang="en-US"/>
          </a:p>
          <a:p>
            <a:endParaRPr lang="es-E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889</Words>
  <Application>WPS Presentation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DEMOCRAPP: User Experience</vt:lpstr>
      <vt:lpstr>UEX</vt:lpstr>
      <vt:lpstr>DEMOCRAPP: Front End</vt:lpstr>
      <vt:lpstr>Navigation bar </vt:lpstr>
      <vt:lpstr>Index</vt:lpstr>
      <vt:lpstr>DEMOCRAPP: Back End</vt:lpstr>
      <vt:lpstr>CRUD user model</vt:lpstr>
      <vt:lpstr>CRUD comment model (with identification)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DEMOCRAPP: User Experience</dc:title>
  <dc:creator/>
  <cp:lastModifiedBy>CK</cp:lastModifiedBy>
  <cp:revision>2</cp:revision>
  <dcterms:created xsi:type="dcterms:W3CDTF">2020-10-27T17:54:00Z</dcterms:created>
  <dcterms:modified xsi:type="dcterms:W3CDTF">2020-10-29T13:11:22Z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1033-11.2.0.9718</vt:lpwstr>
  </property>
</Properties>
</file>