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3" r:id="rId5"/>
    <p:sldId id="257" r:id="rId6"/>
    <p:sldId id="258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 dirty="0"/>
              <a:t>DEMOCRAPP: User Experience</a:t>
            </a: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n-US"/>
              <a:t>Alejandro Márquez Seco</a:t>
            </a:r>
            <a:endParaRPr lang="es-ES" altLang="en-US"/>
          </a:p>
          <a:p>
            <a:r>
              <a:rPr lang="es-ES" altLang="en-US"/>
              <a:t>27/10/2020</a:t>
            </a:r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UEX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s-ES" altLang="en-US"/>
              <a:t>The user can register [x]</a:t>
            </a:r>
            <a:endParaRPr lang="es-ES" altLang="en-US"/>
          </a:p>
          <a:p>
            <a:r>
              <a:rPr lang="es-ES" altLang="en-US"/>
              <a:t>The user can log in and log out [x]</a:t>
            </a:r>
            <a:endParaRPr lang="es-ES" altLang="en-US"/>
          </a:p>
          <a:p>
            <a:r>
              <a:rPr lang="es-ES" altLang="en-US"/>
              <a:t>The user can write new polls [x]</a:t>
            </a:r>
            <a:endParaRPr lang="es-ES" altLang="en-US"/>
          </a:p>
          <a:p>
            <a:r>
              <a:rPr lang="es-ES" altLang="en-US"/>
              <a:t>Only him can change or delete his profile [x]</a:t>
            </a:r>
            <a:endParaRPr lang="es-ES" altLang="en-US"/>
          </a:p>
          <a:p>
            <a:r>
              <a:rPr lang="es-ES" altLang="en-US"/>
              <a:t>Only him can edit his polls content [x]</a:t>
            </a:r>
            <a:endParaRPr lang="es-ES" altLang="en-US"/>
          </a:p>
          <a:p>
            <a:r>
              <a:rPr lang="es-ES" altLang="en-US"/>
              <a:t>The user can vote any poll (this info will be stored inside the info of the poll) []</a:t>
            </a:r>
            <a:endParaRPr lang="es-ES" altLang="en-US"/>
          </a:p>
          <a:p>
            <a:r>
              <a:rPr lang="es-ES" altLang="en-US"/>
              <a:t>The user can add comments to other polls [x]</a:t>
            </a:r>
            <a:endParaRPr lang="es-ES" altLang="en-US"/>
          </a:p>
          <a:p>
            <a:r>
              <a:rPr lang="es-ES" altLang="en-US"/>
              <a:t>The user can see all users/polls on a single page [x]</a:t>
            </a:r>
            <a:endParaRPr lang="es-ES" altLang="en-US"/>
          </a:p>
          <a:p>
            <a:r>
              <a:rPr lang="es-ES" altLang="en-US"/>
              <a:t>Save passwords with good enough security (Bcrip)</a:t>
            </a:r>
            <a:endParaRPr lang="es-E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 dirty="0"/>
              <a:t>DEMOCRAPP: Front End</a:t>
            </a: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n-US"/>
              <a:t>Alejandro Márquez Seco</a:t>
            </a:r>
            <a:endParaRPr lang="es-ES" altLang="en-US"/>
          </a:p>
          <a:p>
            <a:r>
              <a:rPr lang="es-ES" altLang="en-US"/>
              <a:t>27/10/2020</a:t>
            </a:r>
            <a:endParaRPr lang="es-E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Navigation bar </a:t>
            </a:r>
            <a:endParaRPr lang="es-ES" altLang="en-US"/>
          </a:p>
        </p:txBody>
      </p:sp>
      <p:sp>
        <p:nvSpPr>
          <p:cNvPr id="4" name="Rectangles 3"/>
          <p:cNvSpPr/>
          <p:nvPr/>
        </p:nvSpPr>
        <p:spPr>
          <a:xfrm>
            <a:off x="679450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Home</a:t>
            </a:r>
            <a:endParaRPr lang="es-ES" altLang="en-US"/>
          </a:p>
        </p:txBody>
      </p:sp>
      <p:sp>
        <p:nvSpPr>
          <p:cNvPr id="5" name="Rectangles 4"/>
          <p:cNvSpPr/>
          <p:nvPr/>
        </p:nvSpPr>
        <p:spPr>
          <a:xfrm>
            <a:off x="2637790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All Users</a:t>
            </a:r>
            <a:endParaRPr lang="es-ES" altLang="en-US"/>
          </a:p>
        </p:txBody>
      </p:sp>
      <p:sp>
        <p:nvSpPr>
          <p:cNvPr id="6" name="Rectangles 5"/>
          <p:cNvSpPr/>
          <p:nvPr/>
        </p:nvSpPr>
        <p:spPr>
          <a:xfrm>
            <a:off x="10441305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Log in</a:t>
            </a:r>
            <a:endParaRPr lang="es-ES" altLang="en-US"/>
          </a:p>
        </p:txBody>
      </p:sp>
      <p:sp>
        <p:nvSpPr>
          <p:cNvPr id="7" name="Rectangles 6"/>
          <p:cNvSpPr/>
          <p:nvPr/>
        </p:nvSpPr>
        <p:spPr>
          <a:xfrm>
            <a:off x="8435340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Sign up</a:t>
            </a:r>
            <a:endParaRPr lang="es-ES" altLang="en-US"/>
          </a:p>
        </p:txBody>
      </p:sp>
      <p:sp>
        <p:nvSpPr>
          <p:cNvPr id="8" name="Rectangles 7"/>
          <p:cNvSpPr/>
          <p:nvPr/>
        </p:nvSpPr>
        <p:spPr>
          <a:xfrm>
            <a:off x="4598670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All polls</a:t>
            </a:r>
            <a:endParaRPr lang="es-ES" altLang="en-US"/>
          </a:p>
        </p:txBody>
      </p:sp>
      <p:sp>
        <p:nvSpPr>
          <p:cNvPr id="9" name="Rectangles 8"/>
          <p:cNvSpPr/>
          <p:nvPr/>
        </p:nvSpPr>
        <p:spPr>
          <a:xfrm>
            <a:off x="6560185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Random Poll</a:t>
            </a:r>
            <a:endParaRPr lang="es-E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Index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Shows last Poll on screen</a:t>
            </a:r>
            <a:endParaRPr lang="es-ES" altLang="en-US"/>
          </a:p>
          <a:p>
            <a:r>
              <a:rPr lang="es-ES" altLang="en-US"/>
              <a:t>Create new user </a:t>
            </a:r>
            <a:r>
              <a:rPr lang="es-ES" altLang="en-US">
                <a:sym typeface="+mn-ea"/>
              </a:rPr>
              <a:t>button</a:t>
            </a:r>
            <a:endParaRPr lang="es-ES" altLang="en-US"/>
          </a:p>
          <a:p>
            <a:r>
              <a:rPr lang="es-ES" altLang="en-US"/>
              <a:t>Log in button</a:t>
            </a:r>
            <a:endParaRPr lang="es-E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 dirty="0"/>
              <a:t>DEMOCRAPP: Back End</a:t>
            </a: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n-US"/>
              <a:t>Alejandro Márquez Seco</a:t>
            </a:r>
            <a:endParaRPr lang="es-ES" altLang="en-US"/>
          </a:p>
          <a:p>
            <a:r>
              <a:rPr lang="es-ES" altLang="en-US"/>
              <a:t>27/10/2020</a:t>
            </a:r>
            <a:endParaRPr lang="es-E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CRUD user model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Create new user</a:t>
            </a:r>
            <a:endParaRPr lang="es-ES" altLang="en-US"/>
          </a:p>
          <a:p>
            <a:r>
              <a:rPr lang="es-ES" altLang="en-US"/>
              <a:t>Read all users</a:t>
            </a:r>
            <a:endParaRPr lang="es-ES" altLang="en-US"/>
          </a:p>
          <a:p>
            <a:r>
              <a:rPr lang="es-ES" altLang="en-US"/>
              <a:t>Read single user by id</a:t>
            </a:r>
            <a:endParaRPr lang="es-ES" altLang="en-US"/>
          </a:p>
          <a:p>
            <a:r>
              <a:rPr lang="es-ES" altLang="en-US"/>
              <a:t>Update user</a:t>
            </a:r>
            <a:endParaRPr lang="es-ES" altLang="en-US"/>
          </a:p>
          <a:p>
            <a:r>
              <a:rPr lang="es-ES" altLang="en-US"/>
              <a:t>Delete user</a:t>
            </a:r>
            <a:endParaRPr lang="es-ES" altLang="en-US"/>
          </a:p>
          <a:p>
            <a:endParaRPr lang="es-E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CRUD comment model (with identification)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Create new comment (has the user id)</a:t>
            </a:r>
            <a:endParaRPr lang="es-ES" altLang="en-US"/>
          </a:p>
          <a:p>
            <a:r>
              <a:rPr lang="es-ES" altLang="en-US"/>
              <a:t>Read all </a:t>
            </a:r>
            <a:r>
              <a:rPr lang="es-ES" altLang="en-US">
                <a:sym typeface="+mn-ea"/>
              </a:rPr>
              <a:t>comments</a:t>
            </a:r>
            <a:endParaRPr lang="es-ES" altLang="en-US"/>
          </a:p>
          <a:p>
            <a:r>
              <a:rPr lang="es-ES" altLang="en-US"/>
              <a:t>Read </a:t>
            </a:r>
            <a:r>
              <a:rPr lang="es-ES" altLang="en-US">
                <a:sym typeface="+mn-ea"/>
              </a:rPr>
              <a:t>comment</a:t>
            </a:r>
            <a:r>
              <a:rPr lang="es-ES" altLang="en-US"/>
              <a:t> by id (get single comment resource)</a:t>
            </a:r>
            <a:endParaRPr lang="es-ES" altLang="en-US"/>
          </a:p>
          <a:p>
            <a:r>
              <a:rPr lang="es-ES" altLang="en-US"/>
              <a:t>Update </a:t>
            </a:r>
            <a:r>
              <a:rPr lang="es-ES" altLang="en-US">
                <a:sym typeface="+mn-ea"/>
              </a:rPr>
              <a:t>comment </a:t>
            </a:r>
            <a:endParaRPr lang="es-ES" altLang="en-US"/>
          </a:p>
          <a:p>
            <a:r>
              <a:rPr lang="es-ES" altLang="en-US"/>
              <a:t>Delete </a:t>
            </a:r>
            <a:r>
              <a:rPr lang="es-ES" altLang="en-US">
                <a:sym typeface="+mn-ea"/>
              </a:rPr>
              <a:t>comment</a:t>
            </a:r>
            <a:endParaRPr lang="es-ES" altLang="en-US"/>
          </a:p>
          <a:p>
            <a:endParaRPr lang="es-E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WPS Presentation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DEMOCRAPP: User Experience</vt:lpstr>
      <vt:lpstr>UEX</vt:lpstr>
      <vt:lpstr>DEMOCRAPP: Front End</vt:lpstr>
      <vt:lpstr>Navigation bar </vt:lpstr>
      <vt:lpstr>Index</vt:lpstr>
      <vt:lpstr>DEMOCRAPP: Back End</vt:lpstr>
      <vt:lpstr>CRUD user model</vt:lpstr>
      <vt:lpstr>CRUD comment model (with identification)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DEMOCRAPP: User Experience</dc:title>
  <dc:creator/>
  <cp:lastModifiedBy>CK</cp:lastModifiedBy>
  <cp:revision>4</cp:revision>
  <dcterms:created xsi:type="dcterms:W3CDTF">2020-10-27T17:54:00Z</dcterms:created>
  <dcterms:modified xsi:type="dcterms:W3CDTF">2020-10-31T21:44:50Z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