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dd175fc4d1d037f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dd175fc4d1d037f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dd175fc4d1d037f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dd175fc4d1d037f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Remote Desktop and It's Uses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200396" y="3157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Anika Marjan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Remote Desktop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946350"/>
            <a:ext cx="3680400" cy="3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Remote Desktop allows users to access and control a computer remotely over a network or the internet.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bn" sz="1400"/>
              <a:t>How it Works: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n"/>
              <a:t>Uses software like Microsoft Remote Desktop, TeamViewer, AnyDesk.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bn" sz="1400"/>
              <a:t>Key Components</a:t>
            </a:r>
            <a:r>
              <a:rPr lang="bn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bn"/>
              <a:t>Host Device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bn"/>
              <a:t>Client Device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bn"/>
              <a:t>Network Connection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897" y="1288038"/>
            <a:ext cx="3680350" cy="25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062150" y="832477"/>
            <a:ext cx="62208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"/>
              <a:t>Uses of Remote Desktop 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1062150" y="1336200"/>
            <a:ext cx="4515900" cy="2471100"/>
          </a:xfrm>
          <a:prstGeom prst="verticalScroll">
            <a:avLst>
              <a:gd fmla="val 125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b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Work from anywhere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b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support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b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Resource Sharing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b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Collaboration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b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Cost Efficient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