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0" r:id="rId3"/>
    <p:sldId id="257" r:id="rId4"/>
    <p:sldId id="258" r:id="rId5"/>
    <p:sldId id="270" r:id="rId6"/>
    <p:sldId id="261" r:id="rId7"/>
    <p:sldId id="267" r:id="rId8"/>
    <p:sldId id="264" r:id="rId9"/>
    <p:sldId id="259" r:id="rId10"/>
    <p:sldId id="272" r:id="rId11"/>
    <p:sldId id="273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A5D26-ABFE-4262-941D-79C168C087B3}" type="datetimeFigureOut">
              <a:rPr lang="en-SG" smtClean="0"/>
              <a:t>21/8/2022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2FCC0-2AC3-4C6A-8B18-8DA8259F0E1C}" type="slidenum">
              <a:rPr lang="en-SG" smtClean="0"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sz="3600" dirty="0" smtClean="0"/>
              <a:t>Reporting based on </a:t>
            </a:r>
            <a:r>
              <a:rPr lang="en-SG" sz="3600" dirty="0" smtClean="0"/>
              <a:t>data from </a:t>
            </a:r>
            <a:r>
              <a:rPr lang="en-SG" sz="3600" dirty="0" smtClean="0"/>
              <a:t>geonames.org</a:t>
            </a:r>
            <a:endParaRPr lang="en-SG" sz="3600" dirty="0"/>
          </a:p>
        </p:txBody>
      </p:sp>
      <p:sp>
        <p:nvSpPr>
          <p:cNvPr id="3" name="Rectangle 2"/>
          <p:cNvSpPr/>
          <p:nvPr/>
        </p:nvSpPr>
        <p:spPr>
          <a:xfrm>
            <a:off x="1196625" y="2348880"/>
            <a:ext cx="6336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http://download.geonames.org/export/dump/readme.txt</a:t>
            </a:r>
            <a:endParaRPr lang="en-S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PowerBI </a:t>
            </a:r>
            <a:r>
              <a:rPr lang="en-SG" dirty="0" err="1" smtClean="0"/>
              <a:t>rels</a:t>
            </a:r>
            <a:endParaRPr lang="en-SG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1550" y="1448780"/>
            <a:ext cx="82200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 smtClean="0"/>
              <a:t>powerBI</a:t>
            </a:r>
            <a:r>
              <a:rPr lang="en-SG" dirty="0" smtClean="0"/>
              <a:t> report</a:t>
            </a:r>
            <a:endParaRPr lang="en-SG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7235" y="1988840"/>
            <a:ext cx="22288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91980" y="1943835"/>
            <a:ext cx="213360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515" y="1898830"/>
            <a:ext cx="3991080" cy="27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END</a:t>
            </a:r>
            <a:endParaRPr lang="en-S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KNIME </a:t>
            </a:r>
            <a:r>
              <a:rPr lang="en-SG" dirty="0" err="1" smtClean="0"/>
              <a:t>wf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736685" y="1493785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KNIME 4.6.1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1610" y="2078850"/>
            <a:ext cx="67818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KNIME </a:t>
            </a:r>
            <a:r>
              <a:rPr lang="en-SG" dirty="0" err="1" smtClean="0"/>
              <a:t>cfg</a:t>
            </a:r>
            <a:r>
              <a:rPr lang="en-SG" dirty="0" smtClean="0"/>
              <a:t> 1</a:t>
            </a:r>
            <a:endParaRPr lang="en-S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83895"/>
            <a:ext cx="9525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023955"/>
            <a:ext cx="1104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6605" y="4059070"/>
            <a:ext cx="14001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3519010"/>
            <a:ext cx="12001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5004175"/>
            <a:ext cx="10953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16605" y="5454225"/>
            <a:ext cx="30099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16605" y="4554125"/>
            <a:ext cx="27622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91980" y="2573905"/>
            <a:ext cx="453390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1520" y="1223755"/>
            <a:ext cx="9810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211960" y="1268760"/>
            <a:ext cx="11811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016605" y="5904275"/>
            <a:ext cx="2914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KNIME </a:t>
            </a:r>
            <a:r>
              <a:rPr lang="en-SG" dirty="0" err="1" smtClean="0"/>
              <a:t>cfg</a:t>
            </a:r>
            <a:r>
              <a:rPr lang="en-SG" dirty="0" smtClean="0"/>
              <a:t> 2</a:t>
            </a:r>
            <a:endParaRPr lang="en-SG" dirty="0"/>
          </a:p>
        </p:txBody>
      </p:sp>
      <p:pic>
        <p:nvPicPr>
          <p:cNvPr id="3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6605" y="2438890"/>
            <a:ext cx="11715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605" y="3654025"/>
            <a:ext cx="11049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1790" y="2483895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36785" y="3519010"/>
            <a:ext cx="12477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31940" y="4239090"/>
            <a:ext cx="4381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71600" y="3113965"/>
            <a:ext cx="1466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81790" y="3023955"/>
            <a:ext cx="14668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KNIME </a:t>
            </a:r>
            <a:r>
              <a:rPr lang="en-SG" dirty="0" err="1" smtClean="0"/>
              <a:t>cfg</a:t>
            </a:r>
            <a:r>
              <a:rPr lang="en-SG" dirty="0" smtClean="0"/>
              <a:t> 3</a:t>
            </a:r>
            <a:endParaRPr lang="en-SG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6625" y="2978950"/>
            <a:ext cx="249555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346975" y="1988840"/>
            <a:ext cx="3276110" cy="28623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dirty="0" smtClean="0"/>
              <a:t>select</a:t>
            </a:r>
          </a:p>
          <a:p>
            <a:r>
              <a:rPr lang="en-SG" dirty="0" smtClean="0"/>
              <a:t>ct."Column0" as </a:t>
            </a:r>
            <a:r>
              <a:rPr lang="en-SG" dirty="0" err="1" smtClean="0"/>
              <a:t>ctid</a:t>
            </a:r>
            <a:r>
              <a:rPr lang="en-SG" dirty="0" smtClean="0"/>
              <a:t>,</a:t>
            </a:r>
          </a:p>
          <a:p>
            <a:r>
              <a:rPr lang="en-SG" dirty="0" smtClean="0"/>
              <a:t>ct."Column1" as </a:t>
            </a:r>
            <a:r>
              <a:rPr lang="en-SG" dirty="0" err="1" smtClean="0"/>
              <a:t>ctnm</a:t>
            </a:r>
            <a:r>
              <a:rPr lang="en-SG" dirty="0" smtClean="0"/>
              <a:t>,</a:t>
            </a:r>
          </a:p>
          <a:p>
            <a:r>
              <a:rPr lang="en-SG" dirty="0" smtClean="0"/>
              <a:t>ct."Column14" as </a:t>
            </a:r>
            <a:r>
              <a:rPr lang="en-SG" dirty="0" err="1" smtClean="0"/>
              <a:t>ctpop</a:t>
            </a:r>
            <a:r>
              <a:rPr lang="en-SG" dirty="0" smtClean="0"/>
              <a:t>,</a:t>
            </a:r>
          </a:p>
          <a:p>
            <a:r>
              <a:rPr lang="en-SG" dirty="0" smtClean="0"/>
              <a:t>ct."Column8" as </a:t>
            </a:r>
            <a:r>
              <a:rPr lang="en-SG" dirty="0" err="1" smtClean="0"/>
              <a:t>ctcn</a:t>
            </a:r>
            <a:r>
              <a:rPr lang="en-SG" dirty="0" smtClean="0"/>
              <a:t>,</a:t>
            </a:r>
          </a:p>
          <a:p>
            <a:r>
              <a:rPr lang="en-SG" dirty="0" smtClean="0"/>
              <a:t>RANK() OVER(</a:t>
            </a:r>
          </a:p>
          <a:p>
            <a:r>
              <a:rPr lang="en-SG" dirty="0" smtClean="0"/>
              <a:t>  PARTITION BY ct."Column8" </a:t>
            </a:r>
          </a:p>
          <a:p>
            <a:r>
              <a:rPr lang="en-SG" dirty="0" smtClean="0"/>
              <a:t>  ORDER BY ct."Column14" </a:t>
            </a:r>
            <a:r>
              <a:rPr lang="en-SG" dirty="0" err="1" smtClean="0"/>
              <a:t>desc</a:t>
            </a:r>
            <a:endParaRPr lang="en-SG" dirty="0" smtClean="0"/>
          </a:p>
          <a:p>
            <a:r>
              <a:rPr lang="en-SG" dirty="0" smtClean="0"/>
              <a:t>) AS </a:t>
            </a:r>
            <a:r>
              <a:rPr lang="en-SG" dirty="0" err="1" smtClean="0"/>
              <a:t>ct_populrank_in_cn</a:t>
            </a:r>
            <a:endParaRPr lang="en-SG" dirty="0" smtClean="0"/>
          </a:p>
          <a:p>
            <a:r>
              <a:rPr lang="en-SG" dirty="0" smtClean="0"/>
              <a:t>from </a:t>
            </a:r>
            <a:r>
              <a:rPr lang="en-SG" dirty="0" err="1" smtClean="0"/>
              <a:t>public.cities</a:t>
            </a:r>
            <a:r>
              <a:rPr lang="en-SG" dirty="0" smtClean="0"/>
              <a:t> as ct</a:t>
            </a:r>
            <a:endParaRPr lang="en-SG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673805"/>
            <a:ext cx="8001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DB client</a:t>
            </a:r>
            <a:endParaRPr lang="en-SG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535" y="1268760"/>
            <a:ext cx="40290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540" y="3203975"/>
            <a:ext cx="847725" cy="30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79087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SQL v1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386535" y="1043735"/>
            <a:ext cx="3510390" cy="28931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SG" sz="1400" dirty="0" smtClean="0"/>
              <a:t>select </a:t>
            </a:r>
          </a:p>
          <a:p>
            <a:r>
              <a:rPr lang="en-SG" sz="1400" dirty="0" smtClean="0"/>
              <a:t> </a:t>
            </a:r>
            <a:r>
              <a:rPr lang="en-SG" sz="1400" dirty="0" err="1" smtClean="0"/>
              <a:t>cn</a:t>
            </a:r>
            <a:r>
              <a:rPr lang="en-SG" sz="1400" dirty="0" smtClean="0"/>
              <a:t>."Column4" country,  </a:t>
            </a:r>
          </a:p>
          <a:p>
            <a:r>
              <a:rPr lang="en-SG" sz="1400" dirty="0" smtClean="0"/>
              <a:t>ct."Column1" </a:t>
            </a:r>
            <a:r>
              <a:rPr lang="en-SG" sz="1400" dirty="0" err="1" smtClean="0"/>
              <a:t>country_maxpopcity_name</a:t>
            </a:r>
            <a:r>
              <a:rPr lang="en-SG" sz="1400" dirty="0" smtClean="0"/>
              <a:t>, </a:t>
            </a:r>
          </a:p>
          <a:p>
            <a:r>
              <a:rPr lang="en-SG" sz="1400" dirty="0" smtClean="0"/>
              <a:t> ct."Column14" </a:t>
            </a:r>
            <a:r>
              <a:rPr lang="en-SG" sz="1400" dirty="0" err="1" smtClean="0"/>
              <a:t>country_maxpopcity_pop</a:t>
            </a:r>
            <a:endParaRPr lang="en-SG" sz="1400" dirty="0" smtClean="0"/>
          </a:p>
          <a:p>
            <a:r>
              <a:rPr lang="en-SG" sz="1400" dirty="0" smtClean="0"/>
              <a:t> from </a:t>
            </a:r>
            <a:r>
              <a:rPr lang="en-SG" sz="1400" dirty="0" err="1" smtClean="0"/>
              <a:t>public.cities</a:t>
            </a:r>
            <a:r>
              <a:rPr lang="en-SG" sz="1400" dirty="0" smtClean="0"/>
              <a:t> ct, </a:t>
            </a:r>
            <a:r>
              <a:rPr lang="en-SG" sz="1400" dirty="0" err="1" smtClean="0"/>
              <a:t>public.countries</a:t>
            </a:r>
            <a:r>
              <a:rPr lang="en-SG" sz="1400" dirty="0" smtClean="0"/>
              <a:t> </a:t>
            </a:r>
            <a:r>
              <a:rPr lang="en-SG" sz="1400" dirty="0" err="1" smtClean="0"/>
              <a:t>cn</a:t>
            </a:r>
            <a:r>
              <a:rPr lang="en-SG" sz="1400" dirty="0" smtClean="0"/>
              <a:t>  </a:t>
            </a:r>
          </a:p>
          <a:p>
            <a:r>
              <a:rPr lang="en-SG" sz="1400" dirty="0" smtClean="0"/>
              <a:t> where </a:t>
            </a:r>
            <a:r>
              <a:rPr lang="en-SG" sz="1400" dirty="0" err="1" smtClean="0"/>
              <a:t>cn</a:t>
            </a:r>
            <a:r>
              <a:rPr lang="en-SG" sz="1400" dirty="0" smtClean="0"/>
              <a:t>."Column0" = ct."Column8" </a:t>
            </a:r>
          </a:p>
          <a:p>
            <a:r>
              <a:rPr lang="en-SG" sz="1400" dirty="0" smtClean="0"/>
              <a:t> and not exists (</a:t>
            </a:r>
          </a:p>
          <a:p>
            <a:r>
              <a:rPr lang="en-SG" sz="1400" dirty="0" smtClean="0"/>
              <a:t>  select * from </a:t>
            </a:r>
            <a:r>
              <a:rPr lang="en-SG" sz="1400" dirty="0" err="1" smtClean="0"/>
              <a:t>public.cities</a:t>
            </a:r>
            <a:r>
              <a:rPr lang="en-SG" sz="1400" dirty="0" smtClean="0"/>
              <a:t> </a:t>
            </a:r>
            <a:r>
              <a:rPr lang="en-SG" sz="1400" dirty="0" err="1" smtClean="0"/>
              <a:t>ultract</a:t>
            </a:r>
            <a:endParaRPr lang="en-SG" sz="1400" dirty="0" smtClean="0"/>
          </a:p>
          <a:p>
            <a:r>
              <a:rPr lang="en-SG" sz="1400" dirty="0" smtClean="0"/>
              <a:t>  where </a:t>
            </a:r>
          </a:p>
          <a:p>
            <a:r>
              <a:rPr lang="en-SG" sz="1400" dirty="0" smtClean="0"/>
              <a:t>  </a:t>
            </a:r>
            <a:r>
              <a:rPr lang="en-SG" sz="1400" dirty="0" err="1" smtClean="0"/>
              <a:t>ultract</a:t>
            </a:r>
            <a:r>
              <a:rPr lang="en-SG" sz="1400" dirty="0" smtClean="0"/>
              <a:t>."Column14" &gt; ct."Column14"    </a:t>
            </a:r>
          </a:p>
          <a:p>
            <a:r>
              <a:rPr lang="en-SG" sz="1400" dirty="0" smtClean="0"/>
              <a:t>  and </a:t>
            </a:r>
            <a:r>
              <a:rPr lang="en-SG" sz="1400" dirty="0" err="1" smtClean="0"/>
              <a:t>ultract</a:t>
            </a:r>
            <a:r>
              <a:rPr lang="en-SG" sz="1400" dirty="0" smtClean="0"/>
              <a:t>."Column8" = ct."Column8"      </a:t>
            </a:r>
          </a:p>
          <a:p>
            <a:r>
              <a:rPr lang="en-SG" sz="1400" dirty="0" smtClean="0"/>
              <a:t>  )</a:t>
            </a:r>
          </a:p>
          <a:p>
            <a:r>
              <a:rPr lang="en-SG" sz="1400" dirty="0" smtClean="0"/>
              <a:t>  order by ct."Column14" </a:t>
            </a:r>
            <a:r>
              <a:rPr lang="en-SG" sz="1400" dirty="0" err="1" smtClean="0"/>
              <a:t>desc</a:t>
            </a:r>
            <a:r>
              <a:rPr lang="en-SG" sz="1400" dirty="0" smtClean="0"/>
              <a:t>  limit 15</a:t>
            </a: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6965" y="2438890"/>
            <a:ext cx="3886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SQL v2 = v1</a:t>
            </a:r>
            <a:endParaRPr lang="en-SG" dirty="0"/>
          </a:p>
        </p:txBody>
      </p:sp>
      <p:sp>
        <p:nvSpPr>
          <p:cNvPr id="3" name="TextBox 2"/>
          <p:cNvSpPr txBox="1"/>
          <p:nvPr/>
        </p:nvSpPr>
        <p:spPr>
          <a:xfrm>
            <a:off x="386535" y="1268760"/>
            <a:ext cx="3893053" cy="53553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dirty="0" smtClean="0"/>
              <a:t>select</a:t>
            </a:r>
          </a:p>
          <a:p>
            <a:r>
              <a:rPr lang="en-SG" dirty="0" err="1" smtClean="0"/>
              <a:t>cn</a:t>
            </a:r>
            <a:r>
              <a:rPr lang="en-SG" dirty="0" smtClean="0"/>
              <a:t>."Column4" as country,</a:t>
            </a:r>
          </a:p>
          <a:p>
            <a:r>
              <a:rPr lang="en-SG" dirty="0" err="1" smtClean="0"/>
              <a:t>ctr.ctnm</a:t>
            </a:r>
            <a:r>
              <a:rPr lang="en-SG" dirty="0" smtClean="0"/>
              <a:t> as </a:t>
            </a:r>
            <a:r>
              <a:rPr lang="en-SG" dirty="0" err="1" smtClean="0"/>
              <a:t>country_maxpopcity_name</a:t>
            </a:r>
            <a:r>
              <a:rPr lang="en-SG" dirty="0" smtClean="0"/>
              <a:t>,</a:t>
            </a:r>
          </a:p>
          <a:p>
            <a:r>
              <a:rPr lang="en-SG" dirty="0" err="1" smtClean="0"/>
              <a:t>ctr.ctpop</a:t>
            </a:r>
            <a:r>
              <a:rPr lang="en-SG" dirty="0" smtClean="0"/>
              <a:t> as </a:t>
            </a:r>
            <a:r>
              <a:rPr lang="en-SG" dirty="0" err="1" smtClean="0"/>
              <a:t>country_maxpopcity_pop</a:t>
            </a:r>
            <a:endParaRPr lang="en-SG" dirty="0" smtClean="0"/>
          </a:p>
          <a:p>
            <a:r>
              <a:rPr lang="en-SG" dirty="0" smtClean="0"/>
              <a:t>from  (</a:t>
            </a:r>
          </a:p>
          <a:p>
            <a:r>
              <a:rPr lang="en-SG" dirty="0" smtClean="0"/>
              <a:t>select</a:t>
            </a:r>
          </a:p>
          <a:p>
            <a:r>
              <a:rPr lang="en-SG" dirty="0" smtClean="0"/>
              <a:t>ct."Column1" as </a:t>
            </a:r>
            <a:r>
              <a:rPr lang="en-SG" dirty="0" err="1" smtClean="0"/>
              <a:t>ctnm</a:t>
            </a:r>
            <a:r>
              <a:rPr lang="en-SG" dirty="0" smtClean="0"/>
              <a:t>,</a:t>
            </a:r>
          </a:p>
          <a:p>
            <a:r>
              <a:rPr lang="en-SG" dirty="0" smtClean="0"/>
              <a:t>ct."Column14" as </a:t>
            </a:r>
            <a:r>
              <a:rPr lang="en-SG" dirty="0" err="1" smtClean="0"/>
              <a:t>ctpop</a:t>
            </a:r>
            <a:r>
              <a:rPr lang="en-SG" dirty="0" smtClean="0"/>
              <a:t>,</a:t>
            </a:r>
          </a:p>
          <a:p>
            <a:r>
              <a:rPr lang="en-SG" dirty="0" smtClean="0"/>
              <a:t>ct."Column8" as </a:t>
            </a:r>
            <a:r>
              <a:rPr lang="en-SG" dirty="0" err="1" smtClean="0"/>
              <a:t>ctcn</a:t>
            </a:r>
            <a:r>
              <a:rPr lang="en-SG" dirty="0" smtClean="0"/>
              <a:t>,</a:t>
            </a:r>
          </a:p>
          <a:p>
            <a:r>
              <a:rPr lang="en-SG" dirty="0" smtClean="0"/>
              <a:t>RANK() OVER(</a:t>
            </a:r>
          </a:p>
          <a:p>
            <a:r>
              <a:rPr lang="en-SG" dirty="0" smtClean="0"/>
              <a:t>  PARTITION BY ct."Column8" </a:t>
            </a:r>
          </a:p>
          <a:p>
            <a:r>
              <a:rPr lang="en-SG" dirty="0" smtClean="0"/>
              <a:t>  ORDER BY ct."Column14" </a:t>
            </a:r>
            <a:r>
              <a:rPr lang="en-SG" dirty="0" err="1" smtClean="0"/>
              <a:t>desc</a:t>
            </a:r>
            <a:endParaRPr lang="en-SG" dirty="0" smtClean="0"/>
          </a:p>
          <a:p>
            <a:r>
              <a:rPr lang="en-SG" dirty="0" smtClean="0"/>
              <a:t>) AS </a:t>
            </a:r>
            <a:r>
              <a:rPr lang="en-SG" dirty="0" err="1" smtClean="0"/>
              <a:t>ct_rank_in_cn</a:t>
            </a:r>
            <a:endParaRPr lang="en-SG" dirty="0" smtClean="0"/>
          </a:p>
          <a:p>
            <a:r>
              <a:rPr lang="en-SG" dirty="0" smtClean="0"/>
              <a:t>from </a:t>
            </a:r>
            <a:r>
              <a:rPr lang="en-SG" dirty="0" err="1" smtClean="0"/>
              <a:t>public.cities</a:t>
            </a:r>
            <a:r>
              <a:rPr lang="en-SG" dirty="0" smtClean="0"/>
              <a:t> ct) </a:t>
            </a:r>
            <a:r>
              <a:rPr lang="en-SG" dirty="0" err="1" smtClean="0"/>
              <a:t>ctr</a:t>
            </a:r>
            <a:r>
              <a:rPr lang="en-SG" dirty="0" smtClean="0"/>
              <a:t>,</a:t>
            </a:r>
          </a:p>
          <a:p>
            <a:r>
              <a:rPr lang="en-SG" dirty="0" err="1" smtClean="0"/>
              <a:t>public.countries</a:t>
            </a:r>
            <a:r>
              <a:rPr lang="en-SG" dirty="0" smtClean="0"/>
              <a:t> </a:t>
            </a:r>
            <a:r>
              <a:rPr lang="en-SG" dirty="0" err="1" smtClean="0"/>
              <a:t>cn</a:t>
            </a:r>
            <a:endParaRPr lang="en-SG" dirty="0" smtClean="0"/>
          </a:p>
          <a:p>
            <a:r>
              <a:rPr lang="en-SG" dirty="0" smtClean="0"/>
              <a:t>where </a:t>
            </a:r>
            <a:r>
              <a:rPr lang="en-SG" dirty="0" err="1" smtClean="0"/>
              <a:t>cn</a:t>
            </a:r>
            <a:r>
              <a:rPr lang="en-SG" dirty="0" smtClean="0"/>
              <a:t>."Column0" = </a:t>
            </a:r>
            <a:r>
              <a:rPr lang="en-SG" dirty="0" err="1" smtClean="0"/>
              <a:t>ctr.ctcn</a:t>
            </a:r>
            <a:r>
              <a:rPr lang="en-SG" dirty="0" smtClean="0"/>
              <a:t> </a:t>
            </a:r>
          </a:p>
          <a:p>
            <a:r>
              <a:rPr lang="en-SG" dirty="0" smtClean="0"/>
              <a:t>and </a:t>
            </a:r>
            <a:r>
              <a:rPr lang="en-SG" dirty="0" err="1" smtClean="0"/>
              <a:t>ctr.ct_rank_in_cn</a:t>
            </a:r>
            <a:r>
              <a:rPr lang="en-SG" dirty="0" smtClean="0"/>
              <a:t>=1</a:t>
            </a:r>
          </a:p>
          <a:p>
            <a:r>
              <a:rPr lang="en-SG" dirty="0" smtClean="0"/>
              <a:t>order by </a:t>
            </a:r>
            <a:r>
              <a:rPr lang="en-SG" dirty="0" err="1" smtClean="0"/>
              <a:t>ctpop</a:t>
            </a:r>
            <a:r>
              <a:rPr lang="en-SG" dirty="0" smtClean="0"/>
              <a:t> </a:t>
            </a:r>
            <a:r>
              <a:rPr lang="en-SG" dirty="0" err="1" smtClean="0"/>
              <a:t>desc</a:t>
            </a:r>
            <a:r>
              <a:rPr lang="en-SG" dirty="0" smtClean="0"/>
              <a:t> limit 15</a:t>
            </a:r>
          </a:p>
          <a:p>
            <a:endParaRPr lang="en-SG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7015" y="3654025"/>
            <a:ext cx="388620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PowerBI </a:t>
            </a:r>
            <a:r>
              <a:rPr lang="en-SG" dirty="0" err="1" smtClean="0"/>
              <a:t>cfg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545" y="1583795"/>
            <a:ext cx="252412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6885" y="1628800"/>
            <a:ext cx="3095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6575" y="4149080"/>
            <a:ext cx="212407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Reporting based on data from geonames.org</vt:lpstr>
      <vt:lpstr>KNIME wf</vt:lpstr>
      <vt:lpstr>KNIME cfg 1</vt:lpstr>
      <vt:lpstr>KNIME cfg 2</vt:lpstr>
      <vt:lpstr>KNIME cfg 3</vt:lpstr>
      <vt:lpstr>DB client</vt:lpstr>
      <vt:lpstr>SQL v1</vt:lpstr>
      <vt:lpstr>SQL v2 = v1</vt:lpstr>
      <vt:lpstr>PowerBI cfg</vt:lpstr>
      <vt:lpstr>PowerBI rels</vt:lpstr>
      <vt:lpstr>powerBI report</vt:lpstr>
      <vt:lpstr>END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</dc:creator>
  <cp:lastModifiedBy>Alberto</cp:lastModifiedBy>
  <cp:revision>88</cp:revision>
  <dcterms:created xsi:type="dcterms:W3CDTF">2022-08-21T08:55:38Z</dcterms:created>
  <dcterms:modified xsi:type="dcterms:W3CDTF">2022-08-21T16:50:28Z</dcterms:modified>
</cp:coreProperties>
</file>