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264" r:id="rId11"/>
    <p:sldId id="273" r:id="rId12"/>
    <p:sldId id="274" r:id="rId13"/>
    <p:sldId id="275" r:id="rId14"/>
    <p:sldId id="276" r:id="rId15"/>
    <p:sldId id="266" r:id="rId16"/>
    <p:sldId id="267" r:id="rId17"/>
    <p:sldId id="268" r:id="rId18"/>
    <p:sldId id="269" r:id="rId19"/>
    <p:sldId id="270" r:id="rId20"/>
    <p:sldId id="271" r:id="rId21"/>
    <p:sldId id="27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F931C-EDE9-FDB4-3EFF-0CA11335C332}" v="2028" dt="2020-11-10T07:07:42.850"/>
    <p1510:client id="{A6125AE2-EDCB-4CDF-B411-0AA318033191}" v="167" dt="2020-11-10T03:59:39.547"/>
    <p1510:client id="{F63E24BF-5965-3759-6589-9FA594928F94}" v="1420" dt="2020-11-10T05:54:57.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今田 将也" userId="S::psc06fz8@s.okayama-u.ac.jp::5aad9fbc-a0e9-4d72-9d5c-d9c4edbd7212" providerId="AD" clId="Web-{2F2F931C-EDE9-FDB4-3EFF-0CA11335C332}"/>
    <pc:docChg chg="addSld modSld">
      <pc:chgData name="今田 将也" userId="S::psc06fz8@s.okayama-u.ac.jp::5aad9fbc-a0e9-4d72-9d5c-d9c4edbd7212" providerId="AD" clId="Web-{2F2F931C-EDE9-FDB4-3EFF-0CA11335C332}" dt="2020-11-10T07:07:42.850" v="2013" actId="20577"/>
      <pc:docMkLst>
        <pc:docMk/>
      </pc:docMkLst>
      <pc:sldChg chg="modSp">
        <pc:chgData name="今田 将也" userId="S::psc06fz8@s.okayama-u.ac.jp::5aad9fbc-a0e9-4d72-9d5c-d9c4edbd7212" providerId="AD" clId="Web-{2F2F931C-EDE9-FDB4-3EFF-0CA11335C332}" dt="2020-11-10T06:51:22.571" v="1398" actId="20577"/>
        <pc:sldMkLst>
          <pc:docMk/>
          <pc:sldMk cId="324185698" sldId="264"/>
        </pc:sldMkLst>
        <pc:spChg chg="mod">
          <ac:chgData name="今田 将也" userId="S::psc06fz8@s.okayama-u.ac.jp::5aad9fbc-a0e9-4d72-9d5c-d9c4edbd7212" providerId="AD" clId="Web-{2F2F931C-EDE9-FDB4-3EFF-0CA11335C332}" dt="2020-11-10T06:51:22.571" v="1398" actId="20577"/>
          <ac:spMkLst>
            <pc:docMk/>
            <pc:sldMk cId="324185698" sldId="264"/>
            <ac:spMk id="3" creationId="{A12BFC24-DECB-4394-8264-F7A71A8555F4}"/>
          </ac:spMkLst>
        </pc:spChg>
      </pc:sldChg>
      <pc:sldChg chg="modSp">
        <pc:chgData name="今田 将也" userId="S::psc06fz8@s.okayama-u.ac.jp::5aad9fbc-a0e9-4d72-9d5c-d9c4edbd7212" providerId="AD" clId="Web-{2F2F931C-EDE9-FDB4-3EFF-0CA11335C332}" dt="2020-11-10T06:01:15.282" v="357" actId="20577"/>
        <pc:sldMkLst>
          <pc:docMk/>
          <pc:sldMk cId="2093063666" sldId="265"/>
        </pc:sldMkLst>
        <pc:spChg chg="mod">
          <ac:chgData name="今田 将也" userId="S::psc06fz8@s.okayama-u.ac.jp::5aad9fbc-a0e9-4d72-9d5c-d9c4edbd7212" providerId="AD" clId="Web-{2F2F931C-EDE9-FDB4-3EFF-0CA11335C332}" dt="2020-11-10T06:01:15.282" v="357" actId="20577"/>
          <ac:spMkLst>
            <pc:docMk/>
            <pc:sldMk cId="2093063666" sldId="265"/>
            <ac:spMk id="3" creationId="{4D0CC491-07B7-4A51-94D5-FFA347E38DB1}"/>
          </ac:spMkLst>
        </pc:spChg>
      </pc:sldChg>
      <pc:sldChg chg="modSp">
        <pc:chgData name="今田 将也" userId="S::psc06fz8@s.okayama-u.ac.jp::5aad9fbc-a0e9-4d72-9d5c-d9c4edbd7212" providerId="AD" clId="Web-{2F2F931C-EDE9-FDB4-3EFF-0CA11335C332}" dt="2020-11-10T07:07:41.693" v="2011" actId="20577"/>
        <pc:sldMkLst>
          <pc:docMk/>
          <pc:sldMk cId="1742121413" sldId="266"/>
        </pc:sldMkLst>
        <pc:spChg chg="mod">
          <ac:chgData name="今田 将也" userId="S::psc06fz8@s.okayama-u.ac.jp::5aad9fbc-a0e9-4d72-9d5c-d9c4edbd7212" providerId="AD" clId="Web-{2F2F931C-EDE9-FDB4-3EFF-0CA11335C332}" dt="2020-11-10T07:07:41.693" v="2011" actId="20577"/>
          <ac:spMkLst>
            <pc:docMk/>
            <pc:sldMk cId="1742121413" sldId="266"/>
            <ac:spMk id="3" creationId="{E31FED77-DFF4-48BF-8F32-8319DF2144ED}"/>
          </ac:spMkLst>
        </pc:spChg>
      </pc:sldChg>
      <pc:sldChg chg="addSp delSp modSp new">
        <pc:chgData name="今田 将也" userId="S::psc06fz8@s.okayama-u.ac.jp::5aad9fbc-a0e9-4d72-9d5c-d9c4edbd7212" providerId="AD" clId="Web-{2F2F931C-EDE9-FDB4-3EFF-0CA11335C332}" dt="2020-11-10T05:59:39.657" v="220" actId="1076"/>
        <pc:sldMkLst>
          <pc:docMk/>
          <pc:sldMk cId="978979134" sldId="270"/>
        </pc:sldMkLst>
        <pc:spChg chg="mod">
          <ac:chgData name="今田 将也" userId="S::psc06fz8@s.okayama-u.ac.jp::5aad9fbc-a0e9-4d72-9d5c-d9c4edbd7212" providerId="AD" clId="Web-{2F2F931C-EDE9-FDB4-3EFF-0CA11335C332}" dt="2020-11-10T05:56:18.498" v="14" actId="20577"/>
          <ac:spMkLst>
            <pc:docMk/>
            <pc:sldMk cId="978979134" sldId="270"/>
            <ac:spMk id="2" creationId="{C4512C31-B1EA-4973-B9BD-1739C9BEAC56}"/>
          </ac:spMkLst>
        </pc:spChg>
        <pc:spChg chg="add del mod">
          <ac:chgData name="今田 将也" userId="S::psc06fz8@s.okayama-u.ac.jp::5aad9fbc-a0e9-4d72-9d5c-d9c4edbd7212" providerId="AD" clId="Web-{2F2F931C-EDE9-FDB4-3EFF-0CA11335C332}" dt="2020-11-10T05:58:26.423" v="190" actId="14100"/>
          <ac:spMkLst>
            <pc:docMk/>
            <pc:sldMk cId="978979134" sldId="270"/>
            <ac:spMk id="3" creationId="{5EBA4A52-DDC3-4905-912C-CF2BC921DD80}"/>
          </ac:spMkLst>
        </pc:spChg>
        <pc:picChg chg="add mod">
          <ac:chgData name="今田 将也" userId="S::psc06fz8@s.okayama-u.ac.jp::5aad9fbc-a0e9-4d72-9d5c-d9c4edbd7212" providerId="AD" clId="Web-{2F2F931C-EDE9-FDB4-3EFF-0CA11335C332}" dt="2020-11-10T05:59:39.657" v="220" actId="1076"/>
          <ac:picMkLst>
            <pc:docMk/>
            <pc:sldMk cId="978979134" sldId="270"/>
            <ac:picMk id="4" creationId="{305318FB-B449-42E0-9E12-EE773A0B6671}"/>
          </ac:picMkLst>
        </pc:picChg>
        <pc:picChg chg="add del mod ord">
          <ac:chgData name="今田 将也" userId="S::psc06fz8@s.okayama-u.ac.jp::5aad9fbc-a0e9-4d72-9d5c-d9c4edbd7212" providerId="AD" clId="Web-{2F2F931C-EDE9-FDB4-3EFF-0CA11335C332}" dt="2020-11-10T05:56:47.685" v="20"/>
          <ac:picMkLst>
            <pc:docMk/>
            <pc:sldMk cId="978979134" sldId="270"/>
            <ac:picMk id="4" creationId="{DAE80E3F-4743-4B9E-A898-A05F1855E225}"/>
          </ac:picMkLst>
        </pc:picChg>
      </pc:sldChg>
      <pc:sldChg chg="modSp new">
        <pc:chgData name="今田 将也" userId="S::psc06fz8@s.okayama-u.ac.jp::5aad9fbc-a0e9-4d72-9d5c-d9c4edbd7212" providerId="AD" clId="Web-{2F2F931C-EDE9-FDB4-3EFF-0CA11335C332}" dt="2020-11-10T05:59:19.688" v="214" actId="20577"/>
        <pc:sldMkLst>
          <pc:docMk/>
          <pc:sldMk cId="245148169" sldId="271"/>
        </pc:sldMkLst>
        <pc:spChg chg="mod">
          <ac:chgData name="今田 将也" userId="S::psc06fz8@s.okayama-u.ac.jp::5aad9fbc-a0e9-4d72-9d5c-d9c4edbd7212" providerId="AD" clId="Web-{2F2F931C-EDE9-FDB4-3EFF-0CA11335C332}" dt="2020-11-10T05:58:29.204" v="192" actId="20577"/>
          <ac:spMkLst>
            <pc:docMk/>
            <pc:sldMk cId="245148169" sldId="271"/>
            <ac:spMk id="2" creationId="{484A4A78-257C-44BA-8391-B8B4AB45965A}"/>
          </ac:spMkLst>
        </pc:spChg>
        <pc:spChg chg="mod">
          <ac:chgData name="今田 将也" userId="S::psc06fz8@s.okayama-u.ac.jp::5aad9fbc-a0e9-4d72-9d5c-d9c4edbd7212" providerId="AD" clId="Web-{2F2F931C-EDE9-FDB4-3EFF-0CA11335C332}" dt="2020-11-10T05:59:19.688" v="214" actId="20577"/>
          <ac:spMkLst>
            <pc:docMk/>
            <pc:sldMk cId="245148169" sldId="271"/>
            <ac:spMk id="3" creationId="{9468AEC4-79DC-4127-AE27-99C0115673EC}"/>
          </ac:spMkLst>
        </pc:spChg>
      </pc:sldChg>
      <pc:sldChg chg="modSp new">
        <pc:chgData name="今田 将也" userId="S::psc06fz8@s.okayama-u.ac.jp::5aad9fbc-a0e9-4d72-9d5c-d9c4edbd7212" providerId="AD" clId="Web-{2F2F931C-EDE9-FDB4-3EFF-0CA11335C332}" dt="2020-11-10T06:15:50.654" v="688" actId="20577"/>
        <pc:sldMkLst>
          <pc:docMk/>
          <pc:sldMk cId="2497662173" sldId="272"/>
        </pc:sldMkLst>
        <pc:spChg chg="mod">
          <ac:chgData name="今田 将也" userId="S::psc06fz8@s.okayama-u.ac.jp::5aad9fbc-a0e9-4d72-9d5c-d9c4edbd7212" providerId="AD" clId="Web-{2F2F931C-EDE9-FDB4-3EFF-0CA11335C332}" dt="2020-11-10T06:09:58.780" v="363" actId="20577"/>
          <ac:spMkLst>
            <pc:docMk/>
            <pc:sldMk cId="2497662173" sldId="272"/>
            <ac:spMk id="2" creationId="{13FB0710-5556-42DB-A02E-69DB72DD2C04}"/>
          </ac:spMkLst>
        </pc:spChg>
        <pc:spChg chg="mod">
          <ac:chgData name="今田 将也" userId="S::psc06fz8@s.okayama-u.ac.jp::5aad9fbc-a0e9-4d72-9d5c-d9c4edbd7212" providerId="AD" clId="Web-{2F2F931C-EDE9-FDB4-3EFF-0CA11335C332}" dt="2020-11-10T06:15:50.654" v="688" actId="20577"/>
          <ac:spMkLst>
            <pc:docMk/>
            <pc:sldMk cId="2497662173" sldId="272"/>
            <ac:spMk id="3" creationId="{D0C6346C-5316-4ACC-ADA2-2594F4B24E09}"/>
          </ac:spMkLst>
        </pc:spChg>
      </pc:sldChg>
      <pc:sldChg chg="addSp modSp new">
        <pc:chgData name="今田 将也" userId="S::psc06fz8@s.okayama-u.ac.jp::5aad9fbc-a0e9-4d72-9d5c-d9c4edbd7212" providerId="AD" clId="Web-{2F2F931C-EDE9-FDB4-3EFF-0CA11335C332}" dt="2020-11-10T06:44:26.369" v="1312" actId="20577"/>
        <pc:sldMkLst>
          <pc:docMk/>
          <pc:sldMk cId="3761525368" sldId="273"/>
        </pc:sldMkLst>
        <pc:spChg chg="mod">
          <ac:chgData name="今田 将也" userId="S::psc06fz8@s.okayama-u.ac.jp::5aad9fbc-a0e9-4d72-9d5c-d9c4edbd7212" providerId="AD" clId="Web-{2F2F931C-EDE9-FDB4-3EFF-0CA11335C332}" dt="2020-11-10T06:44:26.369" v="1312" actId="20577"/>
          <ac:spMkLst>
            <pc:docMk/>
            <pc:sldMk cId="3761525368" sldId="273"/>
            <ac:spMk id="2" creationId="{3F5FA2D8-BA48-45D7-946D-B04C49CAB947}"/>
          </ac:spMkLst>
        </pc:spChg>
        <pc:spChg chg="mod">
          <ac:chgData name="今田 将也" userId="S::psc06fz8@s.okayama-u.ac.jp::5aad9fbc-a0e9-4d72-9d5c-d9c4edbd7212" providerId="AD" clId="Web-{2F2F931C-EDE9-FDB4-3EFF-0CA11335C332}" dt="2020-11-10T06:31:12.136" v="1022" actId="14100"/>
          <ac:spMkLst>
            <pc:docMk/>
            <pc:sldMk cId="3761525368" sldId="273"/>
            <ac:spMk id="3" creationId="{30E03FEC-9F17-40D1-8B11-E66024D4CDC8}"/>
          </ac:spMkLst>
        </pc:spChg>
        <pc:picChg chg="add mod">
          <ac:chgData name="今田 将也" userId="S::psc06fz8@s.okayama-u.ac.jp::5aad9fbc-a0e9-4d72-9d5c-d9c4edbd7212" providerId="AD" clId="Web-{2F2F931C-EDE9-FDB4-3EFF-0CA11335C332}" dt="2020-11-10T06:32:02.917" v="1027" actId="1076"/>
          <ac:picMkLst>
            <pc:docMk/>
            <pc:sldMk cId="3761525368" sldId="273"/>
            <ac:picMk id="4" creationId="{71C5453B-51E4-4364-8BD4-D17AAF357AFE}"/>
          </ac:picMkLst>
        </pc:picChg>
      </pc:sldChg>
      <pc:sldChg chg="addSp modSp new">
        <pc:chgData name="今田 将也" userId="S::psc06fz8@s.okayama-u.ac.jp::5aad9fbc-a0e9-4d72-9d5c-d9c4edbd7212" providerId="AD" clId="Web-{2F2F931C-EDE9-FDB4-3EFF-0CA11335C332}" dt="2020-11-10T06:50:28.087" v="1395" actId="1076"/>
        <pc:sldMkLst>
          <pc:docMk/>
          <pc:sldMk cId="220286627" sldId="274"/>
        </pc:sldMkLst>
        <pc:spChg chg="mod">
          <ac:chgData name="今田 将也" userId="S::psc06fz8@s.okayama-u.ac.jp::5aad9fbc-a0e9-4d72-9d5c-d9c4edbd7212" providerId="AD" clId="Web-{2F2F931C-EDE9-FDB4-3EFF-0CA11335C332}" dt="2020-11-10T06:50:00.899" v="1389" actId="20577"/>
          <ac:spMkLst>
            <pc:docMk/>
            <pc:sldMk cId="220286627" sldId="274"/>
            <ac:spMk id="2" creationId="{761D539B-380D-43F3-B77F-55AEE0F20339}"/>
          </ac:spMkLst>
        </pc:spChg>
        <pc:spChg chg="mod">
          <ac:chgData name="今田 将也" userId="S::psc06fz8@s.okayama-u.ac.jp::5aad9fbc-a0e9-4d72-9d5c-d9c4edbd7212" providerId="AD" clId="Web-{2F2F931C-EDE9-FDB4-3EFF-0CA11335C332}" dt="2020-11-10T06:47:46.024" v="1382" actId="20577"/>
          <ac:spMkLst>
            <pc:docMk/>
            <pc:sldMk cId="220286627" sldId="274"/>
            <ac:spMk id="3" creationId="{14072CFD-B579-451F-A40E-B0BE5FEF1C77}"/>
          </ac:spMkLst>
        </pc:spChg>
        <pc:picChg chg="add mod">
          <ac:chgData name="今田 将也" userId="S::psc06fz8@s.okayama-u.ac.jp::5aad9fbc-a0e9-4d72-9d5c-d9c4edbd7212" providerId="AD" clId="Web-{2F2F931C-EDE9-FDB4-3EFF-0CA11335C332}" dt="2020-11-10T06:46:07.494" v="1346" actId="1076"/>
          <ac:picMkLst>
            <pc:docMk/>
            <pc:sldMk cId="220286627" sldId="274"/>
            <ac:picMk id="4" creationId="{679E632E-D1EC-4D2C-9AEA-CC4AB626E087}"/>
          </ac:picMkLst>
        </pc:picChg>
        <pc:picChg chg="add mod">
          <ac:chgData name="今田 将也" userId="S::psc06fz8@s.okayama-u.ac.jp::5aad9fbc-a0e9-4d72-9d5c-d9c4edbd7212" providerId="AD" clId="Web-{2F2F931C-EDE9-FDB4-3EFF-0CA11335C332}" dt="2020-11-10T06:50:28.087" v="1395" actId="1076"/>
          <ac:picMkLst>
            <pc:docMk/>
            <pc:sldMk cId="220286627" sldId="274"/>
            <ac:picMk id="5" creationId="{5AFE228F-18CD-48B6-90B8-33F66F312E7A}"/>
          </ac:picMkLst>
        </pc:picChg>
      </pc:sldChg>
      <pc:sldChg chg="addSp delSp modSp new">
        <pc:chgData name="今田 将也" userId="S::psc06fz8@s.okayama-u.ac.jp::5aad9fbc-a0e9-4d72-9d5c-d9c4edbd7212" providerId="AD" clId="Web-{2F2F931C-EDE9-FDB4-3EFF-0CA11335C332}" dt="2020-11-10T06:59:35.663" v="1614" actId="1076"/>
        <pc:sldMkLst>
          <pc:docMk/>
          <pc:sldMk cId="696555312" sldId="275"/>
        </pc:sldMkLst>
        <pc:spChg chg="mod">
          <ac:chgData name="今田 将也" userId="S::psc06fz8@s.okayama-u.ac.jp::5aad9fbc-a0e9-4d72-9d5c-d9c4edbd7212" providerId="AD" clId="Web-{2F2F931C-EDE9-FDB4-3EFF-0CA11335C332}" dt="2020-11-10T06:59:09.757" v="1606" actId="20577"/>
          <ac:spMkLst>
            <pc:docMk/>
            <pc:sldMk cId="696555312" sldId="275"/>
            <ac:spMk id="2" creationId="{3B1F41C6-FD4E-4082-B127-7314938A4C0D}"/>
          </ac:spMkLst>
        </pc:spChg>
        <pc:spChg chg="mod">
          <ac:chgData name="今田 将也" userId="S::psc06fz8@s.okayama-u.ac.jp::5aad9fbc-a0e9-4d72-9d5c-d9c4edbd7212" providerId="AD" clId="Web-{2F2F931C-EDE9-FDB4-3EFF-0CA11335C332}" dt="2020-11-10T06:55:09.726" v="1562" actId="1076"/>
          <ac:spMkLst>
            <pc:docMk/>
            <pc:sldMk cId="696555312" sldId="275"/>
            <ac:spMk id="3" creationId="{98197A38-16D1-4181-BEF5-3FB6C773167D}"/>
          </ac:spMkLst>
        </pc:spChg>
        <pc:spChg chg="add mod">
          <ac:chgData name="今田 将也" userId="S::psc06fz8@s.okayama-u.ac.jp::5aad9fbc-a0e9-4d72-9d5c-d9c4edbd7212" providerId="AD" clId="Web-{2F2F931C-EDE9-FDB4-3EFF-0CA11335C332}" dt="2020-11-10T06:59:35.663" v="1614" actId="1076"/>
          <ac:spMkLst>
            <pc:docMk/>
            <pc:sldMk cId="696555312" sldId="275"/>
            <ac:spMk id="5" creationId="{06B4A436-71D2-429D-AAB0-CD7A41126A70}"/>
          </ac:spMkLst>
        </pc:spChg>
        <pc:picChg chg="add mod">
          <ac:chgData name="今田 将也" userId="S::psc06fz8@s.okayama-u.ac.jp::5aad9fbc-a0e9-4d72-9d5c-d9c4edbd7212" providerId="AD" clId="Web-{2F2F931C-EDE9-FDB4-3EFF-0CA11335C332}" dt="2020-11-10T06:59:23.179" v="1613" actId="1076"/>
          <ac:picMkLst>
            <pc:docMk/>
            <pc:sldMk cId="696555312" sldId="275"/>
            <ac:picMk id="4" creationId="{A650EDDE-BB7E-40D1-A927-4E2376DAEFD4}"/>
          </ac:picMkLst>
        </pc:picChg>
        <pc:picChg chg="add del mod">
          <ac:chgData name="今田 将也" userId="S::psc06fz8@s.okayama-u.ac.jp::5aad9fbc-a0e9-4d72-9d5c-d9c4edbd7212" providerId="AD" clId="Web-{2F2F931C-EDE9-FDB4-3EFF-0CA11335C332}" dt="2020-11-10T06:59:14.445" v="1610"/>
          <ac:picMkLst>
            <pc:docMk/>
            <pc:sldMk cId="696555312" sldId="275"/>
            <ac:picMk id="6" creationId="{BA67E1B8-391D-46CB-BB07-6EB264D71DE5}"/>
          </ac:picMkLst>
        </pc:picChg>
        <pc:picChg chg="add del mod">
          <ac:chgData name="今田 将也" userId="S::psc06fz8@s.okayama-u.ac.jp::5aad9fbc-a0e9-4d72-9d5c-d9c4edbd7212" providerId="AD" clId="Web-{2F2F931C-EDE9-FDB4-3EFF-0CA11335C332}" dt="2020-11-10T06:59:12.976" v="1609"/>
          <ac:picMkLst>
            <pc:docMk/>
            <pc:sldMk cId="696555312" sldId="275"/>
            <ac:picMk id="7" creationId="{FF15925F-6282-4530-83A0-0F0C8E040401}"/>
          </ac:picMkLst>
        </pc:picChg>
      </pc:sldChg>
      <pc:sldChg chg="addSp modSp new">
        <pc:chgData name="今田 将也" userId="S::psc06fz8@s.okayama-u.ac.jp::5aad9fbc-a0e9-4d72-9d5c-d9c4edbd7212" providerId="AD" clId="Web-{2F2F931C-EDE9-FDB4-3EFF-0CA11335C332}" dt="2020-11-10T07:05:24.928" v="1840" actId="14100"/>
        <pc:sldMkLst>
          <pc:docMk/>
          <pc:sldMk cId="1666028338" sldId="276"/>
        </pc:sldMkLst>
        <pc:spChg chg="mod">
          <ac:chgData name="今田 将也" userId="S::psc06fz8@s.okayama-u.ac.jp::5aad9fbc-a0e9-4d72-9d5c-d9c4edbd7212" providerId="AD" clId="Web-{2F2F931C-EDE9-FDB4-3EFF-0CA11335C332}" dt="2020-11-10T06:59:56.601" v="1633" actId="20577"/>
          <ac:spMkLst>
            <pc:docMk/>
            <pc:sldMk cId="1666028338" sldId="276"/>
            <ac:spMk id="2" creationId="{A9154FE2-175F-452D-8633-6B145629A697}"/>
          </ac:spMkLst>
        </pc:spChg>
        <pc:spChg chg="mod">
          <ac:chgData name="今田 将也" userId="S::psc06fz8@s.okayama-u.ac.jp::5aad9fbc-a0e9-4d72-9d5c-d9c4edbd7212" providerId="AD" clId="Web-{2F2F931C-EDE9-FDB4-3EFF-0CA11335C332}" dt="2020-11-10T07:05:05.975" v="1834" actId="20577"/>
          <ac:spMkLst>
            <pc:docMk/>
            <pc:sldMk cId="1666028338" sldId="276"/>
            <ac:spMk id="3" creationId="{44548C7F-F8C5-44C5-8180-7D343ABFA35C}"/>
          </ac:spMkLst>
        </pc:spChg>
        <pc:picChg chg="add mod">
          <ac:chgData name="今田 将也" userId="S::psc06fz8@s.okayama-u.ac.jp::5aad9fbc-a0e9-4d72-9d5c-d9c4edbd7212" providerId="AD" clId="Web-{2F2F931C-EDE9-FDB4-3EFF-0CA11335C332}" dt="2020-11-10T07:05:24.928" v="1840" actId="14100"/>
          <ac:picMkLst>
            <pc:docMk/>
            <pc:sldMk cId="1666028338" sldId="276"/>
            <ac:picMk id="5" creationId="{5FD4718C-4A06-4AA7-8497-809DEDFD0E52}"/>
          </ac:picMkLst>
        </pc:picChg>
        <pc:picChg chg="add mod">
          <ac:chgData name="今田 将也" userId="S::psc06fz8@s.okayama-u.ac.jp::5aad9fbc-a0e9-4d72-9d5c-d9c4edbd7212" providerId="AD" clId="Web-{2F2F931C-EDE9-FDB4-3EFF-0CA11335C332}" dt="2020-11-10T07:05:12.209" v="1838" actId="14100"/>
          <ac:picMkLst>
            <pc:docMk/>
            <pc:sldMk cId="1666028338" sldId="276"/>
            <ac:picMk id="7" creationId="{10B8D9CD-874E-43F9-B422-3F02C1DB2DE3}"/>
          </ac:picMkLst>
        </pc:picChg>
      </pc:sldChg>
    </pc:docChg>
  </pc:docChgLst>
  <pc:docChgLst>
    <pc:chgData name="今田 将也" userId="S::psc06fz8@s.okayama-u.ac.jp::5aad9fbc-a0e9-4d72-9d5c-d9c4edbd7212" providerId="AD" clId="Web-{F63E24BF-5965-3759-6589-9FA594928F94}"/>
    <pc:docChg chg="addSld modSld sldOrd">
      <pc:chgData name="今田 将也" userId="S::psc06fz8@s.okayama-u.ac.jp::5aad9fbc-a0e9-4d72-9d5c-d9c4edbd7212" providerId="AD" clId="Web-{F63E24BF-5965-3759-6589-9FA594928F94}" dt="2020-11-10T05:54:57.909" v="1426" actId="20577"/>
      <pc:docMkLst>
        <pc:docMk/>
      </pc:docMkLst>
      <pc:sldChg chg="modSp">
        <pc:chgData name="今田 将也" userId="S::psc06fz8@s.okayama-u.ac.jp::5aad9fbc-a0e9-4d72-9d5c-d9c4edbd7212" providerId="AD" clId="Web-{F63E24BF-5965-3759-6589-9FA594928F94}" dt="2020-11-10T05:50:32.615" v="1196" actId="20577"/>
        <pc:sldMkLst>
          <pc:docMk/>
          <pc:sldMk cId="1508085468" sldId="257"/>
        </pc:sldMkLst>
        <pc:spChg chg="mod">
          <ac:chgData name="今田 将也" userId="S::psc06fz8@s.okayama-u.ac.jp::5aad9fbc-a0e9-4d72-9d5c-d9c4edbd7212" providerId="AD" clId="Web-{F63E24BF-5965-3759-6589-9FA594928F94}" dt="2020-11-10T05:50:32.615" v="1196" actId="20577"/>
          <ac:spMkLst>
            <pc:docMk/>
            <pc:sldMk cId="1508085468" sldId="257"/>
            <ac:spMk id="3" creationId="{25D0C0EA-55D5-4D66-903D-F7B6825800C8}"/>
          </ac:spMkLst>
        </pc:spChg>
      </pc:sldChg>
      <pc:sldChg chg="modSp new">
        <pc:chgData name="今田 将也" userId="S::psc06fz8@s.okayama-u.ac.jp::5aad9fbc-a0e9-4d72-9d5c-d9c4edbd7212" providerId="AD" clId="Web-{F63E24BF-5965-3759-6589-9FA594928F94}" dt="2020-11-10T04:04:17.808" v="185" actId="20577"/>
        <pc:sldMkLst>
          <pc:docMk/>
          <pc:sldMk cId="440362749" sldId="258"/>
        </pc:sldMkLst>
        <pc:spChg chg="mod">
          <ac:chgData name="今田 将也" userId="S::psc06fz8@s.okayama-u.ac.jp::5aad9fbc-a0e9-4d72-9d5c-d9c4edbd7212" providerId="AD" clId="Web-{F63E24BF-5965-3759-6589-9FA594928F94}" dt="2020-11-10T04:04:07.792" v="182" actId="20577"/>
          <ac:spMkLst>
            <pc:docMk/>
            <pc:sldMk cId="440362749" sldId="258"/>
            <ac:spMk id="2" creationId="{7BB08161-A290-4F9D-9505-AB2BAD0B1739}"/>
          </ac:spMkLst>
        </pc:spChg>
        <pc:spChg chg="mod">
          <ac:chgData name="今田 将也" userId="S::psc06fz8@s.okayama-u.ac.jp::5aad9fbc-a0e9-4d72-9d5c-d9c4edbd7212" providerId="AD" clId="Web-{F63E24BF-5965-3759-6589-9FA594928F94}" dt="2020-11-10T04:04:17.808" v="185" actId="20577"/>
          <ac:spMkLst>
            <pc:docMk/>
            <pc:sldMk cId="440362749" sldId="258"/>
            <ac:spMk id="3" creationId="{B3A01E7E-1209-4CE0-ADCD-83627F7CC92F}"/>
          </ac:spMkLst>
        </pc:spChg>
      </pc:sldChg>
      <pc:sldChg chg="modSp new">
        <pc:chgData name="今田 将也" userId="S::psc06fz8@s.okayama-u.ac.jp::5aad9fbc-a0e9-4d72-9d5c-d9c4edbd7212" providerId="AD" clId="Web-{F63E24BF-5965-3759-6589-9FA594928F94}" dt="2020-11-10T04:24:41.607" v="245" actId="20577"/>
        <pc:sldMkLst>
          <pc:docMk/>
          <pc:sldMk cId="1602566365" sldId="259"/>
        </pc:sldMkLst>
        <pc:spChg chg="mod">
          <ac:chgData name="今田 将也" userId="S::psc06fz8@s.okayama-u.ac.jp::5aad9fbc-a0e9-4d72-9d5c-d9c4edbd7212" providerId="AD" clId="Web-{F63E24BF-5965-3759-6589-9FA594928F94}" dt="2020-11-10T04:23:43.466" v="221" actId="20577"/>
          <ac:spMkLst>
            <pc:docMk/>
            <pc:sldMk cId="1602566365" sldId="259"/>
            <ac:spMk id="2" creationId="{220831BF-F0A5-4918-A586-310B8D0D54FD}"/>
          </ac:spMkLst>
        </pc:spChg>
        <pc:spChg chg="mod">
          <ac:chgData name="今田 将也" userId="S::psc06fz8@s.okayama-u.ac.jp::5aad9fbc-a0e9-4d72-9d5c-d9c4edbd7212" providerId="AD" clId="Web-{F63E24BF-5965-3759-6589-9FA594928F94}" dt="2020-11-10T04:24:41.607" v="245" actId="20577"/>
          <ac:spMkLst>
            <pc:docMk/>
            <pc:sldMk cId="1602566365" sldId="259"/>
            <ac:spMk id="3" creationId="{A12BFC24-DECB-4394-8264-F7A71A8555F4}"/>
          </ac:spMkLst>
        </pc:spChg>
      </pc:sldChg>
      <pc:sldChg chg="addSp modSp new">
        <pc:chgData name="今田 将也" userId="S::psc06fz8@s.okayama-u.ac.jp::5aad9fbc-a0e9-4d72-9d5c-d9c4edbd7212" providerId="AD" clId="Web-{F63E24BF-5965-3759-6589-9FA594928F94}" dt="2020-11-10T05:20:03.788" v="1116" actId="1076"/>
        <pc:sldMkLst>
          <pc:docMk/>
          <pc:sldMk cId="457920813" sldId="260"/>
        </pc:sldMkLst>
        <pc:spChg chg="mod">
          <ac:chgData name="今田 将也" userId="S::psc06fz8@s.okayama-u.ac.jp::5aad9fbc-a0e9-4d72-9d5c-d9c4edbd7212" providerId="AD" clId="Web-{F63E24BF-5965-3759-6589-9FA594928F94}" dt="2020-11-10T04:26:32.481" v="326" actId="20577"/>
          <ac:spMkLst>
            <pc:docMk/>
            <pc:sldMk cId="457920813" sldId="260"/>
            <ac:spMk id="2" creationId="{5F7CF48B-B1AE-48F5-8FD0-F2D4B08DB6A2}"/>
          </ac:spMkLst>
        </pc:spChg>
        <pc:spChg chg="mod">
          <ac:chgData name="今田 将也" userId="S::psc06fz8@s.okayama-u.ac.jp::5aad9fbc-a0e9-4d72-9d5c-d9c4edbd7212" providerId="AD" clId="Web-{F63E24BF-5965-3759-6589-9FA594928F94}" dt="2020-11-10T04:50:20.399" v="946" actId="20577"/>
          <ac:spMkLst>
            <pc:docMk/>
            <pc:sldMk cId="457920813" sldId="260"/>
            <ac:spMk id="3" creationId="{E555C3B9-D090-487F-AF47-29D9B2655584}"/>
          </ac:spMkLst>
        </pc:spChg>
        <pc:spChg chg="add mod">
          <ac:chgData name="今田 将也" userId="S::psc06fz8@s.okayama-u.ac.jp::5aad9fbc-a0e9-4d72-9d5c-d9c4edbd7212" providerId="AD" clId="Web-{F63E24BF-5965-3759-6589-9FA594928F94}" dt="2020-11-10T04:50:08.290" v="943" actId="20577"/>
          <ac:spMkLst>
            <pc:docMk/>
            <pc:sldMk cId="457920813" sldId="260"/>
            <ac:spMk id="5" creationId="{0AD8ACA5-2A76-46DB-BDA8-C234304842A5}"/>
          </ac:spMkLst>
        </pc:spChg>
        <pc:picChg chg="add mod">
          <ac:chgData name="今田 将也" userId="S::psc06fz8@s.okayama-u.ac.jp::5aad9fbc-a0e9-4d72-9d5c-d9c4edbd7212" providerId="AD" clId="Web-{F63E24BF-5965-3759-6589-9FA594928F94}" dt="2020-11-10T05:20:03.788" v="1116" actId="1076"/>
          <ac:picMkLst>
            <pc:docMk/>
            <pc:sldMk cId="457920813" sldId="260"/>
            <ac:picMk id="4" creationId="{C8CD096F-C10E-4269-AE50-63163DA2EDA5}"/>
          </ac:picMkLst>
        </pc:picChg>
      </pc:sldChg>
      <pc:sldChg chg="addSp modSp new">
        <pc:chgData name="今田 将也" userId="S::psc06fz8@s.okayama-u.ac.jp::5aad9fbc-a0e9-4d72-9d5c-d9c4edbd7212" providerId="AD" clId="Web-{F63E24BF-5965-3759-6589-9FA594928F94}" dt="2020-11-10T05:19:17.726" v="1110" actId="14100"/>
        <pc:sldMkLst>
          <pc:docMk/>
          <pc:sldMk cId="1116610306" sldId="261"/>
        </pc:sldMkLst>
        <pc:spChg chg="mod">
          <ac:chgData name="今田 将也" userId="S::psc06fz8@s.okayama-u.ac.jp::5aad9fbc-a0e9-4d72-9d5c-d9c4edbd7212" providerId="AD" clId="Web-{F63E24BF-5965-3759-6589-9FA594928F94}" dt="2020-11-10T04:26:38.497" v="335" actId="20577"/>
          <ac:spMkLst>
            <pc:docMk/>
            <pc:sldMk cId="1116610306" sldId="261"/>
            <ac:spMk id="2" creationId="{0771A4FC-B56A-4CDD-A957-B7CBD93EEBC5}"/>
          </ac:spMkLst>
        </pc:spChg>
        <pc:spChg chg="mod">
          <ac:chgData name="今田 将也" userId="S::psc06fz8@s.okayama-u.ac.jp::5aad9fbc-a0e9-4d72-9d5c-d9c4edbd7212" providerId="AD" clId="Web-{F63E24BF-5965-3759-6589-9FA594928F94}" dt="2020-11-10T04:42:45.838" v="711" actId="20577"/>
          <ac:spMkLst>
            <pc:docMk/>
            <pc:sldMk cId="1116610306" sldId="261"/>
            <ac:spMk id="3" creationId="{E0477389-56CF-4B65-A06F-EC0033A9E816}"/>
          </ac:spMkLst>
        </pc:spChg>
        <pc:spChg chg="add mod">
          <ac:chgData name="今田 将也" userId="S::psc06fz8@s.okayama-u.ac.jp::5aad9fbc-a0e9-4d72-9d5c-d9c4edbd7212" providerId="AD" clId="Web-{F63E24BF-5965-3759-6589-9FA594928F94}" dt="2020-11-10T04:42:37.994" v="710" actId="1076"/>
          <ac:spMkLst>
            <pc:docMk/>
            <pc:sldMk cId="1116610306" sldId="261"/>
            <ac:spMk id="5" creationId="{7104219C-4093-4E66-9E9B-5D31591769D3}"/>
          </ac:spMkLst>
        </pc:spChg>
        <pc:picChg chg="add mod">
          <ac:chgData name="今田 将也" userId="S::psc06fz8@s.okayama-u.ac.jp::5aad9fbc-a0e9-4d72-9d5c-d9c4edbd7212" providerId="AD" clId="Web-{F63E24BF-5965-3759-6589-9FA594928F94}" dt="2020-11-10T05:19:17.726" v="1110" actId="14100"/>
          <ac:picMkLst>
            <pc:docMk/>
            <pc:sldMk cId="1116610306" sldId="261"/>
            <ac:picMk id="4" creationId="{36FF6C85-122E-447C-AC90-E922BA4CB4BC}"/>
          </ac:picMkLst>
        </pc:picChg>
      </pc:sldChg>
      <pc:sldChg chg="addSp modSp new">
        <pc:chgData name="今田 将也" userId="S::psc06fz8@s.okayama-u.ac.jp::5aad9fbc-a0e9-4d72-9d5c-d9c4edbd7212" providerId="AD" clId="Web-{F63E24BF-5965-3759-6589-9FA594928F94}" dt="2020-11-10T05:17:03.680" v="1105" actId="20577"/>
        <pc:sldMkLst>
          <pc:docMk/>
          <pc:sldMk cId="512651968" sldId="262"/>
        </pc:sldMkLst>
        <pc:spChg chg="mod">
          <ac:chgData name="今田 将也" userId="S::psc06fz8@s.okayama-u.ac.jp::5aad9fbc-a0e9-4d72-9d5c-d9c4edbd7212" providerId="AD" clId="Web-{F63E24BF-5965-3759-6589-9FA594928F94}" dt="2020-11-10T04:27:07.434" v="382" actId="20577"/>
          <ac:spMkLst>
            <pc:docMk/>
            <pc:sldMk cId="512651968" sldId="262"/>
            <ac:spMk id="2" creationId="{3A2ABFE2-EB6C-4C83-A7B3-8EFC9569C96B}"/>
          </ac:spMkLst>
        </pc:spChg>
        <pc:spChg chg="mod">
          <ac:chgData name="今田 将也" userId="S::psc06fz8@s.okayama-u.ac.jp::5aad9fbc-a0e9-4d72-9d5c-d9c4edbd7212" providerId="AD" clId="Web-{F63E24BF-5965-3759-6589-9FA594928F94}" dt="2020-11-10T05:17:03.680" v="1105" actId="20577"/>
          <ac:spMkLst>
            <pc:docMk/>
            <pc:sldMk cId="512651968" sldId="262"/>
            <ac:spMk id="3" creationId="{24F310C8-5D6D-44D9-A11E-7F73D4B467DF}"/>
          </ac:spMkLst>
        </pc:spChg>
        <pc:picChg chg="add mod">
          <ac:chgData name="今田 将也" userId="S::psc06fz8@s.okayama-u.ac.jp::5aad9fbc-a0e9-4d72-9d5c-d9c4edbd7212" providerId="AD" clId="Web-{F63E24BF-5965-3759-6589-9FA594928F94}" dt="2020-11-10T05:16:24.852" v="1084" actId="1076"/>
          <ac:picMkLst>
            <pc:docMk/>
            <pc:sldMk cId="512651968" sldId="262"/>
            <ac:picMk id="4" creationId="{BCC08854-74AB-45B5-A40C-F6ECAF056B21}"/>
          </ac:picMkLst>
        </pc:picChg>
      </pc:sldChg>
      <pc:sldChg chg="modSp add ord replId">
        <pc:chgData name="今田 将也" userId="S::psc06fz8@s.okayama-u.ac.jp::5aad9fbc-a0e9-4d72-9d5c-d9c4edbd7212" providerId="AD" clId="Web-{F63E24BF-5965-3759-6589-9FA594928F94}" dt="2020-11-10T04:27:32.622" v="390" actId="20577"/>
        <pc:sldMkLst>
          <pc:docMk/>
          <pc:sldMk cId="2431369295" sldId="263"/>
        </pc:sldMkLst>
        <pc:spChg chg="mod">
          <ac:chgData name="今田 将也" userId="S::psc06fz8@s.okayama-u.ac.jp::5aad9fbc-a0e9-4d72-9d5c-d9c4edbd7212" providerId="AD" clId="Web-{F63E24BF-5965-3759-6589-9FA594928F94}" dt="2020-11-10T04:27:20.950" v="387" actId="20577"/>
          <ac:spMkLst>
            <pc:docMk/>
            <pc:sldMk cId="2431369295" sldId="263"/>
            <ac:spMk id="2" creationId="{7BB08161-A290-4F9D-9505-AB2BAD0B1739}"/>
          </ac:spMkLst>
        </pc:spChg>
        <pc:spChg chg="mod">
          <ac:chgData name="今田 将也" userId="S::psc06fz8@s.okayama-u.ac.jp::5aad9fbc-a0e9-4d72-9d5c-d9c4edbd7212" providerId="AD" clId="Web-{F63E24BF-5965-3759-6589-9FA594928F94}" dt="2020-11-10T04:27:32.622" v="390" actId="20577"/>
          <ac:spMkLst>
            <pc:docMk/>
            <pc:sldMk cId="2431369295" sldId="263"/>
            <ac:spMk id="3" creationId="{B3A01E7E-1209-4CE0-ADCD-83627F7CC92F}"/>
          </ac:spMkLst>
        </pc:spChg>
      </pc:sldChg>
      <pc:sldChg chg="modSp add ord replId">
        <pc:chgData name="今田 将也" userId="S::psc06fz8@s.okayama-u.ac.jp::5aad9fbc-a0e9-4d72-9d5c-d9c4edbd7212" providerId="AD" clId="Web-{F63E24BF-5965-3759-6589-9FA594928F94}" dt="2020-11-10T04:28:43.278" v="432" actId="20577"/>
        <pc:sldMkLst>
          <pc:docMk/>
          <pc:sldMk cId="324185698" sldId="264"/>
        </pc:sldMkLst>
        <pc:spChg chg="mod">
          <ac:chgData name="今田 将也" userId="S::psc06fz8@s.okayama-u.ac.jp::5aad9fbc-a0e9-4d72-9d5c-d9c4edbd7212" providerId="AD" clId="Web-{F63E24BF-5965-3759-6589-9FA594928F94}" dt="2020-11-10T04:27:46.762" v="397" actId="20577"/>
          <ac:spMkLst>
            <pc:docMk/>
            <pc:sldMk cId="324185698" sldId="264"/>
            <ac:spMk id="2" creationId="{220831BF-F0A5-4918-A586-310B8D0D54FD}"/>
          </ac:spMkLst>
        </pc:spChg>
        <pc:spChg chg="mod">
          <ac:chgData name="今田 将也" userId="S::psc06fz8@s.okayama-u.ac.jp::5aad9fbc-a0e9-4d72-9d5c-d9c4edbd7212" providerId="AD" clId="Web-{F63E24BF-5965-3759-6589-9FA594928F94}" dt="2020-11-10T04:28:43.278" v="432" actId="20577"/>
          <ac:spMkLst>
            <pc:docMk/>
            <pc:sldMk cId="324185698" sldId="264"/>
            <ac:spMk id="3" creationId="{A12BFC24-DECB-4394-8264-F7A71A8555F4}"/>
          </ac:spMkLst>
        </pc:spChg>
      </pc:sldChg>
      <pc:sldChg chg="modSp new ord">
        <pc:chgData name="今田 将也" userId="S::psc06fz8@s.okayama-u.ac.jp::5aad9fbc-a0e9-4d72-9d5c-d9c4edbd7212" providerId="AD" clId="Web-{F63E24BF-5965-3759-6589-9FA594928F94}" dt="2020-11-10T04:30:17.293" v="452" actId="20577"/>
        <pc:sldMkLst>
          <pc:docMk/>
          <pc:sldMk cId="2093063666" sldId="265"/>
        </pc:sldMkLst>
        <pc:spChg chg="mod">
          <ac:chgData name="今田 将也" userId="S::psc06fz8@s.okayama-u.ac.jp::5aad9fbc-a0e9-4d72-9d5c-d9c4edbd7212" providerId="AD" clId="Web-{F63E24BF-5965-3759-6589-9FA594928F94}" dt="2020-11-10T04:30:17.293" v="452" actId="20577"/>
          <ac:spMkLst>
            <pc:docMk/>
            <pc:sldMk cId="2093063666" sldId="265"/>
            <ac:spMk id="2" creationId="{1503B177-374B-42F7-B103-13152F04C28D}"/>
          </ac:spMkLst>
        </pc:spChg>
      </pc:sldChg>
      <pc:sldChg chg="modSp new">
        <pc:chgData name="今田 将也" userId="S::psc06fz8@s.okayama-u.ac.jp::5aad9fbc-a0e9-4d72-9d5c-d9c4edbd7212" providerId="AD" clId="Web-{F63E24BF-5965-3759-6589-9FA594928F94}" dt="2020-11-10T04:30:27.606" v="464" actId="20577"/>
        <pc:sldMkLst>
          <pc:docMk/>
          <pc:sldMk cId="1742121413" sldId="266"/>
        </pc:sldMkLst>
        <pc:spChg chg="mod">
          <ac:chgData name="今田 将也" userId="S::psc06fz8@s.okayama-u.ac.jp::5aad9fbc-a0e9-4d72-9d5c-d9c4edbd7212" providerId="AD" clId="Web-{F63E24BF-5965-3759-6589-9FA594928F94}" dt="2020-11-10T04:30:27.606" v="464" actId="20577"/>
          <ac:spMkLst>
            <pc:docMk/>
            <pc:sldMk cId="1742121413" sldId="266"/>
            <ac:spMk id="2" creationId="{AD6F2A03-E14D-499B-9A41-18473F5BC6A7}"/>
          </ac:spMkLst>
        </pc:spChg>
      </pc:sldChg>
      <pc:sldChg chg="modSp new">
        <pc:chgData name="今田 将也" userId="S::psc06fz8@s.okayama-u.ac.jp::5aad9fbc-a0e9-4d72-9d5c-d9c4edbd7212" providerId="AD" clId="Web-{F63E24BF-5965-3759-6589-9FA594928F94}" dt="2020-11-10T05:50:47.536" v="1205" actId="20577"/>
        <pc:sldMkLst>
          <pc:docMk/>
          <pc:sldMk cId="2538432271" sldId="267"/>
        </pc:sldMkLst>
        <pc:spChg chg="mod">
          <ac:chgData name="今田 将也" userId="S::psc06fz8@s.okayama-u.ac.jp::5aad9fbc-a0e9-4d72-9d5c-d9c4edbd7212" providerId="AD" clId="Web-{F63E24BF-5965-3759-6589-9FA594928F94}" dt="2020-11-10T05:50:09.709" v="1153" actId="20577"/>
          <ac:spMkLst>
            <pc:docMk/>
            <pc:sldMk cId="2538432271" sldId="267"/>
            <ac:spMk id="2" creationId="{AE3891FC-0345-48C8-8CB5-9342BD0ECD88}"/>
          </ac:spMkLst>
        </pc:spChg>
        <pc:spChg chg="mod">
          <ac:chgData name="今田 将也" userId="S::psc06fz8@s.okayama-u.ac.jp::5aad9fbc-a0e9-4d72-9d5c-d9c4edbd7212" providerId="AD" clId="Web-{F63E24BF-5965-3759-6589-9FA594928F94}" dt="2020-11-10T05:50:47.536" v="1205" actId="20577"/>
          <ac:spMkLst>
            <pc:docMk/>
            <pc:sldMk cId="2538432271" sldId="267"/>
            <ac:spMk id="3" creationId="{220BBBBD-7F54-4CBD-B536-660E83B5B36D}"/>
          </ac:spMkLst>
        </pc:spChg>
      </pc:sldChg>
      <pc:sldChg chg="modSp new">
        <pc:chgData name="今田 将也" userId="S::psc06fz8@s.okayama-u.ac.jp::5aad9fbc-a0e9-4d72-9d5c-d9c4edbd7212" providerId="AD" clId="Web-{F63E24BF-5965-3759-6589-9FA594928F94}" dt="2020-11-10T05:51:41.286" v="1231" actId="20577"/>
        <pc:sldMkLst>
          <pc:docMk/>
          <pc:sldMk cId="2880831476" sldId="268"/>
        </pc:sldMkLst>
        <pc:spChg chg="mod">
          <ac:chgData name="今田 将也" userId="S::psc06fz8@s.okayama-u.ac.jp::5aad9fbc-a0e9-4d72-9d5c-d9c4edbd7212" providerId="AD" clId="Web-{F63E24BF-5965-3759-6589-9FA594928F94}" dt="2020-11-10T05:51:01.161" v="1212" actId="20577"/>
          <ac:spMkLst>
            <pc:docMk/>
            <pc:sldMk cId="2880831476" sldId="268"/>
            <ac:spMk id="2" creationId="{E0DE8036-7555-45D3-8881-5EE3F26756EB}"/>
          </ac:spMkLst>
        </pc:spChg>
        <pc:spChg chg="mod">
          <ac:chgData name="今田 将也" userId="S::psc06fz8@s.okayama-u.ac.jp::5aad9fbc-a0e9-4d72-9d5c-d9c4edbd7212" providerId="AD" clId="Web-{F63E24BF-5965-3759-6589-9FA594928F94}" dt="2020-11-10T05:51:41.286" v="1231" actId="20577"/>
          <ac:spMkLst>
            <pc:docMk/>
            <pc:sldMk cId="2880831476" sldId="268"/>
            <ac:spMk id="3" creationId="{77F03A69-8606-4E75-8ECA-9D53BFCC6351}"/>
          </ac:spMkLst>
        </pc:spChg>
      </pc:sldChg>
      <pc:sldChg chg="modSp new">
        <pc:chgData name="今田 将也" userId="S::psc06fz8@s.okayama-u.ac.jp::5aad9fbc-a0e9-4d72-9d5c-d9c4edbd7212" providerId="AD" clId="Web-{F63E24BF-5965-3759-6589-9FA594928F94}" dt="2020-11-10T05:54:57.550" v="1424" actId="20577"/>
        <pc:sldMkLst>
          <pc:docMk/>
          <pc:sldMk cId="858784903" sldId="269"/>
        </pc:sldMkLst>
        <pc:spChg chg="mod">
          <ac:chgData name="今田 将也" userId="S::psc06fz8@s.okayama-u.ac.jp::5aad9fbc-a0e9-4d72-9d5c-d9c4edbd7212" providerId="AD" clId="Web-{F63E24BF-5965-3759-6589-9FA594928F94}" dt="2020-11-10T05:54:57.550" v="1424" actId="20577"/>
          <ac:spMkLst>
            <pc:docMk/>
            <pc:sldMk cId="858784903" sldId="269"/>
            <ac:spMk id="2" creationId="{71DF312B-79A4-4226-B897-85D61E1B0022}"/>
          </ac:spMkLst>
        </pc:spChg>
        <pc:spChg chg="mod">
          <ac:chgData name="今田 将也" userId="S::psc06fz8@s.okayama-u.ac.jp::5aad9fbc-a0e9-4d72-9d5c-d9c4edbd7212" providerId="AD" clId="Web-{F63E24BF-5965-3759-6589-9FA594928F94}" dt="2020-11-10T05:54:52.128" v="1421" actId="20577"/>
          <ac:spMkLst>
            <pc:docMk/>
            <pc:sldMk cId="858784903" sldId="269"/>
            <ac:spMk id="3" creationId="{F3F5EB4E-82EB-47EE-B650-8377C9C081C6}"/>
          </ac:spMkLst>
        </pc:spChg>
      </pc:sldChg>
    </pc:docChg>
  </pc:docChgLst>
  <pc:docChgLst>
    <pc:chgData name="今田 将也" userId="S::psc06fz8@s.okayama-u.ac.jp::5aad9fbc-a0e9-4d72-9d5c-d9c4edbd7212" providerId="AD" clId="Web-{A6125AE2-EDCB-4CDF-B411-0AA318033191}"/>
    <pc:docChg chg="addSld modSld addMainMaster delMainMaster">
      <pc:chgData name="今田 将也" userId="S::psc06fz8@s.okayama-u.ac.jp::5aad9fbc-a0e9-4d72-9d5c-d9c4edbd7212" providerId="AD" clId="Web-{A6125AE2-EDCB-4CDF-B411-0AA318033191}" dt="2020-11-10T03:59:39.547" v="166" actId="20577"/>
      <pc:docMkLst>
        <pc:docMk/>
      </pc:docMkLst>
      <pc:sldChg chg="modSp mod modClrScheme chgLayout">
        <pc:chgData name="今田 将也" userId="S::psc06fz8@s.okayama-u.ac.jp::5aad9fbc-a0e9-4d72-9d5c-d9c4edbd7212" providerId="AD" clId="Web-{A6125AE2-EDCB-4CDF-B411-0AA318033191}" dt="2020-11-10T03:57:32.140" v="94" actId="20577"/>
        <pc:sldMkLst>
          <pc:docMk/>
          <pc:sldMk cId="2128380218" sldId="256"/>
        </pc:sldMkLst>
        <pc:spChg chg="mod ord">
          <ac:chgData name="今田 将也" userId="S::psc06fz8@s.okayama-u.ac.jp::5aad9fbc-a0e9-4d72-9d5c-d9c4edbd7212" providerId="AD" clId="Web-{A6125AE2-EDCB-4CDF-B411-0AA318033191}" dt="2020-11-10T03:56:58.718" v="41" actId="20577"/>
          <ac:spMkLst>
            <pc:docMk/>
            <pc:sldMk cId="2128380218" sldId="256"/>
            <ac:spMk id="2" creationId="{00000000-0000-0000-0000-000000000000}"/>
          </ac:spMkLst>
        </pc:spChg>
        <pc:spChg chg="mod ord">
          <ac:chgData name="今田 将也" userId="S::psc06fz8@s.okayama-u.ac.jp::5aad9fbc-a0e9-4d72-9d5c-d9c4edbd7212" providerId="AD" clId="Web-{A6125AE2-EDCB-4CDF-B411-0AA318033191}" dt="2020-11-10T03:57:32.140" v="94" actId="20577"/>
          <ac:spMkLst>
            <pc:docMk/>
            <pc:sldMk cId="2128380218" sldId="256"/>
            <ac:spMk id="3" creationId="{00000000-0000-0000-0000-000000000000}"/>
          </ac:spMkLst>
        </pc:spChg>
      </pc:sldChg>
      <pc:sldChg chg="modSp new">
        <pc:chgData name="今田 将也" userId="S::psc06fz8@s.okayama-u.ac.jp::5aad9fbc-a0e9-4d72-9d5c-d9c4edbd7212" providerId="AD" clId="Web-{A6125AE2-EDCB-4CDF-B411-0AA318033191}" dt="2020-11-10T03:59:39.547" v="165" actId="20577"/>
        <pc:sldMkLst>
          <pc:docMk/>
          <pc:sldMk cId="1508085468" sldId="257"/>
        </pc:sldMkLst>
        <pc:spChg chg="mod">
          <ac:chgData name="今田 将也" userId="S::psc06fz8@s.okayama-u.ac.jp::5aad9fbc-a0e9-4d72-9d5c-d9c4edbd7212" providerId="AD" clId="Web-{A6125AE2-EDCB-4CDF-B411-0AA318033191}" dt="2020-11-10T03:58:42.187" v="110" actId="20577"/>
          <ac:spMkLst>
            <pc:docMk/>
            <pc:sldMk cId="1508085468" sldId="257"/>
            <ac:spMk id="2" creationId="{DED8FCDB-EAB5-4FE0-8754-2DA1B88D0D39}"/>
          </ac:spMkLst>
        </pc:spChg>
        <pc:spChg chg="mod">
          <ac:chgData name="今田 将也" userId="S::psc06fz8@s.okayama-u.ac.jp::5aad9fbc-a0e9-4d72-9d5c-d9c4edbd7212" providerId="AD" clId="Web-{A6125AE2-EDCB-4CDF-B411-0AA318033191}" dt="2020-11-10T03:59:39.547" v="165" actId="20577"/>
          <ac:spMkLst>
            <pc:docMk/>
            <pc:sldMk cId="1508085468" sldId="257"/>
            <ac:spMk id="3" creationId="{25D0C0EA-55D5-4D66-903D-F7B6825800C8}"/>
          </ac:spMkLst>
        </pc:spChg>
      </pc:sldChg>
      <pc:sldMasterChg chg="del delSldLayout">
        <pc:chgData name="今田 将也" userId="S::psc06fz8@s.okayama-u.ac.jp::5aad9fbc-a0e9-4d72-9d5c-d9c4edbd7212" providerId="AD" clId="Web-{A6125AE2-EDCB-4CDF-B411-0AA318033191}" dt="2020-11-10T03:53:48.889" v="0"/>
        <pc:sldMasterMkLst>
          <pc:docMk/>
          <pc:sldMasterMk cId="2907289730" sldId="2147483648"/>
        </pc:sldMasterMkLst>
        <pc:sldLayoutChg chg="del">
          <pc:chgData name="今田 将也" userId="S::psc06fz8@s.okayama-u.ac.jp::5aad9fbc-a0e9-4d72-9d5c-d9c4edbd7212" providerId="AD" clId="Web-{A6125AE2-EDCB-4CDF-B411-0AA318033191}" dt="2020-11-10T03:53:48.889" v="0"/>
          <pc:sldLayoutMkLst>
            <pc:docMk/>
            <pc:sldMasterMk cId="2907289730" sldId="2147483648"/>
            <pc:sldLayoutMk cId="3849106771" sldId="2147483649"/>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0515858" sldId="2147483650"/>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4083904788" sldId="2147483651"/>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1395402986" sldId="2147483652"/>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797884901" sldId="2147483653"/>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539588861" sldId="2147483654"/>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042860812" sldId="2147483655"/>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3888451093" sldId="2147483656"/>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189387916" sldId="2147483657"/>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575747102" sldId="2147483658"/>
          </pc:sldLayoutMkLst>
        </pc:sldLayoutChg>
        <pc:sldLayoutChg chg="del">
          <pc:chgData name="今田 将也" userId="S::psc06fz8@s.okayama-u.ac.jp::5aad9fbc-a0e9-4d72-9d5c-d9c4edbd7212" providerId="AD" clId="Web-{A6125AE2-EDCB-4CDF-B411-0AA318033191}" dt="2020-11-10T03:53:48.889" v="0"/>
          <pc:sldLayoutMkLst>
            <pc:docMk/>
            <pc:sldMasterMk cId="2907289730" sldId="2147483648"/>
            <pc:sldLayoutMk cId="2950866720" sldId="2147483659"/>
          </pc:sldLayoutMkLst>
        </pc:sldLayoutChg>
      </pc:sldMasterChg>
      <pc:sldMasterChg chg="add addSldLayout modSldLayout">
        <pc:chgData name="今田 将也" userId="S::psc06fz8@s.okayama-u.ac.jp::5aad9fbc-a0e9-4d72-9d5c-d9c4edbd7212" providerId="AD" clId="Web-{A6125AE2-EDCB-4CDF-B411-0AA318033191}" dt="2020-11-10T03:53:48.889" v="0"/>
        <pc:sldMasterMkLst>
          <pc:docMk/>
          <pc:sldMasterMk cId="396930906" sldId="2147483660"/>
        </pc:sldMasterMkLst>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34895101" sldId="2147483661"/>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3624211296" sldId="2147483662"/>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195757764" sldId="2147483663"/>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700728157" sldId="2147483664"/>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274464278" sldId="2147483665"/>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2866931212" sldId="2147483666"/>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862674571" sldId="2147483667"/>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65449567" sldId="2147483668"/>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4172560644" sldId="2147483669"/>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302548923" sldId="2147483670"/>
          </pc:sldLayoutMkLst>
        </pc:sldLayoutChg>
        <pc:sldLayoutChg chg="add mod replId">
          <pc:chgData name="今田 将也" userId="S::psc06fz8@s.okayama-u.ac.jp::5aad9fbc-a0e9-4d72-9d5c-d9c4edbd7212" providerId="AD" clId="Web-{A6125AE2-EDCB-4CDF-B411-0AA318033191}" dt="2020-11-10T03:53:48.889" v="0"/>
          <pc:sldLayoutMkLst>
            <pc:docMk/>
            <pc:sldMasterMk cId="396930906" sldId="2147483660"/>
            <pc:sldLayoutMk cId="1587064413"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9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0254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870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62421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75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007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7446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69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6267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54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25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3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音声処理実験</a:t>
            </a:r>
            <a:br>
              <a:rPr lang="ja-JP" altLang="en-US" dirty="0">
                <a:ea typeface="ＭＳ Ｐゴシック"/>
                <a:cs typeface="Calibri Light"/>
              </a:rPr>
            </a:br>
            <a:r>
              <a:rPr lang="ja-JP" altLang="en-US">
                <a:ea typeface="ＭＳ Ｐゴシック"/>
                <a:cs typeface="Calibri Light"/>
              </a:rPr>
              <a:t>作業日報</a:t>
            </a:r>
            <a:br>
              <a:rPr lang="ja-JP" altLang="en-US" dirty="0">
                <a:ea typeface="ＭＳ Ｐゴシック"/>
                <a:cs typeface="Calibri Light"/>
              </a:rPr>
            </a:br>
            <a:r>
              <a:rPr lang="ja-JP" altLang="en-US">
                <a:ea typeface="ＭＳ Ｐゴシック"/>
                <a:cs typeface="Calibri Light"/>
              </a:rPr>
              <a:t>第3回　SP-1</a:t>
            </a:r>
            <a:endParaRPr kumimoji="1" lang="ja-JP" altLang="en-US"/>
          </a:p>
        </p:txBody>
      </p:sp>
      <p:sp>
        <p:nvSpPr>
          <p:cNvPr id="3" name="サブタイトル 2"/>
          <p:cNvSpPr>
            <a:spLocks noGrp="1"/>
          </p:cNvSpPr>
          <p:nvPr>
            <p:ph type="subTitle" idx="1"/>
          </p:nvPr>
        </p:nvSpPr>
        <p:spPr>
          <a:xfrm>
            <a:off x="1100051" y="4455620"/>
            <a:ext cx="10068169" cy="1758461"/>
          </a:xfrm>
        </p:spPr>
        <p:txBody>
          <a:bodyPr vert="horz" lIns="91440" tIns="45720" rIns="91440" bIns="45720" rtlCol="0" anchor="t">
            <a:normAutofit/>
          </a:bodyPr>
          <a:lstStyle/>
          <a:p>
            <a:r>
              <a:rPr lang="ja-JP" altLang="en-US">
                <a:ea typeface="ＭＳ Ｐゴシック"/>
                <a:cs typeface="Calibri Light"/>
              </a:rPr>
              <a:t>学生番号：０９４３０５０９</a:t>
            </a:r>
            <a:endParaRPr lang="ja-JP" altLang="en-US">
              <a:ea typeface="ＭＳ Ｐゴシック" panose="020B0600070205080204" pitchFamily="34" charset="-128"/>
              <a:cs typeface="Calibri Light"/>
            </a:endParaRPr>
          </a:p>
          <a:p>
            <a:r>
              <a:rPr lang="ja-JP" altLang="en-US">
                <a:ea typeface="ＭＳ Ｐゴシック"/>
                <a:cs typeface="Calibri Light"/>
              </a:rPr>
              <a:t>氏名：今田将也</a:t>
            </a:r>
            <a:endParaRPr lang="ja-JP" altLang="en-US" dirty="0">
              <a:ea typeface="ＭＳ Ｐゴシック"/>
              <a:cs typeface="Calibri Light"/>
            </a:endParaRPr>
          </a:p>
          <a:p>
            <a:r>
              <a:rPr lang="ja-JP" altLang="en-US">
                <a:ea typeface="ＭＳ Ｐゴシック"/>
                <a:cs typeface="Calibri Light"/>
              </a:rPr>
              <a:t>提出日：２０２０年１１月１０日</a:t>
            </a:r>
            <a:endParaRPr lang="ja-JP" altLang="en-US" dirty="0">
              <a:ea typeface="ＭＳ Ｐゴシック"/>
              <a:cs typeface="Calibri Light"/>
            </a:endParaRP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31BF-F0A5-4918-A586-310B8D0D54FD}"/>
              </a:ext>
            </a:extLst>
          </p:cNvPr>
          <p:cNvSpPr>
            <a:spLocks noGrp="1"/>
          </p:cNvSpPr>
          <p:nvPr>
            <p:ph type="title"/>
          </p:nvPr>
        </p:nvSpPr>
        <p:spPr/>
        <p:txBody>
          <a:bodyPr/>
          <a:lstStyle/>
          <a:p>
            <a:r>
              <a:rPr lang="ja-JP" altLang="en-US">
                <a:ea typeface="ＭＳ Ｐゴシック"/>
                <a:cs typeface="Calibri Light"/>
              </a:rPr>
              <a:t>問題２の小問題</a:t>
            </a:r>
            <a:endParaRPr kumimoji="1" lang="ja-JP" altLang="en-US"/>
          </a:p>
        </p:txBody>
      </p:sp>
      <p:sp>
        <p:nvSpPr>
          <p:cNvPr id="3" name="Content Placeholder 2">
            <a:extLst>
              <a:ext uri="{FF2B5EF4-FFF2-40B4-BE49-F238E27FC236}">
                <a16:creationId xmlns:a16="http://schemas.microsoft.com/office/drawing/2014/main" id="{A12BFC24-DECB-4394-8264-F7A71A8555F4}"/>
              </a:ext>
            </a:extLst>
          </p:cNvPr>
          <p:cNvSpPr>
            <a:spLocks noGrp="1"/>
          </p:cNvSpPr>
          <p:nvPr>
            <p:ph idx="1"/>
          </p:nvPr>
        </p:nvSpPr>
        <p:spPr/>
        <p:txBody>
          <a:bodyPr vert="horz" lIns="0" tIns="45720" rIns="0" bIns="45720" rtlCol="0" anchor="t">
            <a:normAutofit/>
          </a:bodyPr>
          <a:lstStyle/>
          <a:p>
            <a:pPr marL="457200" indent="-457200">
              <a:buAutoNum type="arabicPeriod"/>
            </a:pPr>
            <a:r>
              <a:rPr lang="en-US" altLang="ja-JP" b="1" dirty="0">
                <a:ea typeface="+mn-lt"/>
                <a:cs typeface="+mn-lt"/>
              </a:rPr>
              <a:t>MATLAB</a:t>
            </a:r>
            <a:r>
              <a:rPr lang="ja-JP" b="1">
                <a:ea typeface="+mn-lt"/>
                <a:cs typeface="+mn-lt"/>
              </a:rPr>
              <a:t>のソースコードを示しながら，純音の生成から，</a:t>
            </a:r>
            <a:r>
              <a:rPr lang="en-US" altLang="ja-JP" b="1" dirty="0">
                <a:ea typeface="+mn-lt"/>
                <a:cs typeface="+mn-lt"/>
              </a:rPr>
              <a:t>DFT</a:t>
            </a:r>
            <a:r>
              <a:rPr lang="ja-JP" b="1" dirty="0">
                <a:ea typeface="+mn-lt"/>
                <a:cs typeface="+mn-lt"/>
              </a:rPr>
              <a:t> </a:t>
            </a:r>
            <a:r>
              <a:rPr lang="en-US" altLang="ja-JP" b="1" dirty="0">
                <a:ea typeface="+mn-lt"/>
                <a:cs typeface="+mn-lt"/>
              </a:rPr>
              <a:t>(FFT)</a:t>
            </a:r>
            <a:r>
              <a:rPr lang="ja-JP" b="1">
                <a:ea typeface="+mn-lt"/>
                <a:cs typeface="+mn-lt"/>
              </a:rPr>
              <a:t>を用いたパワースペクトルの表示までの手順を説明しなさい．</a:t>
            </a:r>
            <a:endParaRPr lang="ja-JP" b="1" dirty="0">
              <a:ea typeface="+mn-lt"/>
              <a:cs typeface="+mn-lt"/>
            </a:endParaRPr>
          </a:p>
          <a:p>
            <a:pPr marL="457200" indent="-457200">
              <a:buAutoNum type="arabicPeriod"/>
            </a:pPr>
            <a:r>
              <a:rPr lang="ja-JP" b="1">
                <a:ea typeface="+mn-lt"/>
                <a:cs typeface="+mn-lt"/>
              </a:rPr>
              <a:t>純音の時間波形とパワースペクトルを図示しなさい．作成に関わるパラメータを明記すること．</a:t>
            </a:r>
            <a:r>
              <a:rPr lang="ja-JP" altLang="en-US" b="1">
                <a:ea typeface="+mn-lt"/>
                <a:cs typeface="+mn-lt"/>
              </a:rPr>
              <a:t> </a:t>
            </a:r>
            <a:endParaRPr lang="ja-JP" b="1">
              <a:ea typeface="+mn-lt"/>
              <a:cs typeface="+mn-lt"/>
            </a:endParaRPr>
          </a:p>
          <a:p>
            <a:pPr marL="457200" indent="-457200">
              <a:buAutoNum type="arabicPeriod"/>
            </a:pPr>
            <a:r>
              <a:rPr lang="ja-JP" b="1">
                <a:solidFill>
                  <a:schemeClr val="bg2">
                    <a:lumMod val="90000"/>
                  </a:schemeClr>
                </a:solidFill>
                <a:ea typeface="+mn-lt"/>
                <a:cs typeface="+mn-lt"/>
              </a:rPr>
              <a:t>MATLABのソースコードを示しながら，DFT (FFT)を活用して，実世界尺度を考慮したパワースペクトルを表示するための手順を説明しなさい．</a:t>
            </a:r>
            <a:r>
              <a:rPr lang="ja-JP" altLang="en-US" b="1">
                <a:solidFill>
                  <a:schemeClr val="bg2">
                    <a:lumMod val="90000"/>
                  </a:schemeClr>
                </a:solidFill>
                <a:ea typeface="+mn-lt"/>
                <a:cs typeface="+mn-lt"/>
              </a:rPr>
              <a:t> </a:t>
            </a:r>
            <a:endParaRPr lang="ja-JP" b="1">
              <a:solidFill>
                <a:schemeClr val="bg2">
                  <a:lumMod val="90000"/>
                </a:schemeClr>
              </a:solidFill>
              <a:ea typeface="+mn-lt"/>
              <a:cs typeface="+mn-lt"/>
            </a:endParaRPr>
          </a:p>
          <a:p>
            <a:pPr marL="457200" indent="-457200">
              <a:buAutoNum type="arabicPeriod"/>
            </a:pPr>
            <a:r>
              <a:rPr lang="ja-JP" altLang="en-US" b="1">
                <a:solidFill>
                  <a:schemeClr val="bg2">
                    <a:lumMod val="90000"/>
                  </a:schemeClr>
                </a:solidFill>
                <a:ea typeface="+mn-lt"/>
                <a:cs typeface="+mn-lt"/>
              </a:rPr>
              <a:t>波数を変えた純音のパワースペクトルをいくつか並べて図示して，以下の観点から考察しなさい． </a:t>
            </a:r>
            <a:endParaRPr lang="ja-JP" altLang="en-US">
              <a:solidFill>
                <a:schemeClr val="bg2">
                  <a:lumMod val="90000"/>
                </a:schemeClr>
              </a:solidFill>
              <a:ea typeface="+mn-lt"/>
              <a:cs typeface="+mn-lt"/>
            </a:endParaRPr>
          </a:p>
          <a:p>
            <a:pPr marL="543560" lvl="1" indent="-342900">
              <a:buAutoNum type="arabicPeriod"/>
            </a:pPr>
            <a:r>
              <a:rPr lang="ja-JP" altLang="en-US">
                <a:solidFill>
                  <a:schemeClr val="bg2">
                    <a:lumMod val="90000"/>
                  </a:schemeClr>
                </a:solidFill>
                <a:ea typeface="+mn-lt"/>
                <a:cs typeface="+mn-lt"/>
              </a:rPr>
              <a:t>正弦波信号の周波数と図示された正弦波のパワースペクトルの形状にはどのような関係があるか？</a:t>
            </a:r>
            <a:endParaRPr lang="ja-JP" altLang="en-US">
              <a:solidFill>
                <a:schemeClr val="bg2">
                  <a:lumMod val="90000"/>
                </a:schemeClr>
              </a:solidFill>
              <a:ea typeface="ＭＳ Ｐゴシック"/>
              <a:cs typeface="Calibri"/>
            </a:endParaRPr>
          </a:p>
          <a:p>
            <a:pPr marL="543560" lvl="1" indent="-342900">
              <a:buAutoNum type="arabicPeriod"/>
            </a:pPr>
            <a:r>
              <a:rPr lang="ja-JP" altLang="en-US">
                <a:solidFill>
                  <a:schemeClr val="bg2">
                    <a:lumMod val="90000"/>
                  </a:schemeClr>
                </a:solidFill>
                <a:ea typeface="+mn-lt"/>
                <a:cs typeface="+mn-lt"/>
              </a:rPr>
              <a:t>正弦波信号の周波数と聴感的な印象（「高い音」や「低い音」）にはどのような関係があるか？ </a:t>
            </a:r>
            <a:endParaRPr lang="ja-JP" altLang="en-US">
              <a:solidFill>
                <a:schemeClr val="bg2">
                  <a:lumMod val="90000"/>
                </a:schemeClr>
              </a:solidFill>
              <a:ea typeface="ＭＳ Ｐゴシック"/>
              <a:cs typeface="Calibri"/>
            </a:endParaRPr>
          </a:p>
          <a:p>
            <a:endParaRPr lang="ja-JP" dirty="0">
              <a:ea typeface="+mn-lt"/>
              <a:cs typeface="+mn-lt"/>
            </a:endParaRPr>
          </a:p>
        </p:txBody>
      </p:sp>
    </p:spTree>
    <p:extLst>
      <p:ext uri="{BB962C8B-B14F-4D97-AF65-F5344CB8AC3E}">
        <p14:creationId xmlns:p14="http://schemas.microsoft.com/office/powerpoint/2010/main" val="32418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2D8-BA48-45D7-946D-B04C49CAB947}"/>
              </a:ext>
            </a:extLst>
          </p:cNvPr>
          <p:cNvSpPr>
            <a:spLocks noGrp="1"/>
          </p:cNvSpPr>
          <p:nvPr>
            <p:ph type="title"/>
          </p:nvPr>
        </p:nvSpPr>
        <p:spPr/>
        <p:txBody>
          <a:bodyPr>
            <a:normAutofit/>
          </a:bodyPr>
          <a:lstStyle/>
          <a:p>
            <a:r>
              <a:rPr lang="ja-JP" altLang="en-US" sz="4000">
                <a:ea typeface="ＭＳ Ｐゴシック"/>
                <a:cs typeface="Calibri Light"/>
              </a:rPr>
              <a:t>2-1.</a:t>
            </a:r>
            <a:r>
              <a:rPr lang="ja-JP" sz="4000" b="1">
                <a:latin typeface="Calibri"/>
                <a:ea typeface="ＭＳ Ｐゴシック"/>
                <a:cs typeface="Calibri"/>
              </a:rPr>
              <a:t>純音の生成から，</a:t>
            </a:r>
            <a:r>
              <a:rPr lang="en-US" altLang="ja-JP" sz="4000" b="1" dirty="0">
                <a:latin typeface="Calibri"/>
                <a:ea typeface="+mj-lt"/>
                <a:cs typeface="Calibri"/>
              </a:rPr>
              <a:t>DFT</a:t>
            </a:r>
            <a:r>
              <a:rPr lang="ja-JP" sz="4000" b="1" dirty="0">
                <a:latin typeface="Calibri"/>
                <a:ea typeface="ＭＳ Ｐゴシック"/>
                <a:cs typeface="Calibri"/>
              </a:rPr>
              <a:t> </a:t>
            </a:r>
            <a:r>
              <a:rPr lang="en-US" altLang="ja-JP" sz="4000" b="1" dirty="0">
                <a:latin typeface="Calibri"/>
                <a:ea typeface="+mj-lt"/>
                <a:cs typeface="Calibri"/>
              </a:rPr>
              <a:t>(FFT)</a:t>
            </a:r>
            <a:r>
              <a:rPr lang="ja-JP" sz="4000" b="1">
                <a:latin typeface="Calibri"/>
                <a:ea typeface="ＭＳ Ｐゴシック"/>
                <a:cs typeface="Calibri"/>
              </a:rPr>
              <a:t>を用いたパワースペクトルの表示までの手順</a:t>
            </a:r>
            <a:r>
              <a:rPr lang="en-US" altLang="ja-JP" sz="4000" b="1" dirty="0">
                <a:latin typeface="Calibri"/>
                <a:ea typeface="ＭＳ Ｐゴシック"/>
                <a:cs typeface="Calibri"/>
              </a:rPr>
              <a:t>(1/2)</a:t>
            </a:r>
            <a:endParaRPr lang="ja-JP" altLang="en-US" sz="4400" dirty="0">
              <a:cs typeface="Calibri Light" panose="020F0302020204030204"/>
            </a:endParaRPr>
          </a:p>
        </p:txBody>
      </p:sp>
      <p:sp>
        <p:nvSpPr>
          <p:cNvPr id="3" name="Content Placeholder 2">
            <a:extLst>
              <a:ext uri="{FF2B5EF4-FFF2-40B4-BE49-F238E27FC236}">
                <a16:creationId xmlns:a16="http://schemas.microsoft.com/office/drawing/2014/main" id="{30E03FEC-9F17-40D1-8B11-E66024D4CDC8}"/>
              </a:ext>
            </a:extLst>
          </p:cNvPr>
          <p:cNvSpPr>
            <a:spLocks noGrp="1"/>
          </p:cNvSpPr>
          <p:nvPr>
            <p:ph idx="1"/>
          </p:nvPr>
        </p:nvSpPr>
        <p:spPr>
          <a:xfrm>
            <a:off x="1097280" y="1845734"/>
            <a:ext cx="6176514" cy="4411548"/>
          </a:xfrm>
        </p:spPr>
        <p:txBody>
          <a:bodyPr vert="horz" lIns="0" tIns="45720" rIns="0" bIns="45720" rtlCol="0" anchor="t">
            <a:normAutofit/>
          </a:bodyPr>
          <a:lstStyle/>
          <a:p>
            <a:r>
              <a:rPr lang="ja-JP" b="1">
                <a:ea typeface="ＭＳ Ｐゴシック"/>
              </a:rPr>
              <a:t>正弦波信号の生成</a:t>
            </a:r>
            <a:endParaRPr lang="ja-JP" altLang="en-US" b="1">
              <a:ea typeface="ＭＳ Ｐゴシック"/>
              <a:cs typeface="Calibri" panose="020F0502020204030204"/>
            </a:endParaRPr>
          </a:p>
          <a:p>
            <a:pPr marL="383540" lvl="1"/>
            <a:r>
              <a:rPr lang="ja-JP" altLang="en-US">
                <a:ea typeface="ＭＳ Ｐゴシック"/>
                <a:cs typeface="Calibri"/>
              </a:rPr>
              <a:t>アナログ信号の信号長[sec]をデジタル信号の点数に換算する．ここでは9600個の点</a:t>
            </a:r>
          </a:p>
          <a:p>
            <a:pPr marL="383540" lvl="1"/>
            <a:r>
              <a:rPr lang="ja-JP">
                <a:ea typeface="+mn-lt"/>
                <a:cs typeface="+mn-lt"/>
              </a:rPr>
              <a:t>サンプリング周波数 16,000 Hz で，0.6秒の音を表現するためには，9,600個の数字列が必要</a:t>
            </a:r>
            <a:endParaRPr lang="ja-JP" altLang="en-US" dirty="0">
              <a:ea typeface="ＭＳ Ｐゴシック"/>
              <a:cs typeface="Calibri"/>
            </a:endParaRPr>
          </a:p>
          <a:p>
            <a:r>
              <a:rPr lang="ja-JP" altLang="en-US" b="1">
                <a:ea typeface="ＭＳ Ｐゴシック"/>
                <a:cs typeface="Calibri"/>
              </a:rPr>
              <a:t>sin関数を使い，</a:t>
            </a:r>
            <a:r>
              <a:rPr lang="ja-JP" b="1" i="1">
                <a:ea typeface="+mn-lt"/>
                <a:cs typeface="+mn-lt"/>
              </a:rPr>
              <a:t>x</a:t>
            </a:r>
            <a:r>
              <a:rPr lang="ja-JP" b="1">
                <a:ea typeface="+mn-lt"/>
                <a:cs typeface="+mn-lt"/>
              </a:rPr>
              <a:t>(</a:t>
            </a:r>
            <a:r>
              <a:rPr lang="ja-JP" b="1" i="1">
                <a:ea typeface="+mn-lt"/>
                <a:cs typeface="+mn-lt"/>
              </a:rPr>
              <a:t>t</a:t>
            </a:r>
            <a:r>
              <a:rPr lang="ja-JP" b="1">
                <a:ea typeface="+mn-lt"/>
                <a:cs typeface="+mn-lt"/>
              </a:rPr>
              <a:t>)=</a:t>
            </a:r>
            <a:r>
              <a:rPr lang="ja-JP" b="1" i="1">
                <a:ea typeface="+mn-lt"/>
                <a:cs typeface="+mn-lt"/>
              </a:rPr>
              <a:t>A</a:t>
            </a:r>
            <a:r>
              <a:rPr lang="ja-JP" b="1">
                <a:ea typeface="+mn-lt"/>
                <a:cs typeface="+mn-lt"/>
              </a:rPr>
              <a:t>sin(2</a:t>
            </a:r>
            <a:r>
              <a:rPr lang="ja-JP" b="1" i="1">
                <a:ea typeface="+mn-lt"/>
                <a:cs typeface="+mn-lt"/>
              </a:rPr>
              <a:t>πft</a:t>
            </a:r>
            <a:r>
              <a:rPr lang="ja-JP" b="1">
                <a:ea typeface="+mn-lt"/>
                <a:cs typeface="+mn-lt"/>
              </a:rPr>
              <a:t>)</a:t>
            </a:r>
            <a:r>
              <a:rPr lang="ja-JP" altLang="en-US" b="1">
                <a:ea typeface="+mn-lt"/>
                <a:cs typeface="+mn-lt"/>
              </a:rPr>
              <a:t>を満たす正弦波を生成</a:t>
            </a:r>
          </a:p>
          <a:p>
            <a:pPr marL="383540" lvl="1"/>
            <a:r>
              <a:rPr lang="ja-JP">
                <a:ea typeface="+mn-lt"/>
                <a:cs typeface="+mn-lt"/>
              </a:rPr>
              <a:t>1:9600</a:t>
            </a:r>
            <a:r>
              <a:rPr lang="ja-JP" altLang="en-US">
                <a:ea typeface="+mn-lt"/>
                <a:cs typeface="+mn-lt"/>
              </a:rPr>
              <a:t>で</a:t>
            </a:r>
            <a:r>
              <a:rPr lang="ja-JP">
                <a:ea typeface="+mn-lt"/>
                <a:cs typeface="+mn-lt"/>
              </a:rPr>
              <a:t>1から9600までの数字列（9600個の点）を作</a:t>
            </a:r>
            <a:r>
              <a:rPr lang="ja-JP" altLang="en-US">
                <a:ea typeface="+mn-lt"/>
                <a:cs typeface="+mn-lt"/>
              </a:rPr>
              <a:t>る</a:t>
            </a:r>
            <a:endParaRPr lang="ja-JP" altLang="en-US">
              <a:ea typeface="ＭＳ Ｐゴシック"/>
              <a:cs typeface="+mn-lt"/>
            </a:endParaRPr>
          </a:p>
          <a:p>
            <a:pPr marL="383540" lvl="1"/>
            <a:r>
              <a:rPr lang="ja-JP">
                <a:ea typeface="+mn-lt"/>
                <a:cs typeface="+mn-lt"/>
              </a:rPr>
              <a:t>時刻が0から始まることを考慮し0から9599までの数字列</a:t>
            </a:r>
            <a:r>
              <a:rPr lang="ja-JP" altLang="en-US">
                <a:ea typeface="+mn-lt"/>
                <a:cs typeface="+mn-lt"/>
              </a:rPr>
              <a:t>とする</a:t>
            </a:r>
            <a:endParaRPr lang="ja-JP" baseline="30000">
              <a:ea typeface="ＭＳ Ｐゴシック"/>
              <a:cs typeface="Calibri" panose="020F0502020204030204"/>
            </a:endParaRPr>
          </a:p>
          <a:p>
            <a:pPr marL="383540" lvl="1"/>
            <a:r>
              <a:rPr lang="ja-JP">
                <a:ea typeface="+mn-lt"/>
                <a:cs typeface="+mn-lt"/>
              </a:rPr>
              <a:t>サンプリング周波数 </a:t>
            </a:r>
            <a:r>
              <a:rPr lang="en-US" altLang="ja-JP" dirty="0">
                <a:ea typeface="+mn-lt"/>
                <a:cs typeface="+mn-lt"/>
              </a:rPr>
              <a:t>16,000</a:t>
            </a:r>
            <a:r>
              <a:rPr lang="ja-JP" dirty="0">
                <a:ea typeface="+mn-lt"/>
                <a:cs typeface="+mn-lt"/>
              </a:rPr>
              <a:t> </a:t>
            </a:r>
            <a:r>
              <a:rPr lang="en-US" altLang="ja-JP" dirty="0">
                <a:ea typeface="+mn-lt"/>
                <a:cs typeface="+mn-lt"/>
              </a:rPr>
              <a:t>Hz</a:t>
            </a:r>
            <a:r>
              <a:rPr lang="ja-JP">
                <a:ea typeface="+mn-lt"/>
                <a:cs typeface="+mn-lt"/>
              </a:rPr>
              <a:t>では，点間は秒間にして</a:t>
            </a:r>
            <a:r>
              <a:rPr lang="en-US" altLang="ja-JP" dirty="0">
                <a:ea typeface="+mn-lt"/>
                <a:cs typeface="+mn-lt"/>
              </a:rPr>
              <a:t>1/16000</a:t>
            </a:r>
            <a:r>
              <a:rPr lang="ja-JP">
                <a:ea typeface="+mn-lt"/>
                <a:cs typeface="+mn-lt"/>
              </a:rPr>
              <a:t>秒に相当するため，16000で割</a:t>
            </a:r>
            <a:r>
              <a:rPr lang="ja-JP" altLang="en-US">
                <a:ea typeface="+mn-lt"/>
                <a:cs typeface="+mn-lt"/>
              </a:rPr>
              <a:t>る</a:t>
            </a:r>
            <a:endParaRPr lang="ja-JP" altLang="en-US">
              <a:ea typeface="ＭＳ Ｐゴシック"/>
              <a:cs typeface="+mn-lt"/>
            </a:endParaRPr>
          </a:p>
          <a:p>
            <a:pPr marL="383540" lvl="1"/>
            <a:r>
              <a:rPr lang="en-US" altLang="ja-JP" dirty="0">
                <a:ea typeface="+mn-lt"/>
                <a:cs typeface="+mn-lt"/>
              </a:rPr>
              <a:t>s</a:t>
            </a:r>
            <a:r>
              <a:rPr lang="ja-JP">
                <a:ea typeface="+mn-lt"/>
                <a:cs typeface="+mn-lt"/>
              </a:rPr>
              <a:t>in関数の最後のカッコの後に，シングルクオートをつけて転置し</a:t>
            </a:r>
            <a:r>
              <a:rPr lang="ja-JP" altLang="en-US">
                <a:ea typeface="+mn-lt"/>
                <a:cs typeface="+mn-lt"/>
              </a:rPr>
              <a:t>，</a:t>
            </a:r>
            <a:r>
              <a:rPr lang="ja-JP">
                <a:ea typeface="+mn-lt"/>
                <a:cs typeface="+mn-lt"/>
              </a:rPr>
              <a:t>音データ</a:t>
            </a:r>
            <a:r>
              <a:rPr lang="ja-JP" altLang="en-US">
                <a:ea typeface="+mn-lt"/>
                <a:cs typeface="+mn-lt"/>
              </a:rPr>
              <a:t>と</a:t>
            </a:r>
            <a:r>
              <a:rPr lang="ja-JP">
                <a:ea typeface="+mn-lt"/>
                <a:cs typeface="+mn-lt"/>
              </a:rPr>
              <a:t>縦方向にベクトルの向きを揃える</a:t>
            </a:r>
            <a:endParaRPr lang="ja-JP">
              <a:ea typeface="ＭＳ Ｐゴシック"/>
              <a:cs typeface="Calibri"/>
            </a:endParaRPr>
          </a:p>
          <a:p>
            <a:pPr marL="383540" lvl="1"/>
            <a:endParaRPr lang="ja-JP" altLang="en-US" b="1" dirty="0">
              <a:ea typeface="ＭＳ Ｐゴシック"/>
              <a:cs typeface="Calibri"/>
            </a:endParaRPr>
          </a:p>
        </p:txBody>
      </p:sp>
      <p:pic>
        <p:nvPicPr>
          <p:cNvPr id="4" name="図 4" descr="テキスト&#10;&#10;説明は自動で生成されたものです">
            <a:extLst>
              <a:ext uri="{FF2B5EF4-FFF2-40B4-BE49-F238E27FC236}">
                <a16:creationId xmlns:a16="http://schemas.microsoft.com/office/drawing/2014/main" id="{71C5453B-51E4-4364-8BD4-D17AAF357AFE}"/>
              </a:ext>
            </a:extLst>
          </p:cNvPr>
          <p:cNvPicPr>
            <a:picLocks noChangeAspect="1"/>
          </p:cNvPicPr>
          <p:nvPr/>
        </p:nvPicPr>
        <p:blipFill>
          <a:blip r:embed="rId2"/>
          <a:stretch>
            <a:fillRect/>
          </a:stretch>
        </p:blipFill>
        <p:spPr>
          <a:xfrm>
            <a:off x="7527985" y="2967071"/>
            <a:ext cx="4224067" cy="1959026"/>
          </a:xfrm>
          <a:prstGeom prst="rect">
            <a:avLst/>
          </a:prstGeom>
        </p:spPr>
      </p:pic>
    </p:spTree>
    <p:extLst>
      <p:ext uri="{BB962C8B-B14F-4D97-AF65-F5344CB8AC3E}">
        <p14:creationId xmlns:p14="http://schemas.microsoft.com/office/powerpoint/2010/main" val="376152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539B-380D-43F3-B77F-55AEE0F20339}"/>
              </a:ext>
            </a:extLst>
          </p:cNvPr>
          <p:cNvSpPr>
            <a:spLocks noGrp="1"/>
          </p:cNvSpPr>
          <p:nvPr>
            <p:ph type="title"/>
          </p:nvPr>
        </p:nvSpPr>
        <p:spPr/>
        <p:txBody>
          <a:bodyPr>
            <a:normAutofit/>
          </a:bodyPr>
          <a:lstStyle/>
          <a:p>
            <a:r>
              <a:rPr lang="ja-JP" sz="4000">
                <a:ea typeface="+mj-lt"/>
                <a:cs typeface="+mj-lt"/>
              </a:rPr>
              <a:t>2-1.</a:t>
            </a:r>
            <a:r>
              <a:rPr lang="ja-JP" sz="4000" b="1">
                <a:latin typeface="Calibri"/>
                <a:ea typeface="ＭＳ Ｐゴシック"/>
                <a:cs typeface="Calibri"/>
              </a:rPr>
              <a:t>純音の生成から，</a:t>
            </a:r>
            <a:r>
              <a:rPr lang="en-US" altLang="ja-JP" sz="4000" b="1" dirty="0">
                <a:latin typeface="Calibri"/>
                <a:ea typeface="+mj-lt"/>
                <a:cs typeface="Calibri"/>
              </a:rPr>
              <a:t>DFT</a:t>
            </a:r>
            <a:r>
              <a:rPr lang="ja-JP" sz="4000" b="1" dirty="0">
                <a:latin typeface="Calibri"/>
                <a:ea typeface="ＭＳ Ｐゴシック"/>
                <a:cs typeface="Calibri"/>
              </a:rPr>
              <a:t> </a:t>
            </a:r>
            <a:r>
              <a:rPr lang="en-US" altLang="ja-JP" sz="4000" b="1" dirty="0">
                <a:latin typeface="Calibri"/>
                <a:ea typeface="+mj-lt"/>
                <a:cs typeface="Calibri"/>
              </a:rPr>
              <a:t>(FFT)</a:t>
            </a:r>
            <a:r>
              <a:rPr lang="ja-JP" sz="4000" b="1">
                <a:latin typeface="Calibri"/>
                <a:ea typeface="ＭＳ Ｐゴシック"/>
                <a:cs typeface="Calibri"/>
              </a:rPr>
              <a:t>を用いたパワースペクトルの表示までの手順</a:t>
            </a:r>
            <a:r>
              <a:rPr lang="en-US" altLang="ja-JP" sz="4000" b="1" dirty="0">
                <a:latin typeface="Calibri"/>
                <a:ea typeface="+mj-lt"/>
                <a:cs typeface="Calibri"/>
              </a:rPr>
              <a:t>(2/2)</a:t>
            </a:r>
            <a:endParaRPr lang="ja-JP" sz="4400" dirty="0">
              <a:cs typeface="Calibri Light" panose="020F0302020204030204"/>
            </a:endParaRPr>
          </a:p>
        </p:txBody>
      </p:sp>
      <p:sp>
        <p:nvSpPr>
          <p:cNvPr id="3" name="Content Placeholder 2">
            <a:extLst>
              <a:ext uri="{FF2B5EF4-FFF2-40B4-BE49-F238E27FC236}">
                <a16:creationId xmlns:a16="http://schemas.microsoft.com/office/drawing/2014/main" id="{14072CFD-B579-451F-A40E-B0BE5FEF1C77}"/>
              </a:ext>
            </a:extLst>
          </p:cNvPr>
          <p:cNvSpPr>
            <a:spLocks noGrp="1"/>
          </p:cNvSpPr>
          <p:nvPr>
            <p:ph idx="1"/>
          </p:nvPr>
        </p:nvSpPr>
        <p:spPr>
          <a:xfrm>
            <a:off x="1097280" y="1845734"/>
            <a:ext cx="4997571" cy="4282152"/>
          </a:xfrm>
        </p:spPr>
        <p:txBody>
          <a:bodyPr vert="horz" lIns="0" tIns="45720" rIns="0" bIns="45720" rtlCol="0" anchor="t">
            <a:normAutofit/>
          </a:bodyPr>
          <a:lstStyle/>
          <a:p>
            <a:r>
              <a:rPr lang="ja-JP" altLang="en-US" b="1">
                <a:ea typeface="ＭＳ Ｐゴシック"/>
                <a:cs typeface="Calibri"/>
              </a:rPr>
              <a:t>時間波形として出力</a:t>
            </a:r>
          </a:p>
          <a:p>
            <a:pPr marL="383540" lvl="1"/>
            <a:r>
              <a:rPr lang="ja-JP" altLang="en-US">
                <a:ea typeface="ＭＳ Ｐゴシック"/>
                <a:cs typeface="Calibri"/>
              </a:rPr>
              <a:t>Plot関数の第1引数にt，第2引数にxを入れる．</a:t>
            </a:r>
          </a:p>
          <a:p>
            <a:endParaRPr lang="ja-JP" altLang="en-US" b="1" dirty="0">
              <a:ea typeface="ＭＳ Ｐゴシック"/>
              <a:cs typeface="Calibri"/>
            </a:endParaRPr>
          </a:p>
          <a:p>
            <a:r>
              <a:rPr lang="ja-JP" altLang="en-US" b="1">
                <a:ea typeface="ＭＳ Ｐゴシック"/>
                <a:cs typeface="Calibri"/>
              </a:rPr>
              <a:t>DFTでのパワースペクトル出力</a:t>
            </a:r>
            <a:endParaRPr lang="ja-JP" altLang="en-US" b="1" dirty="0">
              <a:ea typeface="ＭＳ Ｐゴシック"/>
              <a:cs typeface="Calibri"/>
            </a:endParaRPr>
          </a:p>
          <a:p>
            <a:pPr marL="383540" lvl="1"/>
            <a:r>
              <a:rPr lang="ja-JP" altLang="en-US">
                <a:ea typeface="ＭＳ Ｐゴシック"/>
                <a:cs typeface="Calibri"/>
              </a:rPr>
              <a:t>MATLABに標準搭載されているFFT関数を使うことでDFTを実装可能</a:t>
            </a:r>
          </a:p>
          <a:p>
            <a:pPr marL="383540" lvl="1"/>
            <a:r>
              <a:rPr lang="ja-JP" altLang="en-US">
                <a:ea typeface="ＭＳ Ｐゴシック"/>
                <a:cs typeface="Calibri"/>
              </a:rPr>
              <a:t>信号をfft関数に適用し，その配列数(length)で割る</a:t>
            </a:r>
          </a:p>
          <a:p>
            <a:pPr marL="383540" lvl="1"/>
            <a:r>
              <a:rPr lang="ja-JP" altLang="en-US">
                <a:ea typeface="ＭＳ Ｐゴシック"/>
                <a:cs typeface="Calibri"/>
              </a:rPr>
              <a:t>結果は複素数のベクトルであるため，絶対値の二乗を行う</a:t>
            </a:r>
          </a:p>
          <a:p>
            <a:pPr marL="383540" lvl="1"/>
            <a:r>
              <a:rPr lang="ja-JP" altLang="en-US">
                <a:ea typeface="ＭＳ Ｐゴシック"/>
                <a:cs typeface="Calibri"/>
              </a:rPr>
              <a:t>上記の結果をplot関数で表示する</a:t>
            </a:r>
            <a:endParaRPr lang="ja-JP" altLang="en-US" dirty="0">
              <a:ea typeface="ＭＳ Ｐゴシック"/>
              <a:cs typeface="Calibri"/>
            </a:endParaRPr>
          </a:p>
        </p:txBody>
      </p:sp>
      <p:pic>
        <p:nvPicPr>
          <p:cNvPr id="4" name="図 4" descr="テキスト&#10;&#10;説明は自動で生成されたものです">
            <a:extLst>
              <a:ext uri="{FF2B5EF4-FFF2-40B4-BE49-F238E27FC236}">
                <a16:creationId xmlns:a16="http://schemas.microsoft.com/office/drawing/2014/main" id="{679E632E-D1EC-4D2C-9AEA-CC4AB626E087}"/>
              </a:ext>
            </a:extLst>
          </p:cNvPr>
          <p:cNvPicPr>
            <a:picLocks noChangeAspect="1"/>
          </p:cNvPicPr>
          <p:nvPr/>
        </p:nvPicPr>
        <p:blipFill>
          <a:blip r:embed="rId2"/>
          <a:stretch>
            <a:fillRect/>
          </a:stretch>
        </p:blipFill>
        <p:spPr>
          <a:xfrm>
            <a:off x="6131314" y="1850725"/>
            <a:ext cx="2862352" cy="1402511"/>
          </a:xfrm>
          <a:prstGeom prst="rect">
            <a:avLst/>
          </a:prstGeom>
        </p:spPr>
      </p:pic>
      <p:pic>
        <p:nvPicPr>
          <p:cNvPr id="5" name="図 5" descr="テキスト&#10;&#10;説明は自動で生成されたものです">
            <a:extLst>
              <a:ext uri="{FF2B5EF4-FFF2-40B4-BE49-F238E27FC236}">
                <a16:creationId xmlns:a16="http://schemas.microsoft.com/office/drawing/2014/main" id="{5AFE228F-18CD-48B6-90B8-33F66F312E7A}"/>
              </a:ext>
            </a:extLst>
          </p:cNvPr>
          <p:cNvPicPr>
            <a:picLocks noChangeAspect="1"/>
          </p:cNvPicPr>
          <p:nvPr/>
        </p:nvPicPr>
        <p:blipFill>
          <a:blip r:embed="rId3"/>
          <a:stretch>
            <a:fillRect/>
          </a:stretch>
        </p:blipFill>
        <p:spPr>
          <a:xfrm>
            <a:off x="6133381" y="3991878"/>
            <a:ext cx="5561162" cy="1620319"/>
          </a:xfrm>
          <a:prstGeom prst="rect">
            <a:avLst/>
          </a:prstGeom>
        </p:spPr>
      </p:pic>
    </p:spTree>
    <p:extLst>
      <p:ext uri="{BB962C8B-B14F-4D97-AF65-F5344CB8AC3E}">
        <p14:creationId xmlns:p14="http://schemas.microsoft.com/office/powerpoint/2010/main" val="22028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41C6-FD4E-4082-B127-7314938A4C0D}"/>
              </a:ext>
            </a:extLst>
          </p:cNvPr>
          <p:cNvSpPr>
            <a:spLocks noGrp="1"/>
          </p:cNvSpPr>
          <p:nvPr>
            <p:ph type="title"/>
          </p:nvPr>
        </p:nvSpPr>
        <p:spPr/>
        <p:txBody>
          <a:bodyPr/>
          <a:lstStyle/>
          <a:p>
            <a:r>
              <a:rPr lang="ja-JP" altLang="en-US">
                <a:ea typeface="ＭＳ Ｐゴシック"/>
                <a:cs typeface="Calibri Light"/>
              </a:rPr>
              <a:t>2-2.</a:t>
            </a:r>
            <a:r>
              <a:rPr lang="ja-JP" b="1">
                <a:latin typeface="Calibri"/>
                <a:ea typeface="ＭＳ Ｐゴシック"/>
                <a:cs typeface="Calibri"/>
              </a:rPr>
              <a:t>純音の時間波形と設定</a:t>
            </a:r>
            <a:r>
              <a:rPr lang="ja-JP" altLang="en-US" b="1">
                <a:latin typeface="Calibri"/>
                <a:ea typeface="ＭＳ Ｐゴシック"/>
                <a:cs typeface="Calibri"/>
              </a:rPr>
              <a:t>パラメータ</a:t>
            </a:r>
          </a:p>
        </p:txBody>
      </p:sp>
      <p:sp>
        <p:nvSpPr>
          <p:cNvPr id="3" name="Content Placeholder 2">
            <a:extLst>
              <a:ext uri="{FF2B5EF4-FFF2-40B4-BE49-F238E27FC236}">
                <a16:creationId xmlns:a16="http://schemas.microsoft.com/office/drawing/2014/main" id="{98197A38-16D1-4181-BEF5-3FB6C773167D}"/>
              </a:ext>
            </a:extLst>
          </p:cNvPr>
          <p:cNvSpPr>
            <a:spLocks noGrp="1"/>
          </p:cNvSpPr>
          <p:nvPr>
            <p:ph idx="1"/>
          </p:nvPr>
        </p:nvSpPr>
        <p:spPr>
          <a:xfrm>
            <a:off x="1169167" y="1917621"/>
            <a:ext cx="3761117" cy="1881134"/>
          </a:xfrm>
        </p:spPr>
        <p:txBody>
          <a:bodyPr vert="horz" lIns="0" tIns="45720" rIns="0" bIns="45720" rtlCol="0" anchor="t">
            <a:normAutofit/>
          </a:bodyPr>
          <a:lstStyle/>
          <a:p>
            <a:r>
              <a:rPr lang="ja-JP" altLang="en-US">
                <a:ea typeface="ＭＳ Ｐゴシック"/>
                <a:cs typeface="Calibri"/>
              </a:rPr>
              <a:t>パラメータ設定</a:t>
            </a:r>
            <a:endParaRPr lang="ja-JP" altLang="en-US" dirty="0">
              <a:ea typeface="ＭＳ Ｐゴシック"/>
              <a:cs typeface="Calibri"/>
            </a:endParaRPr>
          </a:p>
          <a:p>
            <a:pPr marL="383540" lvl="1"/>
            <a:r>
              <a:rPr lang="ja-JP" altLang="en-US">
                <a:ea typeface="ＭＳ Ｐゴシック"/>
                <a:cs typeface="Calibri"/>
              </a:rPr>
              <a:t>秒数　　　　　　　：0.6sec</a:t>
            </a:r>
          </a:p>
          <a:p>
            <a:pPr marL="383540" lvl="1"/>
            <a:r>
              <a:rPr lang="ja-JP" altLang="en-US">
                <a:ea typeface="ＭＳ Ｐゴシック"/>
                <a:cs typeface="Calibri"/>
              </a:rPr>
              <a:t>サンプリングレート：16000Hz</a:t>
            </a:r>
          </a:p>
          <a:p>
            <a:pPr marL="383540" lvl="1"/>
            <a:r>
              <a:rPr lang="ja-JP" altLang="en-US">
                <a:ea typeface="ＭＳ Ｐゴシック"/>
                <a:cs typeface="Calibri"/>
              </a:rPr>
              <a:t>振幅Ａ　　　　　　：2</a:t>
            </a:r>
            <a:endParaRPr lang="ja-JP" altLang="en-US" sz="2000" dirty="0">
              <a:ea typeface="ＭＳ Ｐゴシック"/>
              <a:cs typeface="Calibri"/>
            </a:endParaRPr>
          </a:p>
          <a:p>
            <a:pPr marL="383540" lvl="1"/>
            <a:r>
              <a:rPr lang="ja-JP" altLang="en-US">
                <a:ea typeface="ＭＳ Ｐゴシック"/>
                <a:cs typeface="Calibri"/>
              </a:rPr>
              <a:t>振動数　　　　　　：10hz</a:t>
            </a:r>
          </a:p>
        </p:txBody>
      </p:sp>
      <p:pic>
        <p:nvPicPr>
          <p:cNvPr id="4" name="図 4" descr="グラフ, ヒストグラム&#10;&#10;説明は自動で生成されたものです">
            <a:extLst>
              <a:ext uri="{FF2B5EF4-FFF2-40B4-BE49-F238E27FC236}">
                <a16:creationId xmlns:a16="http://schemas.microsoft.com/office/drawing/2014/main" id="{A650EDDE-BB7E-40D1-A927-4E2376DAEFD4}"/>
              </a:ext>
            </a:extLst>
          </p:cNvPr>
          <p:cNvPicPr>
            <a:picLocks noChangeAspect="1"/>
          </p:cNvPicPr>
          <p:nvPr/>
        </p:nvPicPr>
        <p:blipFill>
          <a:blip r:embed="rId2"/>
          <a:stretch>
            <a:fillRect/>
          </a:stretch>
        </p:blipFill>
        <p:spPr>
          <a:xfrm>
            <a:off x="5244197" y="1817151"/>
            <a:ext cx="6143445" cy="4453886"/>
          </a:xfrm>
          <a:prstGeom prst="rect">
            <a:avLst/>
          </a:prstGeom>
        </p:spPr>
      </p:pic>
      <p:sp>
        <p:nvSpPr>
          <p:cNvPr id="5" name="テキスト ボックス 4">
            <a:extLst>
              <a:ext uri="{FF2B5EF4-FFF2-40B4-BE49-F238E27FC236}">
                <a16:creationId xmlns:a16="http://schemas.microsoft.com/office/drawing/2014/main" id="{06B4A436-71D2-429D-AAB0-CD7A41126A70}"/>
              </a:ext>
            </a:extLst>
          </p:cNvPr>
          <p:cNvSpPr txBox="1"/>
          <p:nvPr/>
        </p:nvSpPr>
        <p:spPr>
          <a:xfrm>
            <a:off x="3102707" y="5525476"/>
            <a:ext cx="1834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純音の時間波形</a:t>
            </a:r>
            <a:endParaRPr lang="ja-JP" altLang="en-US"/>
          </a:p>
        </p:txBody>
      </p:sp>
    </p:spTree>
    <p:extLst>
      <p:ext uri="{BB962C8B-B14F-4D97-AF65-F5344CB8AC3E}">
        <p14:creationId xmlns:p14="http://schemas.microsoft.com/office/powerpoint/2010/main" val="69655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4FE2-175F-452D-8633-6B145629A697}"/>
              </a:ext>
            </a:extLst>
          </p:cNvPr>
          <p:cNvSpPr>
            <a:spLocks noGrp="1"/>
          </p:cNvSpPr>
          <p:nvPr>
            <p:ph type="title"/>
          </p:nvPr>
        </p:nvSpPr>
        <p:spPr/>
        <p:txBody>
          <a:bodyPr/>
          <a:lstStyle/>
          <a:p>
            <a:r>
              <a:rPr lang="ja-JP" altLang="en-US">
                <a:ea typeface="ＭＳ Ｐゴシック"/>
                <a:cs typeface="Calibri Light"/>
              </a:rPr>
              <a:t>2-2.パワースペクトルの図示</a:t>
            </a:r>
            <a:endParaRPr lang="ja-JP" altLang="en-US" dirty="0">
              <a:ea typeface="ＭＳ Ｐゴシック"/>
              <a:cs typeface="Calibri Light"/>
            </a:endParaRPr>
          </a:p>
        </p:txBody>
      </p:sp>
      <p:sp>
        <p:nvSpPr>
          <p:cNvPr id="3" name="Content Placeholder 2">
            <a:extLst>
              <a:ext uri="{FF2B5EF4-FFF2-40B4-BE49-F238E27FC236}">
                <a16:creationId xmlns:a16="http://schemas.microsoft.com/office/drawing/2014/main" id="{44548C7F-F8C5-44C5-8180-7D343ABFA35C}"/>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下の左側の画像は０．６秒分のサンプル数９６００個分すべてのパワースペクトルを図示したものである．始まりと終わりに強い値を持つが，詳細がわからない．</a:t>
            </a:r>
            <a:endParaRPr lang="ja-JP" altLang="en-US" dirty="0">
              <a:ea typeface="ＭＳ Ｐゴシック"/>
              <a:cs typeface="Calibri"/>
            </a:endParaRPr>
          </a:p>
          <a:p>
            <a:r>
              <a:rPr lang="ja-JP" altLang="en-US">
                <a:ea typeface="ＭＳ Ｐゴシック"/>
                <a:cs typeface="Calibri"/>
              </a:rPr>
              <a:t>そこで，先頭の10個分を見てみると7点目におおきな値を得られていることがわかった．</a:t>
            </a:r>
            <a:endParaRPr lang="ja-JP" altLang="en-US" dirty="0">
              <a:ea typeface="ＭＳ Ｐゴシック"/>
              <a:cs typeface="Calibri"/>
            </a:endParaRPr>
          </a:p>
        </p:txBody>
      </p:sp>
      <p:pic>
        <p:nvPicPr>
          <p:cNvPr id="5" name="図 6" descr="グラフ, 折れ線グラフ&#10;&#10;説明は自動で生成されたものです">
            <a:extLst>
              <a:ext uri="{FF2B5EF4-FFF2-40B4-BE49-F238E27FC236}">
                <a16:creationId xmlns:a16="http://schemas.microsoft.com/office/drawing/2014/main" id="{5FD4718C-4A06-4AA7-8497-809DEDFD0E52}"/>
              </a:ext>
            </a:extLst>
          </p:cNvPr>
          <p:cNvPicPr>
            <a:picLocks noChangeAspect="1"/>
          </p:cNvPicPr>
          <p:nvPr/>
        </p:nvPicPr>
        <p:blipFill>
          <a:blip r:embed="rId2"/>
          <a:stretch>
            <a:fillRect/>
          </a:stretch>
        </p:blipFill>
        <p:spPr>
          <a:xfrm>
            <a:off x="7137400" y="3353500"/>
            <a:ext cx="4032738" cy="2896155"/>
          </a:xfrm>
          <a:prstGeom prst="rect">
            <a:avLst/>
          </a:prstGeom>
        </p:spPr>
      </p:pic>
      <p:pic>
        <p:nvPicPr>
          <p:cNvPr id="7" name="図 7" descr="グラフ&#10;&#10;説明は自動で生成されたものです">
            <a:extLst>
              <a:ext uri="{FF2B5EF4-FFF2-40B4-BE49-F238E27FC236}">
                <a16:creationId xmlns:a16="http://schemas.microsoft.com/office/drawing/2014/main" id="{10B8D9CD-874E-43F9-B422-3F02C1DB2DE3}"/>
              </a:ext>
            </a:extLst>
          </p:cNvPr>
          <p:cNvPicPr>
            <a:picLocks noChangeAspect="1"/>
          </p:cNvPicPr>
          <p:nvPr/>
        </p:nvPicPr>
        <p:blipFill>
          <a:blip r:embed="rId3"/>
          <a:stretch>
            <a:fillRect/>
          </a:stretch>
        </p:blipFill>
        <p:spPr>
          <a:xfrm>
            <a:off x="1070707" y="3353500"/>
            <a:ext cx="3993661" cy="2896155"/>
          </a:xfrm>
          <a:prstGeom prst="rect">
            <a:avLst/>
          </a:prstGeom>
        </p:spPr>
      </p:pic>
    </p:spTree>
    <p:extLst>
      <p:ext uri="{BB962C8B-B14F-4D97-AF65-F5344CB8AC3E}">
        <p14:creationId xmlns:p14="http://schemas.microsoft.com/office/powerpoint/2010/main" val="1666028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2A03-E14D-499B-9A41-18473F5BC6A7}"/>
              </a:ext>
            </a:extLst>
          </p:cNvPr>
          <p:cNvSpPr>
            <a:spLocks noGrp="1"/>
          </p:cNvSpPr>
          <p:nvPr>
            <p:ph type="title"/>
          </p:nvPr>
        </p:nvSpPr>
        <p:spPr/>
        <p:txBody>
          <a:bodyPr/>
          <a:lstStyle/>
          <a:p>
            <a:r>
              <a:rPr lang="ja-JP" altLang="en-US">
                <a:ea typeface="ＭＳ Ｐゴシック"/>
                <a:cs typeface="Calibri Light"/>
              </a:rPr>
              <a:t>問題２のまとめ</a:t>
            </a:r>
            <a:endParaRPr kumimoji="1" lang="ja-JP" altLang="en-US"/>
          </a:p>
        </p:txBody>
      </p:sp>
      <p:sp>
        <p:nvSpPr>
          <p:cNvPr id="3" name="Content Placeholder 2">
            <a:extLst>
              <a:ext uri="{FF2B5EF4-FFF2-40B4-BE49-F238E27FC236}">
                <a16:creationId xmlns:a16="http://schemas.microsoft.com/office/drawing/2014/main" id="{E31FED77-DFF4-48BF-8F32-8319DF2144ED}"/>
              </a:ext>
            </a:extLst>
          </p:cNvPr>
          <p:cNvSpPr>
            <a:spLocks noGrp="1"/>
          </p:cNvSpPr>
          <p:nvPr>
            <p:ph idx="1"/>
          </p:nvPr>
        </p:nvSpPr>
        <p:spPr>
          <a:xfrm>
            <a:off x="1097280" y="1845734"/>
            <a:ext cx="10058400" cy="4433667"/>
          </a:xfrm>
        </p:spPr>
        <p:txBody>
          <a:bodyPr vert="horz" lIns="0" tIns="45720" rIns="0" bIns="45720" rtlCol="0" anchor="t">
            <a:normAutofit/>
          </a:bodyPr>
          <a:lstStyle/>
          <a:p>
            <a:r>
              <a:rPr lang="ja-JP" altLang="en-US" b="1">
                <a:ea typeface="ＭＳ Ｐゴシック"/>
                <a:cs typeface="Calibri"/>
              </a:rPr>
              <a:t>問題</a:t>
            </a:r>
            <a:endParaRPr lang="ja-JP" altLang="en-US" b="1" dirty="0">
              <a:ea typeface="ＭＳ Ｐゴシック"/>
              <a:cs typeface="Calibri"/>
            </a:endParaRPr>
          </a:p>
          <a:p>
            <a:r>
              <a:rPr lang="ja-JP" b="1">
                <a:ea typeface="ＭＳ Ｐゴシック"/>
                <a:cs typeface="Calibri"/>
              </a:rPr>
              <a:t>純音（正弦波）のパワースペクトルを観察し，パワースペクトルから得られる情報と聴感的な印象の関係について考察せよ．</a:t>
            </a:r>
            <a:endParaRPr lang="ja-JP" altLang="en-US">
              <a:ea typeface="ＭＳ Ｐゴシック"/>
              <a:cs typeface="Calibri"/>
            </a:endParaRPr>
          </a:p>
          <a:p>
            <a:endParaRPr lang="ja-JP" b="1" dirty="0">
              <a:ea typeface="ＭＳ Ｐゴシック"/>
              <a:cs typeface="Calibri"/>
            </a:endParaRPr>
          </a:p>
          <a:p>
            <a:r>
              <a:rPr lang="ja-JP" altLang="en-US" b="1">
                <a:ea typeface="ＭＳ Ｐゴシック"/>
                <a:cs typeface="Calibri"/>
              </a:rPr>
              <a:t>まとめ</a:t>
            </a:r>
            <a:endParaRPr lang="ja-JP" b="1" dirty="0">
              <a:ea typeface="ＭＳ Ｐゴシック"/>
              <a:cs typeface="Calibri"/>
            </a:endParaRPr>
          </a:p>
          <a:p>
            <a:pPr marL="383540" lvl="1"/>
            <a:r>
              <a:rPr lang="ja-JP" altLang="en-US" b="1">
                <a:ea typeface="ＭＳ Ｐゴシック"/>
                <a:cs typeface="Calibri"/>
              </a:rPr>
              <a:t>ソースコードを示しながら，</a:t>
            </a:r>
            <a:r>
              <a:rPr lang="ja-JP" b="1">
                <a:ea typeface="ＭＳ Ｐゴシック"/>
                <a:cs typeface="Calibri"/>
              </a:rPr>
              <a:t>純音の生成から，</a:t>
            </a:r>
            <a:r>
              <a:rPr lang="en-US" altLang="ja-JP" b="1" dirty="0">
                <a:ea typeface="+mn-lt"/>
                <a:cs typeface="Calibri"/>
              </a:rPr>
              <a:t>DFT</a:t>
            </a:r>
            <a:r>
              <a:rPr lang="ja-JP" b="1" dirty="0">
                <a:ea typeface="ＭＳ Ｐゴシック"/>
                <a:cs typeface="Calibri"/>
              </a:rPr>
              <a:t> </a:t>
            </a:r>
            <a:r>
              <a:rPr lang="en-US" altLang="ja-JP" b="1" dirty="0">
                <a:ea typeface="+mn-lt"/>
                <a:cs typeface="Calibri"/>
              </a:rPr>
              <a:t>(FFT)</a:t>
            </a:r>
            <a:r>
              <a:rPr lang="ja-JP" b="1">
                <a:ea typeface="ＭＳ Ｐゴシック"/>
                <a:cs typeface="Calibri"/>
              </a:rPr>
              <a:t>を用いたパワースペクトルの表示までの手順を説明</a:t>
            </a:r>
            <a:r>
              <a:rPr lang="ja-JP" altLang="en-US" b="1">
                <a:ea typeface="ＭＳ Ｐゴシック"/>
                <a:cs typeface="Calibri"/>
              </a:rPr>
              <a:t>した．関数一つでパワースペクトルは表示できた</a:t>
            </a:r>
          </a:p>
          <a:p>
            <a:pPr marL="383540" lvl="1"/>
            <a:r>
              <a:rPr lang="ja-JP" altLang="en-US" b="1">
                <a:ea typeface="ＭＳ Ｐゴシック"/>
                <a:cs typeface="Calibri"/>
              </a:rPr>
              <a:t>パワースペクトルの強い点を示しているところを拡大して図示した</a:t>
            </a:r>
          </a:p>
          <a:p>
            <a:pPr marL="383540" lvl="1"/>
            <a:endParaRPr lang="ja-JP" altLang="en-US" b="1" dirty="0">
              <a:ea typeface="ＭＳ Ｐゴシック"/>
              <a:cs typeface="Calibri"/>
            </a:endParaRPr>
          </a:p>
          <a:p>
            <a:r>
              <a:rPr lang="ja-JP" altLang="en-US" b="1">
                <a:ea typeface="ＭＳ Ｐゴシック"/>
                <a:cs typeface="Calibri"/>
              </a:rPr>
              <a:t>TODO：2-3以降の小問題</a:t>
            </a:r>
            <a:endParaRPr lang="ja-JP" altLang="en-US" b="1" dirty="0">
              <a:ea typeface="ＭＳ Ｐゴシック"/>
              <a:cs typeface="Calibri"/>
            </a:endParaRPr>
          </a:p>
        </p:txBody>
      </p:sp>
    </p:spTree>
    <p:extLst>
      <p:ext uri="{BB962C8B-B14F-4D97-AF65-F5344CB8AC3E}">
        <p14:creationId xmlns:p14="http://schemas.microsoft.com/office/powerpoint/2010/main" val="174212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91FC-0345-48C8-8CB5-9342BD0ECD88}"/>
              </a:ext>
            </a:extLst>
          </p:cNvPr>
          <p:cNvSpPr>
            <a:spLocks noGrp="1"/>
          </p:cNvSpPr>
          <p:nvPr>
            <p:ph type="title"/>
          </p:nvPr>
        </p:nvSpPr>
        <p:spPr/>
        <p:txBody>
          <a:bodyPr/>
          <a:lstStyle/>
          <a:p>
            <a:r>
              <a:rPr lang="ja-JP" altLang="en-US">
                <a:ea typeface="ＭＳ Ｐゴシック"/>
                <a:cs typeface="Calibri Light"/>
              </a:rPr>
              <a:t>問題４</a:t>
            </a:r>
            <a:endParaRPr kumimoji="1" lang="ja-JP" altLang="en-US"/>
          </a:p>
        </p:txBody>
      </p:sp>
      <p:sp>
        <p:nvSpPr>
          <p:cNvPr id="3" name="Content Placeholder 2">
            <a:extLst>
              <a:ext uri="{FF2B5EF4-FFF2-40B4-BE49-F238E27FC236}">
                <a16:creationId xmlns:a16="http://schemas.microsoft.com/office/drawing/2014/main" id="{220BBBBD-7F54-4CBD-B536-660E83B5B36D}"/>
              </a:ext>
            </a:extLst>
          </p:cNvPr>
          <p:cNvSpPr>
            <a:spLocks noGrp="1"/>
          </p:cNvSpPr>
          <p:nvPr>
            <p:ph idx="1"/>
          </p:nvPr>
        </p:nvSpPr>
        <p:spPr/>
        <p:txBody>
          <a:bodyPr vert="horz" lIns="0" tIns="45720" rIns="0" bIns="45720" rtlCol="0" anchor="t">
            <a:normAutofit/>
          </a:bodyPr>
          <a:lstStyle/>
          <a:p>
            <a:r>
              <a:rPr lang="ja-JP">
                <a:ea typeface="+mn-lt"/>
                <a:cs typeface="+mn-lt"/>
              </a:rPr>
              <a:t>じゃんけんの3手（「グー」「チョキ」「パー」）の単語発声を音声ファイルとして録音し，今後の音声認識の実験で利用できるよう準備せよ．</a:t>
            </a:r>
            <a:endParaRPr lang="ja-JP" altLang="en-US">
              <a:cs typeface="Calibri" panose="020F0502020204030204"/>
            </a:endParaRPr>
          </a:p>
          <a:p>
            <a:pPr marL="383540" lvl="1"/>
            <a:r>
              <a:rPr lang="ja-JP">
                <a:ea typeface="+mn-lt"/>
                <a:cs typeface="+mn-lt"/>
              </a:rPr>
              <a:t>いずれの音声ファイルも，サンプリング周波数 16 kHz，信号長 600 ms とすること．</a:t>
            </a:r>
            <a:endParaRPr lang="ja-JP">
              <a:ea typeface="ＭＳ Ｐゴシック"/>
              <a:cs typeface="Calibri"/>
            </a:endParaRPr>
          </a:p>
          <a:p>
            <a:pPr marL="383540" lvl="1"/>
            <a:r>
              <a:rPr lang="ja-JP">
                <a:ea typeface="+mn-lt"/>
                <a:cs typeface="+mn-lt"/>
              </a:rPr>
              <a:t>各パターンにつき，少なくとも2つは収録すること．</a:t>
            </a:r>
            <a:endParaRPr lang="ja-JP">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25384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8036-7555-45D3-8881-5EE3F26756EB}"/>
              </a:ext>
            </a:extLst>
          </p:cNvPr>
          <p:cNvSpPr>
            <a:spLocks noGrp="1"/>
          </p:cNvSpPr>
          <p:nvPr>
            <p:ph type="title"/>
          </p:nvPr>
        </p:nvSpPr>
        <p:spPr/>
        <p:txBody>
          <a:bodyPr/>
          <a:lstStyle/>
          <a:p>
            <a:r>
              <a:rPr lang="ja-JP" altLang="en-US">
                <a:ea typeface="ＭＳ Ｐゴシック"/>
                <a:cs typeface="Calibri Light"/>
              </a:rPr>
              <a:t>問題４の小問題</a:t>
            </a:r>
            <a:endParaRPr kumimoji="1" lang="ja-JP" altLang="en-US"/>
          </a:p>
        </p:txBody>
      </p:sp>
      <p:sp>
        <p:nvSpPr>
          <p:cNvPr id="3" name="Content Placeholder 2">
            <a:extLst>
              <a:ext uri="{FF2B5EF4-FFF2-40B4-BE49-F238E27FC236}">
                <a16:creationId xmlns:a16="http://schemas.microsoft.com/office/drawing/2014/main" id="{77F03A69-8606-4E75-8ECA-9D53BFCC6351}"/>
              </a:ext>
            </a:extLst>
          </p:cNvPr>
          <p:cNvSpPr>
            <a:spLocks noGrp="1"/>
          </p:cNvSpPr>
          <p:nvPr>
            <p:ph idx="1"/>
          </p:nvPr>
        </p:nvSpPr>
        <p:spPr/>
        <p:txBody>
          <a:bodyPr vert="horz" lIns="0" tIns="45720" rIns="0" bIns="45720" rtlCol="0" anchor="t">
            <a:normAutofit/>
          </a:bodyPr>
          <a:lstStyle/>
          <a:p>
            <a:pPr marL="457200" indent="-457200">
              <a:buAutoNum type="arabicPeriod"/>
            </a:pPr>
            <a:r>
              <a:rPr lang="ja-JP">
                <a:ea typeface="+mn-lt"/>
                <a:cs typeface="+mn-lt"/>
              </a:rPr>
              <a:t>音声収録の際に，注意したことや心がけたことがあれば，説明しなさい．</a:t>
            </a:r>
            <a:endParaRPr lang="ja-JP" altLang="en-US">
              <a:cs typeface="Calibri" panose="020F0502020204030204"/>
            </a:endParaRPr>
          </a:p>
          <a:p>
            <a:pPr marL="457200" indent="-457200">
              <a:buAutoNum type="arabicPeriod"/>
            </a:pPr>
            <a:r>
              <a:rPr lang="ja-JP">
                <a:ea typeface="+mn-lt"/>
                <a:cs typeface="+mn-lt"/>
              </a:rPr>
              <a:t>記録した6つの音声（グー，チョキ，パーそれぞれ2つ）の時間波形を図示しなさい．</a:t>
            </a:r>
            <a:endParaRPr lang="ja-JP">
              <a:cs typeface="Calibri" panose="020F0502020204030204"/>
            </a:endParaRPr>
          </a:p>
          <a:p>
            <a:pPr marL="457200" indent="-457200">
              <a:buAutoNum type="arabicPeriod"/>
            </a:pPr>
            <a:r>
              <a:rPr lang="ja-JP">
                <a:solidFill>
                  <a:schemeClr val="bg2">
                    <a:lumMod val="90000"/>
                  </a:schemeClr>
                </a:solidFill>
                <a:ea typeface="+mn-lt"/>
                <a:cs typeface="+mn-lt"/>
              </a:rPr>
              <a:t>記録した6つの音声（グー，チョキ，パーそれぞれ2つ）の対数パワースペクトルを図示しなさい．(TODO: 11/12以降に実施)</a:t>
            </a:r>
            <a:r>
              <a:rPr lang="ja-JP" altLang="en-US" dirty="0">
                <a:solidFill>
                  <a:schemeClr val="bg2">
                    <a:lumMod val="90000"/>
                  </a:schemeClr>
                </a:solidFill>
                <a:ea typeface="+mn-lt"/>
                <a:cs typeface="+mn-lt"/>
              </a:rPr>
              <a:t> </a:t>
            </a:r>
            <a:endParaRPr lang="ja-JP" altLang="en-US" dirty="0">
              <a:solidFill>
                <a:schemeClr val="bg2">
                  <a:lumMod val="90000"/>
                </a:schemeClr>
              </a:solidFill>
              <a:ea typeface="ＭＳ Ｐゴシック"/>
              <a:cs typeface="+mn-lt"/>
            </a:endParaRPr>
          </a:p>
          <a:p>
            <a:pPr marL="457200" indent="-457200">
              <a:buAutoNum type="arabicPeriod"/>
            </a:pPr>
            <a:r>
              <a:rPr lang="ja-JP">
                <a:solidFill>
                  <a:schemeClr val="bg2">
                    <a:lumMod val="90000"/>
                  </a:schemeClr>
                </a:solidFill>
                <a:ea typeface="+mn-lt"/>
                <a:cs typeface="+mn-lt"/>
              </a:rPr>
              <a:t>時間波形や対数パワースペクトル等の「観察結果」や「考察」を示しなさい．(TODO: 11/12以降に実施)</a:t>
            </a:r>
            <a:r>
              <a:rPr lang="ja-JP" altLang="en-US" dirty="0">
                <a:solidFill>
                  <a:schemeClr val="bg2">
                    <a:lumMod val="90000"/>
                  </a:schemeClr>
                </a:solidFill>
                <a:ea typeface="+mn-lt"/>
                <a:cs typeface="+mn-lt"/>
              </a:rPr>
              <a:t> </a:t>
            </a:r>
            <a:endParaRPr lang="ja-JP" dirty="0">
              <a:solidFill>
                <a:schemeClr val="bg2">
                  <a:lumMod val="90000"/>
                </a:schemeClr>
              </a:solidFill>
              <a:cs typeface="Calibri" panose="020F0502020204030204"/>
            </a:endParaRPr>
          </a:p>
          <a:p>
            <a:endParaRPr lang="ja-JP" altLang="en-US" dirty="0">
              <a:ea typeface="ＭＳ Ｐゴシック"/>
              <a:cs typeface="Calibri"/>
            </a:endParaRPr>
          </a:p>
        </p:txBody>
      </p:sp>
    </p:spTree>
    <p:extLst>
      <p:ext uri="{BB962C8B-B14F-4D97-AF65-F5344CB8AC3E}">
        <p14:creationId xmlns:p14="http://schemas.microsoft.com/office/powerpoint/2010/main" val="288083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312B-79A4-4226-B897-85D61E1B0022}"/>
              </a:ext>
            </a:extLst>
          </p:cNvPr>
          <p:cNvSpPr>
            <a:spLocks noGrp="1"/>
          </p:cNvSpPr>
          <p:nvPr>
            <p:ph type="title"/>
          </p:nvPr>
        </p:nvSpPr>
        <p:spPr/>
        <p:txBody>
          <a:bodyPr/>
          <a:lstStyle/>
          <a:p>
            <a:pPr>
              <a:lnSpc>
                <a:spcPct val="90000"/>
              </a:lnSpc>
              <a:spcBef>
                <a:spcPts val="1200"/>
              </a:spcBef>
              <a:spcAft>
                <a:spcPts val="200"/>
              </a:spcAft>
            </a:pPr>
            <a:r>
              <a:rPr lang="ja-JP" altLang="en-US" sz="4400">
                <a:ea typeface="ＭＳ Ｐゴシック"/>
                <a:cs typeface="Calibri Light"/>
              </a:rPr>
              <a:t>4-1.</a:t>
            </a:r>
            <a:r>
              <a:rPr lang="ja-JP" sz="4400">
                <a:latin typeface="Calibri"/>
                <a:ea typeface="ＭＳ Ｐゴシック"/>
                <a:cs typeface="Calibri"/>
              </a:rPr>
              <a:t>音声収録の際に，注意したことや心がけたことがあれば，説明しなさい．</a:t>
            </a:r>
            <a:endParaRPr lang="ja-JP" sz="4400">
              <a:ea typeface="+mj-lt"/>
              <a:cs typeface="+mj-lt"/>
            </a:endParaRPr>
          </a:p>
        </p:txBody>
      </p:sp>
      <p:sp>
        <p:nvSpPr>
          <p:cNvPr id="3" name="Content Placeholder 2">
            <a:extLst>
              <a:ext uri="{FF2B5EF4-FFF2-40B4-BE49-F238E27FC236}">
                <a16:creationId xmlns:a16="http://schemas.microsoft.com/office/drawing/2014/main" id="{F3F5EB4E-82EB-47EE-B650-8377C9C081C6}"/>
              </a:ext>
            </a:extLst>
          </p:cNvPr>
          <p:cNvSpPr>
            <a:spLocks noGrp="1"/>
          </p:cNvSpPr>
          <p:nvPr>
            <p:ph idx="1"/>
          </p:nvPr>
        </p:nvSpPr>
        <p:spPr/>
        <p:txBody>
          <a:bodyPr vert="horz" lIns="0" tIns="45720" rIns="0" bIns="45720" rtlCol="0" anchor="t">
            <a:normAutofit/>
          </a:bodyPr>
          <a:lstStyle/>
          <a:p>
            <a:pPr marL="457200" indent="-457200">
              <a:buAutoNum type="arabicPeriod"/>
            </a:pPr>
            <a:r>
              <a:rPr lang="ja-JP" altLang="en-US">
                <a:ea typeface="ＭＳ Ｐゴシック"/>
                <a:cs typeface="Calibri"/>
              </a:rPr>
              <a:t>該当コードに到達するとすぐに録音が開始されるので，はじまるまえにpause(1)を挟んで録音待機をさせた</a:t>
            </a:r>
            <a:endParaRPr lang="ja-JP"/>
          </a:p>
          <a:p>
            <a:pPr marL="457200" indent="-457200">
              <a:buAutoNum type="arabicPeriod"/>
            </a:pPr>
            <a:r>
              <a:rPr lang="ja-JP" altLang="en-US">
                <a:ea typeface="ＭＳ Ｐゴシック"/>
                <a:cs typeface="Calibri"/>
              </a:rPr>
              <a:t>０．６秒に収まるように発話タイミングを調整した</a:t>
            </a:r>
          </a:p>
          <a:p>
            <a:pPr marL="457200" indent="-457200">
              <a:buAutoNum type="arabicPeriod"/>
            </a:pPr>
            <a:r>
              <a:rPr lang="ja-JP" altLang="en-US">
                <a:ea typeface="ＭＳ Ｐゴシック"/>
                <a:cs typeface="Calibri"/>
              </a:rPr>
              <a:t>音の大きさが振りきれて俗に言う音割れを起こさないように録音する音量を調整した</a:t>
            </a:r>
            <a:endParaRPr lang="ja-JP" altLang="en-US" dirty="0">
              <a:ea typeface="ＭＳ Ｐゴシック"/>
              <a:cs typeface="Calibri"/>
            </a:endParaRPr>
          </a:p>
        </p:txBody>
      </p:sp>
    </p:spTree>
    <p:extLst>
      <p:ext uri="{BB962C8B-B14F-4D97-AF65-F5344CB8AC3E}">
        <p14:creationId xmlns:p14="http://schemas.microsoft.com/office/powerpoint/2010/main" val="85878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2C31-B1EA-4973-B9BD-1739C9BEAC56}"/>
              </a:ext>
            </a:extLst>
          </p:cNvPr>
          <p:cNvSpPr>
            <a:spLocks noGrp="1"/>
          </p:cNvSpPr>
          <p:nvPr>
            <p:ph type="title"/>
          </p:nvPr>
        </p:nvSpPr>
        <p:spPr/>
        <p:txBody>
          <a:bodyPr/>
          <a:lstStyle/>
          <a:p>
            <a:r>
              <a:rPr lang="ja-JP" altLang="en-US">
                <a:ea typeface="ＭＳ Ｐゴシック"/>
                <a:cs typeface="Calibri Light"/>
              </a:rPr>
              <a:t>4-2.６つの音声の時間波形</a:t>
            </a:r>
            <a:endParaRPr kumimoji="1" lang="ja-JP" altLang="en-US"/>
          </a:p>
        </p:txBody>
      </p:sp>
      <p:sp>
        <p:nvSpPr>
          <p:cNvPr id="3" name="Content Placeholder 2">
            <a:extLst>
              <a:ext uri="{FF2B5EF4-FFF2-40B4-BE49-F238E27FC236}">
                <a16:creationId xmlns:a16="http://schemas.microsoft.com/office/drawing/2014/main" id="{5EBA4A52-DDC3-4905-912C-CF2BC921DD80}"/>
              </a:ext>
            </a:extLst>
          </p:cNvPr>
          <p:cNvSpPr>
            <a:spLocks noGrp="1"/>
          </p:cNvSpPr>
          <p:nvPr>
            <p:ph idx="1"/>
          </p:nvPr>
        </p:nvSpPr>
        <p:spPr>
          <a:xfrm>
            <a:off x="1097280" y="1845734"/>
            <a:ext cx="10058400" cy="1571284"/>
          </a:xfrm>
        </p:spPr>
        <p:txBody>
          <a:bodyPr vert="horz" lIns="0" tIns="45720" rIns="0" bIns="45720" rtlCol="0" anchor="t">
            <a:normAutofit/>
          </a:bodyPr>
          <a:lstStyle/>
          <a:p>
            <a:r>
              <a:rPr lang="ja-JP" altLang="en-US">
                <a:ea typeface="ＭＳ Ｐゴシック"/>
                <a:cs typeface="Calibri"/>
              </a:rPr>
              <a:t>MATLABのsubplot関数を使い，一度に６つの波形を表示させた</a:t>
            </a:r>
            <a:endParaRPr kumimoji="1" lang="ja-JP" altLang="en-US"/>
          </a:p>
        </p:txBody>
      </p:sp>
      <p:pic>
        <p:nvPicPr>
          <p:cNvPr id="4" name="図 4" descr="グラフ, ヒストグラム&#10;&#10;説明は自動で生成されたものです">
            <a:extLst>
              <a:ext uri="{FF2B5EF4-FFF2-40B4-BE49-F238E27FC236}">
                <a16:creationId xmlns:a16="http://schemas.microsoft.com/office/drawing/2014/main" id="{305318FB-B449-42E0-9E12-EE773A0B6671}"/>
              </a:ext>
            </a:extLst>
          </p:cNvPr>
          <p:cNvPicPr>
            <a:picLocks noChangeAspect="1"/>
          </p:cNvPicPr>
          <p:nvPr/>
        </p:nvPicPr>
        <p:blipFill>
          <a:blip r:embed="rId2"/>
          <a:stretch>
            <a:fillRect/>
          </a:stretch>
        </p:blipFill>
        <p:spPr>
          <a:xfrm>
            <a:off x="2555631" y="2228113"/>
            <a:ext cx="7090507" cy="3945311"/>
          </a:xfrm>
          <a:prstGeom prst="rect">
            <a:avLst/>
          </a:prstGeom>
        </p:spPr>
      </p:pic>
    </p:spTree>
    <p:extLst>
      <p:ext uri="{BB962C8B-B14F-4D97-AF65-F5344CB8AC3E}">
        <p14:creationId xmlns:p14="http://schemas.microsoft.com/office/powerpoint/2010/main" val="978979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FCDB-EAB5-4FE0-8754-2DA1B88D0D39}"/>
              </a:ext>
            </a:extLst>
          </p:cNvPr>
          <p:cNvSpPr>
            <a:spLocks noGrp="1"/>
          </p:cNvSpPr>
          <p:nvPr>
            <p:ph type="title"/>
          </p:nvPr>
        </p:nvSpPr>
        <p:spPr/>
        <p:txBody>
          <a:bodyPr/>
          <a:lstStyle/>
          <a:p>
            <a:r>
              <a:rPr lang="ja-JP" altLang="en-US">
                <a:ea typeface="ＭＳ Ｐゴシック"/>
                <a:cs typeface="Calibri Light"/>
              </a:rPr>
              <a:t>SP-1の概要</a:t>
            </a:r>
            <a:endParaRPr kumimoji="1" lang="ja-JP" altLang="en-US"/>
          </a:p>
        </p:txBody>
      </p:sp>
      <p:sp>
        <p:nvSpPr>
          <p:cNvPr id="3" name="Content Placeholder 2">
            <a:extLst>
              <a:ext uri="{FF2B5EF4-FFF2-40B4-BE49-F238E27FC236}">
                <a16:creationId xmlns:a16="http://schemas.microsoft.com/office/drawing/2014/main" id="{25D0C0EA-55D5-4D66-903D-F7B6825800C8}"/>
              </a:ext>
            </a:extLst>
          </p:cNvPr>
          <p:cNvSpPr>
            <a:spLocks noGrp="1"/>
          </p:cNvSpPr>
          <p:nvPr>
            <p:ph idx="1"/>
          </p:nvPr>
        </p:nvSpPr>
        <p:spPr/>
        <p:txBody>
          <a:bodyPr vert="horz" lIns="0" tIns="45720" rIns="0" bIns="45720" rtlCol="0" anchor="t">
            <a:normAutofit/>
          </a:bodyPr>
          <a:lstStyle/>
          <a:p>
            <a:pPr marL="457200" indent="-457200">
              <a:buAutoNum type="arabicPeriod"/>
            </a:pPr>
            <a:r>
              <a:rPr lang="ja-JP" altLang="en-US">
                <a:ea typeface="ＭＳ Ｐゴシック"/>
                <a:cs typeface="Calibri"/>
              </a:rPr>
              <a:t>問題１</a:t>
            </a:r>
            <a:endParaRPr lang="ja-JP"/>
          </a:p>
          <a:p>
            <a:pPr marL="383540" lvl="1">
              <a:buAutoNum type="arabicPeriod"/>
            </a:pPr>
            <a:r>
              <a:rPr lang="ja-JP" altLang="en-US">
                <a:ea typeface="ＭＳ Ｐゴシック"/>
                <a:cs typeface="Calibri"/>
              </a:rPr>
              <a:t>MATLABで音や音声を扱うための基礎知識を4つの観点に整理して説明をした</a:t>
            </a:r>
          </a:p>
          <a:p>
            <a:pPr marL="457200" indent="-457200">
              <a:buAutoNum type="arabicPeriod"/>
            </a:pPr>
            <a:r>
              <a:rPr lang="ja-JP" altLang="en-US">
                <a:ea typeface="ＭＳ Ｐゴシック"/>
                <a:cs typeface="Calibri"/>
              </a:rPr>
              <a:t>問題２</a:t>
            </a:r>
          </a:p>
          <a:p>
            <a:pPr marL="383540" lvl="1">
              <a:buAutoNum type="arabicPeriod"/>
            </a:pPr>
            <a:r>
              <a:rPr lang="ja-JP" altLang="en-US">
                <a:ea typeface="ＭＳ Ｐゴシック"/>
                <a:cs typeface="Calibri"/>
              </a:rPr>
              <a:t>MATLABのソースコードを示しながら，音の生成からDFT(FFT)を用いたパワースペクトルの表示までの手順を説明した</a:t>
            </a:r>
          </a:p>
          <a:p>
            <a:pPr marL="383540" lvl="1">
              <a:buAutoNum type="arabicPeriod"/>
            </a:pPr>
            <a:r>
              <a:rPr lang="ja-JP" altLang="en-US">
                <a:ea typeface="ＭＳ Ｐゴシック"/>
                <a:cs typeface="Calibri"/>
              </a:rPr>
              <a:t>いくつかのパワースペクトルを図示して考察をした</a:t>
            </a:r>
          </a:p>
          <a:p>
            <a:pPr>
              <a:buAutoNum type="arabicPeriod"/>
            </a:pPr>
            <a:r>
              <a:rPr lang="ja-JP" altLang="en-US">
                <a:ea typeface="ＭＳ Ｐゴシック"/>
                <a:cs typeface="Calibri"/>
              </a:rPr>
              <a:t>問題４</a:t>
            </a:r>
          </a:p>
          <a:p>
            <a:pPr marL="383540">
              <a:buChar char="◦"/>
            </a:pPr>
            <a:r>
              <a:rPr lang="ja-JP">
                <a:ea typeface="+mn-lt"/>
                <a:cs typeface="+mn-lt"/>
              </a:rPr>
              <a:t>じゃんけんの3手（「グー」「チョキ」「パー」）の単語発声を音声ファイルとして</a:t>
            </a:r>
            <a:r>
              <a:rPr lang="en-US" altLang="ja-JP">
                <a:ea typeface="+mn-lt"/>
                <a:cs typeface="+mn-lt"/>
              </a:rPr>
              <a:t>MATLAB</a:t>
            </a:r>
            <a:r>
              <a:rPr lang="ja-JP">
                <a:ea typeface="+mn-lt"/>
                <a:cs typeface="+mn-lt"/>
              </a:rPr>
              <a:t>を</a:t>
            </a:r>
            <a:r>
              <a:rPr lang="ja-JP" altLang="en-US">
                <a:ea typeface="+mn-lt"/>
                <a:cs typeface="+mn-lt"/>
              </a:rPr>
              <a:t>用いて</a:t>
            </a:r>
            <a:r>
              <a:rPr lang="ja-JP" dirty="0">
                <a:ea typeface="+mn-lt"/>
                <a:cs typeface="+mn-lt"/>
              </a:rPr>
              <a:t>録音し</a:t>
            </a:r>
            <a:r>
              <a:rPr lang="ja-JP" altLang="en-US" dirty="0">
                <a:ea typeface="+mn-lt"/>
                <a:cs typeface="+mn-lt"/>
              </a:rPr>
              <a:t>た</a:t>
            </a:r>
            <a:endParaRPr lang="ja-JP" altLang="en-US" dirty="0">
              <a:ea typeface="ＭＳ Ｐゴシック"/>
              <a:cs typeface="Calibri"/>
            </a:endParaRPr>
          </a:p>
          <a:p>
            <a:pPr marL="383540" lvl="1">
              <a:buAutoNum type="arabicPeriod"/>
            </a:pPr>
            <a:endParaRPr lang="ja-JP" altLang="en-US" dirty="0">
              <a:ea typeface="ＭＳ Ｐゴシック"/>
              <a:cs typeface="Calibri"/>
            </a:endParaRPr>
          </a:p>
        </p:txBody>
      </p:sp>
    </p:spTree>
    <p:extLst>
      <p:ext uri="{BB962C8B-B14F-4D97-AF65-F5344CB8AC3E}">
        <p14:creationId xmlns:p14="http://schemas.microsoft.com/office/powerpoint/2010/main" val="1508085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4A78-257C-44BA-8391-B8B4AB45965A}"/>
              </a:ext>
            </a:extLst>
          </p:cNvPr>
          <p:cNvSpPr>
            <a:spLocks noGrp="1"/>
          </p:cNvSpPr>
          <p:nvPr>
            <p:ph type="title"/>
          </p:nvPr>
        </p:nvSpPr>
        <p:spPr/>
        <p:txBody>
          <a:bodyPr/>
          <a:lstStyle/>
          <a:p>
            <a:r>
              <a:rPr lang="ja-JP" altLang="en-US">
                <a:ea typeface="ＭＳ Ｐゴシック"/>
                <a:cs typeface="Calibri Light"/>
              </a:rPr>
              <a:t>問題４のまとめ</a:t>
            </a:r>
            <a:endParaRPr lang="ja-JP" altLang="en-US" dirty="0">
              <a:ea typeface="ＭＳ Ｐゴシック"/>
              <a:cs typeface="Calibri Light"/>
            </a:endParaRPr>
          </a:p>
        </p:txBody>
      </p:sp>
      <p:sp>
        <p:nvSpPr>
          <p:cNvPr id="3" name="Content Placeholder 2">
            <a:extLst>
              <a:ext uri="{FF2B5EF4-FFF2-40B4-BE49-F238E27FC236}">
                <a16:creationId xmlns:a16="http://schemas.microsoft.com/office/drawing/2014/main" id="{9468AEC4-79DC-4127-AE27-99C0115673EC}"/>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問題</a:t>
            </a:r>
            <a:endParaRPr lang="ja-JP" altLang="en-US" dirty="0">
              <a:ea typeface="ＭＳ Ｐゴシック"/>
              <a:cs typeface="Calibri"/>
            </a:endParaRPr>
          </a:p>
          <a:p>
            <a:r>
              <a:rPr lang="ja-JP">
                <a:ea typeface="ＭＳ Ｐゴシック"/>
                <a:cs typeface="Calibri"/>
              </a:rPr>
              <a:t>じゃんけんの3手（「グー」「チョキ」「パー」）の単語発声を音声ファイルとして録音し，今後の音声認識の実験で利用できるよう準備せよ．</a:t>
            </a:r>
            <a:endParaRPr lang="ja-JP" altLang="en-US" dirty="0">
              <a:ea typeface="ＭＳ Ｐゴシック"/>
              <a:cs typeface="Calibri"/>
            </a:endParaRPr>
          </a:p>
          <a:p>
            <a:endParaRPr lang="ja-JP" dirty="0">
              <a:ea typeface="ＭＳ Ｐゴシック"/>
              <a:cs typeface="Calibri"/>
            </a:endParaRPr>
          </a:p>
          <a:p>
            <a:r>
              <a:rPr lang="ja-JP">
                <a:ea typeface="ＭＳ Ｐゴシック"/>
                <a:cs typeface="Calibri"/>
              </a:rPr>
              <a:t>まとめ</a:t>
            </a:r>
            <a:endParaRPr lang="ja-JP" dirty="0">
              <a:ea typeface="ＭＳ Ｐゴシック"/>
              <a:cs typeface="Calibri"/>
            </a:endParaRPr>
          </a:p>
          <a:p>
            <a:r>
              <a:rPr lang="en-US" altLang="ja-JP" dirty="0">
                <a:ea typeface="ＭＳ Ｐゴシック"/>
                <a:cs typeface="Calibri"/>
              </a:rPr>
              <a:t>MATLAB</a:t>
            </a:r>
            <a:r>
              <a:rPr lang="ja-JP">
                <a:ea typeface="ＭＳ Ｐゴシック"/>
                <a:cs typeface="Calibri"/>
              </a:rPr>
              <a:t>を使いじゃんけんの</a:t>
            </a:r>
            <a:r>
              <a:rPr lang="en-US" altLang="ja-JP" dirty="0">
                <a:ea typeface="ＭＳ Ｐゴシック"/>
                <a:cs typeface="Calibri"/>
              </a:rPr>
              <a:t>3</a:t>
            </a:r>
            <a:r>
              <a:rPr lang="ja-JP">
                <a:ea typeface="ＭＳ Ｐゴシック"/>
                <a:cs typeface="Calibri"/>
              </a:rPr>
              <a:t>手それぞれ</a:t>
            </a:r>
            <a:r>
              <a:rPr lang="en-US" altLang="ja-JP" dirty="0">
                <a:ea typeface="ＭＳ Ｐゴシック"/>
                <a:cs typeface="Calibri"/>
              </a:rPr>
              <a:t>2</a:t>
            </a:r>
            <a:r>
              <a:rPr lang="ja-JP">
                <a:ea typeface="ＭＳ Ｐゴシック"/>
                <a:cs typeface="Calibri"/>
              </a:rPr>
              <a:t>つずつのサンプルを録音し，保存した</a:t>
            </a:r>
            <a:endParaRPr lang="ja-JP" dirty="0">
              <a:ea typeface="ＭＳ Ｐゴシック"/>
              <a:cs typeface="Calibri"/>
            </a:endParaRPr>
          </a:p>
          <a:p>
            <a:r>
              <a:rPr lang="ja-JP">
                <a:ea typeface="ＭＳ Ｐゴシック"/>
                <a:cs typeface="Calibri"/>
              </a:rPr>
              <a:t>それぞれの時間波形を示した</a:t>
            </a:r>
            <a:endParaRPr lang="ja-JP" dirty="0">
              <a:ea typeface="ＭＳ Ｐゴシック"/>
              <a:cs typeface="Calibri"/>
            </a:endParaRPr>
          </a:p>
        </p:txBody>
      </p:sp>
    </p:spTree>
    <p:extLst>
      <p:ext uri="{BB962C8B-B14F-4D97-AF65-F5344CB8AC3E}">
        <p14:creationId xmlns:p14="http://schemas.microsoft.com/office/powerpoint/2010/main" val="24514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0710-5556-42DB-A02E-69DB72DD2C04}"/>
              </a:ext>
            </a:extLst>
          </p:cNvPr>
          <p:cNvSpPr>
            <a:spLocks noGrp="1"/>
          </p:cNvSpPr>
          <p:nvPr>
            <p:ph type="title"/>
          </p:nvPr>
        </p:nvSpPr>
        <p:spPr/>
        <p:txBody>
          <a:bodyPr/>
          <a:lstStyle/>
          <a:p>
            <a:r>
              <a:rPr lang="ja-JP" altLang="en-US">
                <a:ea typeface="ＭＳ Ｐゴシック"/>
                <a:cs typeface="Calibri Light"/>
              </a:rPr>
              <a:t>感想</a:t>
            </a:r>
            <a:endParaRPr kumimoji="1" lang="ja-JP" altLang="en-US"/>
          </a:p>
        </p:txBody>
      </p:sp>
      <p:sp>
        <p:nvSpPr>
          <p:cNvPr id="3" name="Content Placeholder 2">
            <a:extLst>
              <a:ext uri="{FF2B5EF4-FFF2-40B4-BE49-F238E27FC236}">
                <a16:creationId xmlns:a16="http://schemas.microsoft.com/office/drawing/2014/main" id="{D0C6346C-5316-4ACC-ADA2-2594F4B24E09}"/>
              </a:ext>
            </a:extLst>
          </p:cNvPr>
          <p:cNvSpPr>
            <a:spLocks noGrp="1"/>
          </p:cNvSpPr>
          <p:nvPr>
            <p:ph idx="1"/>
          </p:nvPr>
        </p:nvSpPr>
        <p:spPr/>
        <p:txBody>
          <a:bodyPr vert="horz" lIns="0" tIns="45720" rIns="0" bIns="45720" rtlCol="0" anchor="t">
            <a:normAutofit/>
          </a:bodyPr>
          <a:lstStyle/>
          <a:p>
            <a:r>
              <a:rPr lang="ja-JP" altLang="en-US">
                <a:ea typeface="ＭＳ Ｐゴシック"/>
                <a:cs typeface="Calibri"/>
              </a:rPr>
              <a:t>MATLABでの音声録音がとても簡単に行えて驚きました．今回はUSBのインターフェースが一つしかなかったから大丈夫だったけど，複数ある場合にそれらを切り替えて録音することは可能なのかなと思った．</a:t>
            </a:r>
          </a:p>
          <a:p>
            <a:r>
              <a:rPr lang="ja-JP" altLang="en-US">
                <a:ea typeface="ＭＳ Ｐゴシック"/>
                <a:cs typeface="Calibri"/>
              </a:rPr>
              <a:t>録音が目的だったら，家のほうがよかった．防音設備もあったし，マイク品質も貸し出されたものよりも良いので，ノイズの少ない良いサンプルが取れたはず．また，最初の1時間ネットにつながらずとても時間を無駄にした気分でした．</a:t>
            </a:r>
          </a:p>
          <a:p>
            <a:r>
              <a:rPr lang="ja-JP" altLang="en-US">
                <a:ea typeface="ＭＳ Ｐゴシック"/>
                <a:cs typeface="Calibri"/>
              </a:rPr>
              <a:t>ただ，やはりオフラインでの安心感はあるなと感じました．</a:t>
            </a:r>
            <a:endParaRPr lang="ja-JP" altLang="en-US" dirty="0">
              <a:ea typeface="ＭＳ Ｐゴシック"/>
              <a:cs typeface="Calibri"/>
            </a:endParaRPr>
          </a:p>
        </p:txBody>
      </p:sp>
    </p:spTree>
    <p:extLst>
      <p:ext uri="{BB962C8B-B14F-4D97-AF65-F5344CB8AC3E}">
        <p14:creationId xmlns:p14="http://schemas.microsoft.com/office/powerpoint/2010/main" val="24976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8161-A290-4F9D-9505-AB2BAD0B1739}"/>
              </a:ext>
            </a:extLst>
          </p:cNvPr>
          <p:cNvSpPr>
            <a:spLocks noGrp="1"/>
          </p:cNvSpPr>
          <p:nvPr>
            <p:ph type="title"/>
          </p:nvPr>
        </p:nvSpPr>
        <p:spPr/>
        <p:txBody>
          <a:bodyPr/>
          <a:lstStyle/>
          <a:p>
            <a:r>
              <a:rPr lang="ja-JP" altLang="en-US">
                <a:ea typeface="ＭＳ Ｐゴシック"/>
                <a:cs typeface="Calibri Light"/>
              </a:rPr>
              <a:t>問題１</a:t>
            </a:r>
            <a:endParaRPr kumimoji="1" lang="ja-JP" altLang="en-US"/>
          </a:p>
        </p:txBody>
      </p:sp>
      <p:sp>
        <p:nvSpPr>
          <p:cNvPr id="3" name="Content Placeholder 2">
            <a:extLst>
              <a:ext uri="{FF2B5EF4-FFF2-40B4-BE49-F238E27FC236}">
                <a16:creationId xmlns:a16="http://schemas.microsoft.com/office/drawing/2014/main" id="{B3A01E7E-1209-4CE0-ADCD-83627F7CC92F}"/>
              </a:ext>
            </a:extLst>
          </p:cNvPr>
          <p:cNvSpPr>
            <a:spLocks noGrp="1"/>
          </p:cNvSpPr>
          <p:nvPr>
            <p:ph idx="1"/>
          </p:nvPr>
        </p:nvSpPr>
        <p:spPr/>
        <p:txBody>
          <a:bodyPr vert="horz" lIns="0" tIns="45720" rIns="0" bIns="45720" rtlCol="0" anchor="t">
            <a:normAutofit/>
          </a:bodyPr>
          <a:lstStyle/>
          <a:p>
            <a:r>
              <a:rPr lang="ja-JP" b="1">
                <a:ea typeface="+mn-lt"/>
                <a:cs typeface="+mn-lt"/>
              </a:rPr>
              <a:t>MATLAB/Octave上で音や音声を扱うための基礎知識を，簡潔に説明せよ．</a:t>
            </a:r>
            <a:endParaRPr kumimoji="1" lang="ja-JP" altLang="en-US"/>
          </a:p>
        </p:txBody>
      </p:sp>
    </p:spTree>
    <p:extLst>
      <p:ext uri="{BB962C8B-B14F-4D97-AF65-F5344CB8AC3E}">
        <p14:creationId xmlns:p14="http://schemas.microsoft.com/office/powerpoint/2010/main" val="44036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31BF-F0A5-4918-A586-310B8D0D54FD}"/>
              </a:ext>
            </a:extLst>
          </p:cNvPr>
          <p:cNvSpPr>
            <a:spLocks noGrp="1"/>
          </p:cNvSpPr>
          <p:nvPr>
            <p:ph type="title"/>
          </p:nvPr>
        </p:nvSpPr>
        <p:spPr/>
        <p:txBody>
          <a:bodyPr/>
          <a:lstStyle/>
          <a:p>
            <a:r>
              <a:rPr lang="ja-JP" altLang="en-US">
                <a:ea typeface="ＭＳ Ｐゴシック"/>
                <a:cs typeface="Calibri Light"/>
              </a:rPr>
              <a:t>問題１の小問題</a:t>
            </a:r>
            <a:endParaRPr kumimoji="1" lang="ja-JP" altLang="en-US"/>
          </a:p>
        </p:txBody>
      </p:sp>
      <p:sp>
        <p:nvSpPr>
          <p:cNvPr id="3" name="Content Placeholder 2">
            <a:extLst>
              <a:ext uri="{FF2B5EF4-FFF2-40B4-BE49-F238E27FC236}">
                <a16:creationId xmlns:a16="http://schemas.microsoft.com/office/drawing/2014/main" id="{A12BFC24-DECB-4394-8264-F7A71A8555F4}"/>
              </a:ext>
            </a:extLst>
          </p:cNvPr>
          <p:cNvSpPr>
            <a:spLocks noGrp="1"/>
          </p:cNvSpPr>
          <p:nvPr>
            <p:ph idx="1"/>
          </p:nvPr>
        </p:nvSpPr>
        <p:spPr/>
        <p:txBody>
          <a:bodyPr vert="horz" lIns="0" tIns="45720" rIns="0" bIns="45720" rtlCol="0" anchor="t">
            <a:normAutofit/>
          </a:bodyPr>
          <a:lstStyle/>
          <a:p>
            <a:pPr marL="457200" indent="-457200">
              <a:buAutoNum type="arabicPeriod"/>
            </a:pPr>
            <a:r>
              <a:rPr lang="ja-JP" b="1">
                <a:ea typeface="+mn-lt"/>
                <a:cs typeface="+mn-lt"/>
              </a:rPr>
              <a:t>MATLAB/Octaveにおける音のI/O処理について，以下の4つの観点に整理して簡潔に説明せよ</a:t>
            </a:r>
            <a:endParaRPr lang="ja-JP" altLang="en-US" b="1">
              <a:cs typeface="Calibri" panose="020F0502020204030204"/>
            </a:endParaRPr>
          </a:p>
          <a:p>
            <a:pPr marL="543560" lvl="1" indent="-342900">
              <a:buAutoNum type="arabicPeriod"/>
            </a:pPr>
            <a:r>
              <a:rPr lang="ja-JP">
                <a:ea typeface="+mn-lt"/>
                <a:cs typeface="+mn-lt"/>
              </a:rPr>
              <a:t>音の録音（ToDo: 第4回(4A節)で実施）</a:t>
            </a:r>
            <a:endParaRPr lang="ja-JP">
              <a:ea typeface="ＭＳ Ｐゴシック"/>
              <a:cs typeface="Calibri"/>
            </a:endParaRPr>
          </a:p>
          <a:p>
            <a:pPr marL="543560" lvl="1" indent="-342900">
              <a:buAutoNum type="arabicPeriod"/>
            </a:pPr>
            <a:r>
              <a:rPr lang="ja-JP">
                <a:ea typeface="+mn-lt"/>
                <a:cs typeface="+mn-lt"/>
              </a:rPr>
              <a:t>音の再生</a:t>
            </a:r>
            <a:endParaRPr lang="ja-JP">
              <a:ea typeface="ＭＳ Ｐゴシック"/>
              <a:cs typeface="Calibri"/>
            </a:endParaRPr>
          </a:p>
          <a:p>
            <a:pPr marL="543560" lvl="1" indent="-342900">
              <a:buAutoNum type="arabicPeriod"/>
            </a:pPr>
            <a:r>
              <a:rPr lang="ja-JP">
                <a:ea typeface="+mn-lt"/>
                <a:cs typeface="+mn-lt"/>
              </a:rPr>
              <a:t>音の音声ファイルへの保存</a:t>
            </a:r>
            <a:endParaRPr lang="ja-JP">
              <a:ea typeface="ＭＳ Ｐゴシック"/>
              <a:cs typeface="Calibri"/>
            </a:endParaRPr>
          </a:p>
          <a:p>
            <a:pPr marL="543560" lvl="1" indent="-342900">
              <a:buAutoNum type="arabicPeriod"/>
            </a:pPr>
            <a:r>
              <a:rPr lang="ja-JP">
                <a:ea typeface="+mn-lt"/>
                <a:cs typeface="+mn-lt"/>
              </a:rPr>
              <a:t>音の音声ファイルからの読み出し</a:t>
            </a:r>
            <a:endParaRPr lang="ja-JP">
              <a:cs typeface="Calibri" panose="020F0502020204030204"/>
            </a:endParaRPr>
          </a:p>
          <a:p>
            <a:pPr marL="457200" indent="-457200">
              <a:buAutoNum type="arabicPeriod"/>
            </a:pPr>
            <a:r>
              <a:rPr lang="ja-JP" altLang="en-US" b="1">
                <a:ea typeface="+mn-lt"/>
                <a:cs typeface="+mn-lt"/>
              </a:rPr>
              <a:t>デモ音（あるいは，自身の録音音声）を利用して，その音声波形を時間波形として表示せよ．なお，以下</a:t>
            </a:r>
            <a:r>
              <a:rPr lang="en-US" altLang="ja-JP" b="1">
                <a:ea typeface="+mn-lt"/>
                <a:cs typeface="+mn-lt"/>
              </a:rPr>
              <a:t>3</a:t>
            </a:r>
            <a:r>
              <a:rPr lang="ja-JP" altLang="en-US" b="1">
                <a:ea typeface="+mn-lt"/>
                <a:cs typeface="+mn-lt"/>
              </a:rPr>
              <a:t>つの情報を明記すること．</a:t>
            </a:r>
            <a:r>
              <a:rPr lang="ja-JP" altLang="en-US" dirty="0">
                <a:ea typeface="+mn-lt"/>
                <a:cs typeface="+mn-lt"/>
              </a:rPr>
              <a:t> </a:t>
            </a:r>
            <a:endParaRPr lang="ja-JP" altLang="en-US" dirty="0">
              <a:ea typeface="ＭＳ Ｐゴシック"/>
              <a:cs typeface="Calibri"/>
            </a:endParaRPr>
          </a:p>
          <a:p>
            <a:pPr marL="543560" lvl="1" indent="-342900">
              <a:buAutoNum type="arabicPeriod"/>
            </a:pPr>
            <a:r>
              <a:rPr lang="ja-JP" altLang="en-US">
                <a:ea typeface="+mn-lt"/>
                <a:cs typeface="+mn-lt"/>
              </a:rPr>
              <a:t>音のサンプリング周波数（単位は </a:t>
            </a:r>
            <a:r>
              <a:rPr lang="en-US" altLang="ja-JP">
                <a:ea typeface="+mn-lt"/>
                <a:cs typeface="+mn-lt"/>
              </a:rPr>
              <a:t>Hz</a:t>
            </a:r>
            <a:r>
              <a:rPr lang="ja-JP" altLang="en-US">
                <a:ea typeface="+mn-lt"/>
                <a:cs typeface="+mn-lt"/>
              </a:rPr>
              <a:t> か </a:t>
            </a:r>
            <a:r>
              <a:rPr lang="en-US" altLang="ja-JP">
                <a:ea typeface="+mn-lt"/>
                <a:cs typeface="+mn-lt"/>
              </a:rPr>
              <a:t>kHz</a:t>
            </a:r>
            <a:r>
              <a:rPr lang="ja-JP" altLang="en-US">
                <a:ea typeface="+mn-lt"/>
                <a:cs typeface="+mn-lt"/>
              </a:rPr>
              <a:t>）</a:t>
            </a:r>
            <a:endParaRPr lang="ja-JP" altLang="en-US">
              <a:ea typeface="ＭＳ Ｐゴシック"/>
              <a:cs typeface="Calibri"/>
            </a:endParaRPr>
          </a:p>
          <a:p>
            <a:pPr marL="543560" lvl="1" indent="-342900">
              <a:buAutoNum type="arabicPeriod"/>
            </a:pPr>
            <a:r>
              <a:rPr lang="ja-JP" altLang="en-US">
                <a:ea typeface="+mn-lt"/>
                <a:cs typeface="+mn-lt"/>
              </a:rPr>
              <a:t>音の長さ（単位は </a:t>
            </a:r>
            <a:r>
              <a:rPr lang="en-US" altLang="ja-JP">
                <a:ea typeface="+mn-lt"/>
                <a:cs typeface="+mn-lt"/>
              </a:rPr>
              <a:t>s</a:t>
            </a:r>
            <a:r>
              <a:rPr lang="ja-JP" altLang="en-US">
                <a:ea typeface="+mn-lt"/>
                <a:cs typeface="+mn-lt"/>
              </a:rPr>
              <a:t> か </a:t>
            </a:r>
            <a:r>
              <a:rPr lang="en-US" altLang="ja-JP">
                <a:ea typeface="+mn-lt"/>
                <a:cs typeface="+mn-lt"/>
              </a:rPr>
              <a:t>ms</a:t>
            </a:r>
            <a:r>
              <a:rPr lang="ja-JP" altLang="en-US" dirty="0">
                <a:ea typeface="+mn-lt"/>
                <a:cs typeface="+mn-lt"/>
              </a:rPr>
              <a:t>　</a:t>
            </a:r>
            <a:r>
              <a:rPr lang="en-US" altLang="ja-JP">
                <a:ea typeface="+mn-lt"/>
                <a:cs typeface="+mn-lt"/>
              </a:rPr>
              <a:t>※</a:t>
            </a:r>
            <a:r>
              <a:rPr lang="ja-JP" altLang="en-US">
                <a:ea typeface="+mn-lt"/>
                <a:cs typeface="+mn-lt"/>
              </a:rPr>
              <a:t>秒単位かミリ秒単位のどちらかということ）</a:t>
            </a:r>
            <a:endParaRPr lang="ja-JP" altLang="en-US">
              <a:ea typeface="ＭＳ Ｐゴシック"/>
              <a:cs typeface="Calibri"/>
            </a:endParaRPr>
          </a:p>
          <a:p>
            <a:pPr marL="543560" lvl="1" indent="-342900">
              <a:buAutoNum type="arabicPeriod"/>
            </a:pPr>
            <a:r>
              <a:rPr lang="ja-JP" altLang="en-US">
                <a:ea typeface="+mn-lt"/>
                <a:cs typeface="+mn-lt"/>
              </a:rPr>
              <a:t>発話内容（例えば，「漢字と読み仮名」あるいは「ひらがな」などのいずれかで書く．）</a:t>
            </a:r>
            <a:endParaRPr lang="ja-JP" altLang="en-US">
              <a:ea typeface="ＭＳ Ｐゴシック"/>
              <a:cs typeface="Calibri"/>
            </a:endParaRPr>
          </a:p>
          <a:p>
            <a:endParaRPr lang="ja-JP" dirty="0">
              <a:ea typeface="ＭＳ Ｐゴシック"/>
              <a:cs typeface="Calibri"/>
            </a:endParaRPr>
          </a:p>
          <a:p>
            <a:endParaRPr lang="ja-JP" altLang="en-US" dirty="0">
              <a:ea typeface="ＭＳ Ｐゴシック"/>
              <a:cs typeface="Calibri"/>
            </a:endParaRPr>
          </a:p>
        </p:txBody>
      </p:sp>
    </p:spTree>
    <p:extLst>
      <p:ext uri="{BB962C8B-B14F-4D97-AF65-F5344CB8AC3E}">
        <p14:creationId xmlns:p14="http://schemas.microsoft.com/office/powerpoint/2010/main" val="160256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F48B-B1AE-48F5-8FD0-F2D4B08DB6A2}"/>
              </a:ext>
            </a:extLst>
          </p:cNvPr>
          <p:cNvSpPr>
            <a:spLocks noGrp="1"/>
          </p:cNvSpPr>
          <p:nvPr>
            <p:ph type="title"/>
          </p:nvPr>
        </p:nvSpPr>
        <p:spPr/>
        <p:txBody>
          <a:bodyPr/>
          <a:lstStyle/>
          <a:p>
            <a:r>
              <a:rPr lang="ja-JP" altLang="en-US">
                <a:ea typeface="ＭＳ Ｐゴシック"/>
                <a:cs typeface="Calibri Light"/>
              </a:rPr>
              <a:t>1-1．音の録音・再生</a:t>
            </a:r>
            <a:endParaRPr kumimoji="1" lang="ja-JP" altLang="en-US"/>
          </a:p>
        </p:txBody>
      </p:sp>
      <p:sp>
        <p:nvSpPr>
          <p:cNvPr id="3" name="Content Placeholder 2">
            <a:extLst>
              <a:ext uri="{FF2B5EF4-FFF2-40B4-BE49-F238E27FC236}">
                <a16:creationId xmlns:a16="http://schemas.microsoft.com/office/drawing/2014/main" id="{E555C3B9-D090-487F-AF47-29D9B2655584}"/>
              </a:ext>
            </a:extLst>
          </p:cNvPr>
          <p:cNvSpPr>
            <a:spLocks noGrp="1"/>
          </p:cNvSpPr>
          <p:nvPr>
            <p:ph idx="1"/>
          </p:nvPr>
        </p:nvSpPr>
        <p:spPr>
          <a:xfrm>
            <a:off x="1097280" y="3887319"/>
            <a:ext cx="10058400" cy="1579210"/>
          </a:xfrm>
        </p:spPr>
        <p:txBody>
          <a:bodyPr vert="horz" lIns="0" tIns="45720" rIns="0" bIns="45720" rtlCol="0" anchor="t">
            <a:normAutofit fontScale="92500" lnSpcReduction="10000"/>
          </a:bodyPr>
          <a:lstStyle/>
          <a:p>
            <a:r>
              <a:rPr lang="ja-JP" altLang="en-US">
                <a:ea typeface="ＭＳ Ｐゴシック"/>
                <a:cs typeface="Calibri"/>
              </a:rPr>
              <a:t>音の再生</a:t>
            </a:r>
          </a:p>
          <a:p>
            <a:r>
              <a:rPr lang="ja-JP" altLang="en-US">
                <a:ea typeface="ＭＳ Ｐゴシック"/>
                <a:cs typeface="Calibri"/>
              </a:rPr>
              <a:t>Sound関数を用いることで可能．</a:t>
            </a:r>
            <a:endParaRPr lang="ja-JP" altLang="en-US" dirty="0">
              <a:ea typeface="ＭＳ Ｐゴシック"/>
              <a:cs typeface="Calibri"/>
            </a:endParaRPr>
          </a:p>
          <a:p>
            <a:pPr marL="457200" indent="-457200">
              <a:buAutoNum type="arabicPeriod"/>
            </a:pPr>
            <a:r>
              <a:rPr lang="ja-JP" altLang="en-US">
                <a:ea typeface="ＭＳ Ｐゴシック"/>
                <a:cs typeface="Calibri"/>
              </a:rPr>
              <a:t>第1引数：再生するデータの変数</a:t>
            </a:r>
            <a:endParaRPr lang="ja-JP" altLang="en-US" dirty="0">
              <a:ea typeface="ＭＳ Ｐゴシック"/>
              <a:cs typeface="Calibri"/>
            </a:endParaRPr>
          </a:p>
          <a:p>
            <a:pPr marL="457200" indent="-457200">
              <a:buAutoNum type="arabicPeriod"/>
            </a:pPr>
            <a:r>
              <a:rPr lang="ja-JP" altLang="en-US">
                <a:ea typeface="ＭＳ Ｐゴシック"/>
                <a:cs typeface="Calibri"/>
              </a:rPr>
              <a:t>第2引数：再生するときのサンプリングレート</a:t>
            </a:r>
            <a:endParaRPr lang="ja-JP" altLang="en-US" dirty="0">
              <a:ea typeface="ＭＳ Ｐゴシック"/>
              <a:cs typeface="Calibri"/>
            </a:endParaRPr>
          </a:p>
        </p:txBody>
      </p:sp>
      <p:sp>
        <p:nvSpPr>
          <p:cNvPr id="5" name="Content Placeholder 2">
            <a:extLst>
              <a:ext uri="{FF2B5EF4-FFF2-40B4-BE49-F238E27FC236}">
                <a16:creationId xmlns:a16="http://schemas.microsoft.com/office/drawing/2014/main" id="{0AD8ACA5-2A76-46DB-BDA8-C234304842A5}"/>
              </a:ext>
            </a:extLst>
          </p:cNvPr>
          <p:cNvSpPr txBox="1">
            <a:spLocks/>
          </p:cNvSpPr>
          <p:nvPr/>
        </p:nvSpPr>
        <p:spPr>
          <a:xfrm>
            <a:off x="1091529" y="2026889"/>
            <a:ext cx="10058400" cy="1579210"/>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a:ea typeface="ＭＳ Ｐゴシック"/>
                <a:cs typeface="Calibri"/>
              </a:rPr>
              <a:t>音の録音(4Aの内容）</a:t>
            </a:r>
          </a:p>
          <a:p>
            <a:pPr marL="457200" indent="-457200">
              <a:buAutoNum type="arabicPeriod"/>
            </a:pPr>
            <a:r>
              <a:rPr lang="ja-JP" altLang="en-US">
                <a:ea typeface="ＭＳ Ｐゴシック"/>
                <a:cs typeface="Calibri"/>
              </a:rPr>
              <a:t>Audiorecorder関数で録音用のオブジェクトを作成</a:t>
            </a:r>
            <a:endParaRPr lang="ja-JP" altLang="en-US" dirty="0">
              <a:ea typeface="ＭＳ Ｐゴシック"/>
              <a:cs typeface="Calibri"/>
            </a:endParaRPr>
          </a:p>
          <a:p>
            <a:pPr marL="457200" indent="-457200">
              <a:buAutoNum type="arabicPeriod"/>
            </a:pPr>
            <a:r>
              <a:rPr lang="ja-JP" altLang="en-US">
                <a:ea typeface="ＭＳ Ｐゴシック"/>
                <a:cs typeface="Calibri"/>
              </a:rPr>
              <a:t>Recordblocking関数を用いて録音</a:t>
            </a:r>
            <a:endParaRPr lang="ja-JP" altLang="en-US" dirty="0">
              <a:ea typeface="ＭＳ Ｐゴシック"/>
              <a:cs typeface="Calibri"/>
            </a:endParaRPr>
          </a:p>
          <a:p>
            <a:pPr marL="457200" indent="-457200">
              <a:buAutoNum type="arabicPeriod"/>
            </a:pPr>
            <a:r>
              <a:rPr lang="ja-JP" altLang="en-US">
                <a:ea typeface="ＭＳ Ｐゴシック"/>
                <a:cs typeface="Calibri"/>
              </a:rPr>
              <a:t>getaudiodata関数を使い，音データを取得</a:t>
            </a:r>
            <a:endParaRPr lang="ja-JP" altLang="en-US" dirty="0">
              <a:ea typeface="ＭＳ Ｐゴシック"/>
              <a:cs typeface="Calibri"/>
            </a:endParaRPr>
          </a:p>
        </p:txBody>
      </p:sp>
      <p:pic>
        <p:nvPicPr>
          <p:cNvPr id="4" name="図 5">
            <a:extLst>
              <a:ext uri="{FF2B5EF4-FFF2-40B4-BE49-F238E27FC236}">
                <a16:creationId xmlns:a16="http://schemas.microsoft.com/office/drawing/2014/main" id="{C8CD096F-C10E-4269-AE50-63163DA2EDA5}"/>
              </a:ext>
            </a:extLst>
          </p:cNvPr>
          <p:cNvPicPr>
            <a:picLocks noChangeAspect="1"/>
          </p:cNvPicPr>
          <p:nvPr/>
        </p:nvPicPr>
        <p:blipFill>
          <a:blip r:embed="rId2"/>
          <a:stretch>
            <a:fillRect/>
          </a:stretch>
        </p:blipFill>
        <p:spPr>
          <a:xfrm>
            <a:off x="1100137" y="5672318"/>
            <a:ext cx="1739121" cy="286648"/>
          </a:xfrm>
          <a:prstGeom prst="rect">
            <a:avLst/>
          </a:prstGeom>
        </p:spPr>
      </p:pic>
    </p:spTree>
    <p:extLst>
      <p:ext uri="{BB962C8B-B14F-4D97-AF65-F5344CB8AC3E}">
        <p14:creationId xmlns:p14="http://schemas.microsoft.com/office/powerpoint/2010/main" val="45792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A4FC-B56A-4CDD-A957-B7CBD93EEBC5}"/>
              </a:ext>
            </a:extLst>
          </p:cNvPr>
          <p:cNvSpPr>
            <a:spLocks noGrp="1"/>
          </p:cNvSpPr>
          <p:nvPr>
            <p:ph type="title"/>
          </p:nvPr>
        </p:nvSpPr>
        <p:spPr/>
        <p:txBody>
          <a:bodyPr/>
          <a:lstStyle/>
          <a:p>
            <a:r>
              <a:rPr lang="ja-JP" altLang="en-US">
                <a:ea typeface="ＭＳ Ｐゴシック"/>
                <a:cs typeface="Calibri Light"/>
              </a:rPr>
              <a:t>1-1.音声ファイルへの保存・読み出し</a:t>
            </a:r>
            <a:endParaRPr kumimoji="1" lang="ja-JP" altLang="en-US"/>
          </a:p>
        </p:txBody>
      </p:sp>
      <p:sp>
        <p:nvSpPr>
          <p:cNvPr id="3" name="Content Placeholder 2">
            <a:extLst>
              <a:ext uri="{FF2B5EF4-FFF2-40B4-BE49-F238E27FC236}">
                <a16:creationId xmlns:a16="http://schemas.microsoft.com/office/drawing/2014/main" id="{E0477389-56CF-4B65-A06F-EC0033A9E816}"/>
              </a:ext>
            </a:extLst>
          </p:cNvPr>
          <p:cNvSpPr>
            <a:spLocks noGrp="1"/>
          </p:cNvSpPr>
          <p:nvPr>
            <p:ph idx="1"/>
          </p:nvPr>
        </p:nvSpPr>
        <p:spPr>
          <a:xfrm>
            <a:off x="1097280" y="1975130"/>
            <a:ext cx="10058400" cy="1866757"/>
          </a:xfrm>
        </p:spPr>
        <p:txBody>
          <a:bodyPr vert="horz" lIns="0" tIns="45720" rIns="0" bIns="45720" rtlCol="0" anchor="t">
            <a:normAutofit/>
          </a:bodyPr>
          <a:lstStyle/>
          <a:p>
            <a:r>
              <a:rPr lang="ja-JP" altLang="en-US" b="1">
                <a:ea typeface="ＭＳ Ｐゴシック"/>
                <a:cs typeface="Calibri"/>
              </a:rPr>
              <a:t>音声ファイルへの保存</a:t>
            </a:r>
          </a:p>
          <a:p>
            <a:r>
              <a:rPr lang="en-US" altLang="ja-JP">
                <a:ea typeface="+mn-lt"/>
                <a:cs typeface="+mn-lt"/>
              </a:rPr>
              <a:t>A</a:t>
            </a:r>
            <a:r>
              <a:rPr lang="ja-JP">
                <a:ea typeface="+mn-lt"/>
                <a:cs typeface="+mn-lt"/>
              </a:rPr>
              <a:t>udiowrite関数を利用すると，音声データを音声ファイルに書き出せる．</a:t>
            </a:r>
            <a:endParaRPr lang="ja-JP" altLang="en-US">
              <a:ea typeface="ＭＳ Ｐゴシック"/>
              <a:cs typeface="+mn-lt"/>
            </a:endParaRPr>
          </a:p>
          <a:p>
            <a:pPr marL="383540" lvl="1"/>
            <a:r>
              <a:rPr lang="ja-JP" altLang="en-US">
                <a:ea typeface="+mn-lt"/>
                <a:cs typeface="+mn-lt"/>
              </a:rPr>
              <a:t>第</a:t>
            </a:r>
            <a:r>
              <a:rPr lang="en-US" altLang="ja-JP">
                <a:ea typeface="+mn-lt"/>
                <a:cs typeface="+mn-lt"/>
              </a:rPr>
              <a:t>1</a:t>
            </a:r>
            <a:r>
              <a:rPr lang="ja-JP" altLang="en-US">
                <a:ea typeface="+mn-lt"/>
                <a:cs typeface="+mn-lt"/>
              </a:rPr>
              <a:t>引数：ファイル名</a:t>
            </a:r>
            <a:endParaRPr lang="ja-JP" altLang="en-US">
              <a:ea typeface="ＭＳ Ｐゴシック"/>
              <a:cs typeface="+mn-lt"/>
            </a:endParaRPr>
          </a:p>
          <a:p>
            <a:pPr marL="383540" lvl="1"/>
            <a:r>
              <a:rPr lang="ja-JP" altLang="en-US">
                <a:ea typeface="+mn-lt"/>
                <a:cs typeface="+mn-lt"/>
              </a:rPr>
              <a:t>第</a:t>
            </a:r>
            <a:r>
              <a:rPr lang="en-US" altLang="ja-JP">
                <a:ea typeface="+mn-lt"/>
                <a:cs typeface="+mn-lt"/>
              </a:rPr>
              <a:t>2</a:t>
            </a:r>
            <a:r>
              <a:rPr lang="ja-JP" altLang="en-US">
                <a:ea typeface="+mn-lt"/>
                <a:cs typeface="+mn-lt"/>
              </a:rPr>
              <a:t>引数：指定した変数のデータ</a:t>
            </a:r>
            <a:endParaRPr lang="en-US" altLang="ja-JP" baseline="30000">
              <a:ea typeface="ＭＳ Ｐゴシック"/>
              <a:cs typeface="Calibri"/>
            </a:endParaRPr>
          </a:p>
          <a:p>
            <a:pPr marL="383540" lvl="1"/>
            <a:r>
              <a:rPr lang="ja-JP" altLang="en-US">
                <a:ea typeface="+mn-lt"/>
                <a:cs typeface="+mn-lt"/>
              </a:rPr>
              <a:t>第</a:t>
            </a:r>
            <a:r>
              <a:rPr lang="en-US" altLang="ja-JP">
                <a:ea typeface="+mn-lt"/>
                <a:cs typeface="+mn-lt"/>
              </a:rPr>
              <a:t>3</a:t>
            </a:r>
            <a:r>
              <a:rPr lang="ja-JP" altLang="en-US">
                <a:ea typeface="+mn-lt"/>
                <a:cs typeface="+mn-lt"/>
              </a:rPr>
              <a:t>引数：サンプリング周波数を</a:t>
            </a:r>
            <a:r>
              <a:rPr lang="en-US" altLang="ja-JP">
                <a:ea typeface="+mn-lt"/>
                <a:cs typeface="+mn-lt"/>
              </a:rPr>
              <a:t>Hz</a:t>
            </a:r>
            <a:r>
              <a:rPr lang="ja-JP" altLang="en-US">
                <a:ea typeface="+mn-lt"/>
                <a:cs typeface="+mn-lt"/>
              </a:rPr>
              <a:t>単位で指定</a:t>
            </a:r>
            <a:endParaRPr lang="ja-JP" altLang="en-US">
              <a:ea typeface="ＭＳ Ｐゴシック"/>
              <a:cs typeface="Calibri"/>
            </a:endParaRPr>
          </a:p>
          <a:p>
            <a:endParaRPr lang="ja-JP" dirty="0">
              <a:ea typeface="ＭＳ Ｐゴシック"/>
              <a:cs typeface="Calibri"/>
            </a:endParaRPr>
          </a:p>
        </p:txBody>
      </p:sp>
      <p:sp>
        <p:nvSpPr>
          <p:cNvPr id="5" name="Content Placeholder 2">
            <a:extLst>
              <a:ext uri="{FF2B5EF4-FFF2-40B4-BE49-F238E27FC236}">
                <a16:creationId xmlns:a16="http://schemas.microsoft.com/office/drawing/2014/main" id="{7104219C-4093-4E66-9E9B-5D31591769D3}"/>
              </a:ext>
            </a:extLst>
          </p:cNvPr>
          <p:cNvSpPr txBox="1">
            <a:spLocks/>
          </p:cNvSpPr>
          <p:nvPr/>
        </p:nvSpPr>
        <p:spPr>
          <a:xfrm>
            <a:off x="1097280" y="4102980"/>
            <a:ext cx="10058400" cy="2168681"/>
          </a:xfrm>
          <a:prstGeom prst="rect">
            <a:avLst/>
          </a:prstGeom>
        </p:spPr>
        <p:txBody>
          <a:bodyPr vert="horz" lIns="0" tIns="45720" rIns="0" bIns="45720" rtlCol="0" anchor="t">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ja-JP" altLang="en-US" b="1">
                <a:ea typeface="ＭＳ Ｐゴシック"/>
                <a:cs typeface="Calibri"/>
              </a:rPr>
              <a:t>音声ファイルの読み出し</a:t>
            </a:r>
          </a:p>
          <a:p>
            <a:r>
              <a:rPr lang="ja-JP">
                <a:ea typeface="+mn-lt"/>
                <a:cs typeface="+mn-lt"/>
              </a:rPr>
              <a:t>MATLAB/Octaveでは，コマンド一つで実行でき</a:t>
            </a:r>
            <a:r>
              <a:rPr lang="ja-JP" altLang="en-US">
                <a:ea typeface="+mn-lt"/>
                <a:cs typeface="+mn-lt"/>
              </a:rPr>
              <a:t>る．</a:t>
            </a:r>
          </a:p>
          <a:p>
            <a:pPr marL="383540" lvl="1"/>
            <a:r>
              <a:rPr lang="ja-JP" altLang="en-US">
                <a:ea typeface="+mn-lt"/>
                <a:cs typeface="+mn-lt"/>
              </a:rPr>
              <a:t>audioread第１</a:t>
            </a:r>
            <a:r>
              <a:rPr lang="ja-JP">
                <a:ea typeface="+mn-lt"/>
                <a:cs typeface="+mn-lt"/>
              </a:rPr>
              <a:t>引数</a:t>
            </a:r>
            <a:r>
              <a:rPr lang="ja-JP" altLang="en-US">
                <a:ea typeface="+mn-lt"/>
                <a:cs typeface="+mn-lt"/>
              </a:rPr>
              <a:t>：</a:t>
            </a:r>
            <a:r>
              <a:rPr lang="ja-JP">
                <a:ea typeface="+mn-lt"/>
                <a:cs typeface="+mn-lt"/>
              </a:rPr>
              <a:t>読み込みたい音声ファイル名</a:t>
            </a:r>
            <a:endParaRPr lang="ja-JP" altLang="en-US">
              <a:ea typeface="ＭＳ Ｐゴシック"/>
              <a:cs typeface="Calibri"/>
            </a:endParaRPr>
          </a:p>
          <a:p>
            <a:pPr marL="383540" lvl="1"/>
            <a:r>
              <a:rPr lang="ja-JP">
                <a:ea typeface="+mn-lt"/>
                <a:cs typeface="+mn-lt"/>
              </a:rPr>
              <a:t>1つ目の戻り値yには，第1引数で指定したファイル内の音声データが，ベクトルとして読み込ま</a:t>
            </a:r>
            <a:r>
              <a:rPr lang="ja-JP" altLang="en-US">
                <a:ea typeface="+mn-lt"/>
                <a:cs typeface="+mn-lt"/>
              </a:rPr>
              <a:t>れる．</a:t>
            </a:r>
            <a:endParaRPr lang="en-US" altLang="ja-JP">
              <a:ea typeface="ＭＳ Ｐゴシック"/>
              <a:cs typeface="Calibri"/>
            </a:endParaRPr>
          </a:p>
          <a:p>
            <a:pPr marL="383540" lvl="1"/>
            <a:r>
              <a:rPr lang="ja-JP">
                <a:ea typeface="+mn-lt"/>
                <a:cs typeface="+mn-lt"/>
              </a:rPr>
              <a:t>2つ目の戻り値Fsには，同ファイルが保存しているサンプリング周波数が，スカラーとして読み込まれ</a:t>
            </a:r>
            <a:r>
              <a:rPr lang="ja-JP" altLang="en-US">
                <a:ea typeface="+mn-lt"/>
                <a:cs typeface="+mn-lt"/>
              </a:rPr>
              <a:t>る．</a:t>
            </a:r>
            <a:endParaRPr lang="ja-JP">
              <a:ea typeface="ＭＳ Ｐゴシック"/>
              <a:cs typeface="Calibri"/>
            </a:endParaRPr>
          </a:p>
          <a:p>
            <a:endParaRPr lang="ja-JP" altLang="en-US" dirty="0">
              <a:ea typeface="ＭＳ Ｐゴシック"/>
              <a:cs typeface="Calibri"/>
            </a:endParaRPr>
          </a:p>
        </p:txBody>
      </p:sp>
      <p:pic>
        <p:nvPicPr>
          <p:cNvPr id="4" name="図 5">
            <a:extLst>
              <a:ext uri="{FF2B5EF4-FFF2-40B4-BE49-F238E27FC236}">
                <a16:creationId xmlns:a16="http://schemas.microsoft.com/office/drawing/2014/main" id="{36FF6C85-122E-447C-AC90-E922BA4CB4BC}"/>
              </a:ext>
            </a:extLst>
          </p:cNvPr>
          <p:cNvPicPr>
            <a:picLocks noChangeAspect="1"/>
          </p:cNvPicPr>
          <p:nvPr/>
        </p:nvPicPr>
        <p:blipFill>
          <a:blip r:embed="rId2"/>
          <a:stretch>
            <a:fillRect/>
          </a:stretch>
        </p:blipFill>
        <p:spPr>
          <a:xfrm>
            <a:off x="6645755" y="4105455"/>
            <a:ext cx="4507661" cy="386750"/>
          </a:xfrm>
          <a:prstGeom prst="rect">
            <a:avLst/>
          </a:prstGeom>
        </p:spPr>
      </p:pic>
    </p:spTree>
    <p:extLst>
      <p:ext uri="{BB962C8B-B14F-4D97-AF65-F5344CB8AC3E}">
        <p14:creationId xmlns:p14="http://schemas.microsoft.com/office/powerpoint/2010/main" val="111661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BFE2-EB6C-4C83-A7B3-8EFC9569C96B}"/>
              </a:ext>
            </a:extLst>
          </p:cNvPr>
          <p:cNvSpPr>
            <a:spLocks noGrp="1"/>
          </p:cNvSpPr>
          <p:nvPr>
            <p:ph type="title"/>
          </p:nvPr>
        </p:nvSpPr>
        <p:spPr/>
        <p:txBody>
          <a:bodyPr/>
          <a:lstStyle/>
          <a:p>
            <a:r>
              <a:rPr lang="ja-JP" altLang="en-US">
                <a:ea typeface="ＭＳ Ｐゴシック"/>
                <a:cs typeface="Calibri Light"/>
              </a:rPr>
              <a:t>1-2.デモ音の音声波形を時間波形として表示</a:t>
            </a:r>
          </a:p>
        </p:txBody>
      </p:sp>
      <p:sp>
        <p:nvSpPr>
          <p:cNvPr id="3" name="Content Placeholder 2">
            <a:extLst>
              <a:ext uri="{FF2B5EF4-FFF2-40B4-BE49-F238E27FC236}">
                <a16:creationId xmlns:a16="http://schemas.microsoft.com/office/drawing/2014/main" id="{24F310C8-5D6D-44D9-A11E-7F73D4B467DF}"/>
              </a:ext>
            </a:extLst>
          </p:cNvPr>
          <p:cNvSpPr>
            <a:spLocks noGrp="1"/>
          </p:cNvSpPr>
          <p:nvPr>
            <p:ph idx="1"/>
          </p:nvPr>
        </p:nvSpPr>
        <p:spPr>
          <a:xfrm>
            <a:off x="1097280" y="2665243"/>
            <a:ext cx="4997571" cy="3304492"/>
          </a:xfrm>
        </p:spPr>
        <p:txBody>
          <a:bodyPr vert="horz" lIns="0" tIns="45720" rIns="0" bIns="45720" rtlCol="0" anchor="t">
            <a:normAutofit/>
          </a:bodyPr>
          <a:lstStyle/>
          <a:p>
            <a:r>
              <a:rPr lang="ja-JP" altLang="en-US">
                <a:ea typeface="ＭＳ Ｐゴシック"/>
                <a:cs typeface="Calibri"/>
              </a:rPr>
              <a:t>サンプリング周波数</a:t>
            </a:r>
            <a:endParaRPr lang="ja-JP"/>
          </a:p>
          <a:p>
            <a:pPr marL="383540" lvl="1"/>
            <a:r>
              <a:rPr lang="ja-JP" altLang="en-US">
                <a:ea typeface="ＭＳ Ｐゴシック"/>
                <a:cs typeface="Calibri"/>
              </a:rPr>
              <a:t>24000Hz</a:t>
            </a:r>
            <a:endParaRPr lang="ja-JP" altLang="en-US" dirty="0">
              <a:ea typeface="ＭＳ Ｐゴシック"/>
              <a:cs typeface="Calibri"/>
            </a:endParaRPr>
          </a:p>
          <a:p>
            <a:r>
              <a:rPr lang="ja-JP" altLang="en-US">
                <a:ea typeface="ＭＳ Ｐゴシック"/>
                <a:cs typeface="Calibri"/>
              </a:rPr>
              <a:t>音の長さ</a:t>
            </a:r>
          </a:p>
          <a:p>
            <a:pPr marL="383540" lvl="1"/>
            <a:r>
              <a:rPr lang="ja-JP" altLang="en-US">
                <a:ea typeface="ＭＳ Ｐゴシック"/>
                <a:cs typeface="Calibri"/>
              </a:rPr>
              <a:t>2.7994秒</a:t>
            </a:r>
            <a:endParaRPr lang="ja-JP" altLang="en-US" dirty="0">
              <a:ea typeface="ＭＳ Ｐゴシック"/>
              <a:cs typeface="Calibri"/>
            </a:endParaRPr>
          </a:p>
          <a:p>
            <a:r>
              <a:rPr lang="ja-JP" altLang="en-US">
                <a:ea typeface="ＭＳ Ｐゴシック"/>
                <a:cs typeface="Calibri"/>
              </a:rPr>
              <a:t>発話内容</a:t>
            </a:r>
            <a:endParaRPr lang="ja-JP" altLang="en-US" dirty="0">
              <a:ea typeface="ＭＳ Ｐゴシック"/>
              <a:cs typeface="Calibri"/>
            </a:endParaRPr>
          </a:p>
          <a:p>
            <a:pPr marL="383540" lvl="1"/>
            <a:r>
              <a:rPr lang="ja-JP" altLang="en-US">
                <a:ea typeface="ＭＳ Ｐゴシック"/>
                <a:cs typeface="Calibri"/>
              </a:rPr>
              <a:t>このばすていはおかだいひがしもんです</a:t>
            </a:r>
          </a:p>
          <a:p>
            <a:r>
              <a:rPr lang="ja-JP" altLang="en-US">
                <a:ea typeface="ＭＳ Ｐゴシック"/>
                <a:cs typeface="Calibri"/>
              </a:rPr>
              <a:t>サンプル数</a:t>
            </a:r>
            <a:endParaRPr lang="ja-JP" altLang="en-US" dirty="0">
              <a:ea typeface="ＭＳ Ｐゴシック"/>
              <a:cs typeface="Calibri"/>
            </a:endParaRPr>
          </a:p>
          <a:p>
            <a:pPr marL="383540" lvl="1"/>
            <a:r>
              <a:rPr lang="ja-JP" altLang="en-US">
                <a:ea typeface="ＭＳ Ｐゴシック"/>
                <a:cs typeface="Calibri"/>
              </a:rPr>
              <a:t>67185</a:t>
            </a:r>
            <a:endParaRPr lang="ja-JP" altLang="en-US" dirty="0">
              <a:ea typeface="ＭＳ Ｐゴシック"/>
              <a:cs typeface="Calibri"/>
            </a:endParaRPr>
          </a:p>
        </p:txBody>
      </p:sp>
      <p:pic>
        <p:nvPicPr>
          <p:cNvPr id="4" name="図 4" descr="グラフ, ヒストグラム&#10;&#10;説明は自動で生成されたものです">
            <a:extLst>
              <a:ext uri="{FF2B5EF4-FFF2-40B4-BE49-F238E27FC236}">
                <a16:creationId xmlns:a16="http://schemas.microsoft.com/office/drawing/2014/main" id="{BCC08854-74AB-45B5-A40C-F6ECAF056B21}"/>
              </a:ext>
            </a:extLst>
          </p:cNvPr>
          <p:cNvPicPr>
            <a:picLocks noChangeAspect="1"/>
          </p:cNvPicPr>
          <p:nvPr/>
        </p:nvPicPr>
        <p:blipFill>
          <a:blip r:embed="rId2"/>
          <a:stretch>
            <a:fillRect/>
          </a:stretch>
        </p:blipFill>
        <p:spPr>
          <a:xfrm>
            <a:off x="6090249" y="1929391"/>
            <a:ext cx="6064369" cy="3904992"/>
          </a:xfrm>
          <a:prstGeom prst="rect">
            <a:avLst/>
          </a:prstGeom>
        </p:spPr>
      </p:pic>
    </p:spTree>
    <p:extLst>
      <p:ext uri="{BB962C8B-B14F-4D97-AF65-F5344CB8AC3E}">
        <p14:creationId xmlns:p14="http://schemas.microsoft.com/office/powerpoint/2010/main" val="51265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B177-374B-42F7-B103-13152F04C28D}"/>
              </a:ext>
            </a:extLst>
          </p:cNvPr>
          <p:cNvSpPr>
            <a:spLocks noGrp="1"/>
          </p:cNvSpPr>
          <p:nvPr>
            <p:ph type="title"/>
          </p:nvPr>
        </p:nvSpPr>
        <p:spPr/>
        <p:txBody>
          <a:bodyPr/>
          <a:lstStyle/>
          <a:p>
            <a:r>
              <a:rPr lang="ja-JP" altLang="en-US">
                <a:ea typeface="ＭＳ Ｐゴシック"/>
                <a:cs typeface="Calibri Light"/>
              </a:rPr>
              <a:t>問題１のまとめ</a:t>
            </a:r>
            <a:endParaRPr kumimoji="1" lang="ja-JP" altLang="en-US"/>
          </a:p>
        </p:txBody>
      </p:sp>
      <p:sp>
        <p:nvSpPr>
          <p:cNvPr id="3" name="Content Placeholder 2">
            <a:extLst>
              <a:ext uri="{FF2B5EF4-FFF2-40B4-BE49-F238E27FC236}">
                <a16:creationId xmlns:a16="http://schemas.microsoft.com/office/drawing/2014/main" id="{4D0CC491-07B7-4A51-94D5-FFA347E38DB1}"/>
              </a:ext>
            </a:extLst>
          </p:cNvPr>
          <p:cNvSpPr>
            <a:spLocks noGrp="1"/>
          </p:cNvSpPr>
          <p:nvPr>
            <p:ph idx="1"/>
          </p:nvPr>
        </p:nvSpPr>
        <p:spPr/>
        <p:txBody>
          <a:bodyPr vert="horz" lIns="0" tIns="45720" rIns="0" bIns="45720" rtlCol="0" anchor="t">
            <a:normAutofit/>
          </a:bodyPr>
          <a:lstStyle/>
          <a:p>
            <a:r>
              <a:rPr lang="ja-JP">
                <a:ea typeface="ＭＳ Ｐゴシック"/>
                <a:cs typeface="+mn-lt"/>
              </a:rPr>
              <a:t>問題</a:t>
            </a:r>
            <a:endParaRPr lang="ja-JP" dirty="0">
              <a:ea typeface="ＭＳ Ｐゴシック"/>
              <a:cs typeface="+mn-lt"/>
            </a:endParaRPr>
          </a:p>
          <a:p>
            <a:r>
              <a:rPr lang="en-US" altLang="ja-JP" dirty="0">
                <a:ea typeface="ＭＳ Ｐゴシック"/>
                <a:cs typeface="+mn-lt"/>
              </a:rPr>
              <a:t>MATLAB/Octave</a:t>
            </a:r>
            <a:r>
              <a:rPr lang="ja-JP">
                <a:ea typeface="ＭＳ Ｐゴシック"/>
                <a:cs typeface="+mn-lt"/>
              </a:rPr>
              <a:t>上で音や音声を扱うための基礎知識を，簡潔に説明せよ．</a:t>
            </a:r>
            <a:endParaRPr lang="ja-JP">
              <a:ea typeface="+mn-lt"/>
              <a:cs typeface="+mn-lt"/>
            </a:endParaRPr>
          </a:p>
          <a:p>
            <a:endParaRPr lang="ja-JP" dirty="0">
              <a:ea typeface="ＭＳ Ｐゴシック"/>
              <a:cs typeface="+mn-lt"/>
            </a:endParaRPr>
          </a:p>
          <a:p>
            <a:r>
              <a:rPr lang="ja-JP">
                <a:ea typeface="ＭＳ Ｐゴシック"/>
                <a:cs typeface="+mn-lt"/>
              </a:rPr>
              <a:t>まと</a:t>
            </a:r>
            <a:r>
              <a:rPr lang="ja-JP" altLang="en-US">
                <a:ea typeface="ＭＳ Ｐゴシック"/>
                <a:cs typeface="+mn-lt"/>
              </a:rPr>
              <a:t>め</a:t>
            </a:r>
          </a:p>
          <a:p>
            <a:r>
              <a:rPr lang="ja-JP" altLang="en-US">
                <a:ea typeface="ＭＳ Ｐゴシック"/>
                <a:cs typeface="+mn-lt"/>
              </a:rPr>
              <a:t>サンプル音声を用いて，音の再生をした</a:t>
            </a:r>
          </a:p>
          <a:p>
            <a:r>
              <a:rPr lang="ja-JP" altLang="en-US">
                <a:ea typeface="ＭＳ Ｐゴシック"/>
                <a:cs typeface="+mn-lt"/>
              </a:rPr>
              <a:t>実際に録音を行い，ファイルへの保存，読み出しまでの一連の流れを示した．</a:t>
            </a:r>
            <a:endParaRPr lang="ja-JP" altLang="en-US" dirty="0">
              <a:ea typeface="ＭＳ Ｐゴシック"/>
              <a:cs typeface="+mn-lt"/>
            </a:endParaRPr>
          </a:p>
        </p:txBody>
      </p:sp>
    </p:spTree>
    <p:extLst>
      <p:ext uri="{BB962C8B-B14F-4D97-AF65-F5344CB8AC3E}">
        <p14:creationId xmlns:p14="http://schemas.microsoft.com/office/powerpoint/2010/main" val="209306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8161-A290-4F9D-9505-AB2BAD0B1739}"/>
              </a:ext>
            </a:extLst>
          </p:cNvPr>
          <p:cNvSpPr>
            <a:spLocks noGrp="1"/>
          </p:cNvSpPr>
          <p:nvPr>
            <p:ph type="title"/>
          </p:nvPr>
        </p:nvSpPr>
        <p:spPr/>
        <p:txBody>
          <a:bodyPr/>
          <a:lstStyle/>
          <a:p>
            <a:r>
              <a:rPr lang="ja-JP" altLang="en-US">
                <a:ea typeface="ＭＳ Ｐゴシック"/>
                <a:cs typeface="Calibri Light"/>
              </a:rPr>
              <a:t>問題２</a:t>
            </a:r>
            <a:endParaRPr kumimoji="1" lang="ja-JP" altLang="en-US"/>
          </a:p>
        </p:txBody>
      </p:sp>
      <p:sp>
        <p:nvSpPr>
          <p:cNvPr id="3" name="Content Placeholder 2">
            <a:extLst>
              <a:ext uri="{FF2B5EF4-FFF2-40B4-BE49-F238E27FC236}">
                <a16:creationId xmlns:a16="http://schemas.microsoft.com/office/drawing/2014/main" id="{B3A01E7E-1209-4CE0-ADCD-83627F7CC92F}"/>
              </a:ext>
            </a:extLst>
          </p:cNvPr>
          <p:cNvSpPr>
            <a:spLocks noGrp="1"/>
          </p:cNvSpPr>
          <p:nvPr>
            <p:ph idx="1"/>
          </p:nvPr>
        </p:nvSpPr>
        <p:spPr/>
        <p:txBody>
          <a:bodyPr vert="horz" lIns="0" tIns="45720" rIns="0" bIns="45720" rtlCol="0" anchor="t">
            <a:normAutofit/>
          </a:bodyPr>
          <a:lstStyle/>
          <a:p>
            <a:r>
              <a:rPr lang="ja-JP" altLang="en-US" b="1">
                <a:ea typeface="+mn-lt"/>
                <a:cs typeface="+mn-lt"/>
              </a:rPr>
              <a:t>純</a:t>
            </a:r>
            <a:r>
              <a:rPr lang="ja-JP" b="1">
                <a:ea typeface="+mn-lt"/>
                <a:cs typeface="+mn-lt"/>
              </a:rPr>
              <a:t>音</a:t>
            </a:r>
            <a:r>
              <a:rPr lang="ja-JP" altLang="en-US" b="1">
                <a:ea typeface="+mn-lt"/>
                <a:cs typeface="+mn-lt"/>
              </a:rPr>
              <a:t>（正弦波）</a:t>
            </a:r>
            <a:r>
              <a:rPr lang="ja-JP" b="1">
                <a:ea typeface="+mn-lt"/>
                <a:cs typeface="+mn-lt"/>
              </a:rPr>
              <a:t>の</a:t>
            </a:r>
            <a:r>
              <a:rPr lang="ja-JP" altLang="en-US" b="1">
                <a:ea typeface="+mn-lt"/>
                <a:cs typeface="+mn-lt"/>
              </a:rPr>
              <a:t>パワースペクトル</a:t>
            </a:r>
            <a:r>
              <a:rPr lang="ja-JP" b="1">
                <a:ea typeface="+mn-lt"/>
                <a:cs typeface="+mn-lt"/>
              </a:rPr>
              <a:t>を</a:t>
            </a:r>
            <a:r>
              <a:rPr lang="ja-JP" altLang="en-US" b="1">
                <a:ea typeface="+mn-lt"/>
                <a:cs typeface="+mn-lt"/>
              </a:rPr>
              <a:t>観察し</a:t>
            </a:r>
            <a:r>
              <a:rPr lang="ja-JP" b="1">
                <a:ea typeface="+mn-lt"/>
                <a:cs typeface="+mn-lt"/>
              </a:rPr>
              <a:t>，</a:t>
            </a:r>
            <a:r>
              <a:rPr lang="ja-JP" altLang="en-US" b="1">
                <a:ea typeface="+mn-lt"/>
                <a:cs typeface="+mn-lt"/>
              </a:rPr>
              <a:t>パワースペクトルから得られる情報と聴感的な印象の関係</a:t>
            </a:r>
            <a:r>
              <a:rPr lang="ja-JP" b="1">
                <a:ea typeface="+mn-lt"/>
                <a:cs typeface="+mn-lt"/>
              </a:rPr>
              <a:t>に</a:t>
            </a:r>
            <a:r>
              <a:rPr lang="ja-JP" altLang="en-US" b="1">
                <a:ea typeface="+mn-lt"/>
                <a:cs typeface="+mn-lt"/>
              </a:rPr>
              <a:t>ついて考察</a:t>
            </a:r>
            <a:r>
              <a:rPr lang="ja-JP" b="1">
                <a:ea typeface="+mn-lt"/>
                <a:cs typeface="+mn-lt"/>
              </a:rPr>
              <a:t>せよ．</a:t>
            </a:r>
            <a:endParaRPr kumimoji="1" lang="ja-JP" altLang="en-US">
              <a:ea typeface="+mn-lt"/>
              <a:cs typeface="+mn-lt"/>
            </a:endParaRPr>
          </a:p>
        </p:txBody>
      </p:sp>
    </p:spTree>
    <p:extLst>
      <p:ext uri="{BB962C8B-B14F-4D97-AF65-F5344CB8AC3E}">
        <p14:creationId xmlns:p14="http://schemas.microsoft.com/office/powerpoint/2010/main" val="24313692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音声処理実験 作業日報 第3回　SP-1</vt:lpstr>
      <vt:lpstr>SP-1の概要</vt:lpstr>
      <vt:lpstr>問題１</vt:lpstr>
      <vt:lpstr>問題１の小問題</vt:lpstr>
      <vt:lpstr>1-1．音の録音・再生</vt:lpstr>
      <vt:lpstr>1-1.音声ファイルへの保存・読み出し</vt:lpstr>
      <vt:lpstr>1-2.デモ音の音声波形を時間波形として表示</vt:lpstr>
      <vt:lpstr>問題１のまとめ</vt:lpstr>
      <vt:lpstr>問題２</vt:lpstr>
      <vt:lpstr>問題２の小問題</vt:lpstr>
      <vt:lpstr>2-1.純音の生成から，DFT (FFT)を用いたパワースペクトルの表示までの手順(1/2)</vt:lpstr>
      <vt:lpstr>2-1.純音の生成から，DFT (FFT)を用いたパワースペクトルの表示までの手順(2/2)</vt:lpstr>
      <vt:lpstr>2-2.純音の時間波形と設定パラメータ</vt:lpstr>
      <vt:lpstr>2-2.パワースペクトルの図示</vt:lpstr>
      <vt:lpstr>問題２のまとめ</vt:lpstr>
      <vt:lpstr>問題４</vt:lpstr>
      <vt:lpstr>問題４の小問題</vt:lpstr>
      <vt:lpstr>4-1.音声収録の際に，注意したことや心がけたことがあれば，説明しなさい．</vt:lpstr>
      <vt:lpstr>4-2.６つの音声の時間波形</vt:lpstr>
      <vt:lpstr>問題４のまとめ</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663</cp:revision>
  <dcterms:created xsi:type="dcterms:W3CDTF">2020-11-10T03:53:31Z</dcterms:created>
  <dcterms:modified xsi:type="dcterms:W3CDTF">2020-11-10T07:07:46Z</dcterms:modified>
</cp:coreProperties>
</file>