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4" r:id="rId5"/>
    <p:sldId id="275" r:id="rId6"/>
    <p:sldId id="276" r:id="rId7"/>
    <p:sldId id="277" r:id="rId8"/>
    <p:sldId id="266" r:id="rId9"/>
    <p:sldId id="267" r:id="rId10"/>
    <p:sldId id="280" r:id="rId11"/>
    <p:sldId id="284" r:id="rId12"/>
    <p:sldId id="281" r:id="rId13"/>
    <p:sldId id="282" r:id="rId14"/>
    <p:sldId id="285" r:id="rId15"/>
    <p:sldId id="279" r:id="rId16"/>
    <p:sldId id="268" r:id="rId17"/>
    <p:sldId id="278" r:id="rId18"/>
    <p:sldId id="283" r:id="rId19"/>
    <p:sldId id="271" r:id="rId20"/>
    <p:sldId id="272"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2F931C-EDE9-FDB4-3EFF-0CA11335C332}" v="2028" dt="2020-11-10T07:07:42.850"/>
    <p1510:client id="{A6125AE2-EDCB-4CDF-B411-0AA318033191}" v="167" dt="2020-11-10T03:59:39.547"/>
    <p1510:client id="{F63E24BF-5965-3759-6589-9FA594928F94}" v="1420" dt="2020-11-10T05:54:57.9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116" d="100"/>
          <a:sy n="116" d="100"/>
        </p:scale>
        <p:origin x="16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今田 将也" userId="S::psc06fz8@s.okayama-u.ac.jp::5aad9fbc-a0e9-4d72-9d5c-d9c4edbd7212" providerId="AD" clId="Web-{2F2F931C-EDE9-FDB4-3EFF-0CA11335C332}"/>
    <pc:docChg chg="addSld modSld">
      <pc:chgData name="今田 将也" userId="S::psc06fz8@s.okayama-u.ac.jp::5aad9fbc-a0e9-4d72-9d5c-d9c4edbd7212" providerId="AD" clId="Web-{2F2F931C-EDE9-FDB4-3EFF-0CA11335C332}" dt="2020-11-10T07:07:42.850" v="2013" actId="20577"/>
      <pc:docMkLst>
        <pc:docMk/>
      </pc:docMkLst>
      <pc:sldChg chg="modSp">
        <pc:chgData name="今田 将也" userId="S::psc06fz8@s.okayama-u.ac.jp::5aad9fbc-a0e9-4d72-9d5c-d9c4edbd7212" providerId="AD" clId="Web-{2F2F931C-EDE9-FDB4-3EFF-0CA11335C332}" dt="2020-11-10T06:51:22.571" v="1398" actId="20577"/>
        <pc:sldMkLst>
          <pc:docMk/>
          <pc:sldMk cId="324185698" sldId="264"/>
        </pc:sldMkLst>
        <pc:spChg chg="mod">
          <ac:chgData name="今田 将也" userId="S::psc06fz8@s.okayama-u.ac.jp::5aad9fbc-a0e9-4d72-9d5c-d9c4edbd7212" providerId="AD" clId="Web-{2F2F931C-EDE9-FDB4-3EFF-0CA11335C332}" dt="2020-11-10T06:51:22.571" v="1398" actId="20577"/>
          <ac:spMkLst>
            <pc:docMk/>
            <pc:sldMk cId="324185698" sldId="264"/>
            <ac:spMk id="3" creationId="{A12BFC24-DECB-4394-8264-F7A71A8555F4}"/>
          </ac:spMkLst>
        </pc:spChg>
      </pc:sldChg>
      <pc:sldChg chg="modSp">
        <pc:chgData name="今田 将也" userId="S::psc06fz8@s.okayama-u.ac.jp::5aad9fbc-a0e9-4d72-9d5c-d9c4edbd7212" providerId="AD" clId="Web-{2F2F931C-EDE9-FDB4-3EFF-0CA11335C332}" dt="2020-11-10T06:01:15.282" v="357" actId="20577"/>
        <pc:sldMkLst>
          <pc:docMk/>
          <pc:sldMk cId="2093063666" sldId="265"/>
        </pc:sldMkLst>
        <pc:spChg chg="mod">
          <ac:chgData name="今田 将也" userId="S::psc06fz8@s.okayama-u.ac.jp::5aad9fbc-a0e9-4d72-9d5c-d9c4edbd7212" providerId="AD" clId="Web-{2F2F931C-EDE9-FDB4-3EFF-0CA11335C332}" dt="2020-11-10T06:01:15.282" v="357" actId="20577"/>
          <ac:spMkLst>
            <pc:docMk/>
            <pc:sldMk cId="2093063666" sldId="265"/>
            <ac:spMk id="3" creationId="{4D0CC491-07B7-4A51-94D5-FFA347E38DB1}"/>
          </ac:spMkLst>
        </pc:spChg>
      </pc:sldChg>
      <pc:sldChg chg="modSp">
        <pc:chgData name="今田 将也" userId="S::psc06fz8@s.okayama-u.ac.jp::5aad9fbc-a0e9-4d72-9d5c-d9c4edbd7212" providerId="AD" clId="Web-{2F2F931C-EDE9-FDB4-3EFF-0CA11335C332}" dt="2020-11-10T07:07:41.693" v="2011" actId="20577"/>
        <pc:sldMkLst>
          <pc:docMk/>
          <pc:sldMk cId="1742121413" sldId="266"/>
        </pc:sldMkLst>
        <pc:spChg chg="mod">
          <ac:chgData name="今田 将也" userId="S::psc06fz8@s.okayama-u.ac.jp::5aad9fbc-a0e9-4d72-9d5c-d9c4edbd7212" providerId="AD" clId="Web-{2F2F931C-EDE9-FDB4-3EFF-0CA11335C332}" dt="2020-11-10T07:07:41.693" v="2011" actId="20577"/>
          <ac:spMkLst>
            <pc:docMk/>
            <pc:sldMk cId="1742121413" sldId="266"/>
            <ac:spMk id="3" creationId="{E31FED77-DFF4-48BF-8F32-8319DF2144ED}"/>
          </ac:spMkLst>
        </pc:spChg>
      </pc:sldChg>
      <pc:sldChg chg="addSp delSp modSp new">
        <pc:chgData name="今田 将也" userId="S::psc06fz8@s.okayama-u.ac.jp::5aad9fbc-a0e9-4d72-9d5c-d9c4edbd7212" providerId="AD" clId="Web-{2F2F931C-EDE9-FDB4-3EFF-0CA11335C332}" dt="2020-11-10T05:59:39.657" v="220" actId="1076"/>
        <pc:sldMkLst>
          <pc:docMk/>
          <pc:sldMk cId="978979134" sldId="270"/>
        </pc:sldMkLst>
        <pc:spChg chg="mod">
          <ac:chgData name="今田 将也" userId="S::psc06fz8@s.okayama-u.ac.jp::5aad9fbc-a0e9-4d72-9d5c-d9c4edbd7212" providerId="AD" clId="Web-{2F2F931C-EDE9-FDB4-3EFF-0CA11335C332}" dt="2020-11-10T05:56:18.498" v="14" actId="20577"/>
          <ac:spMkLst>
            <pc:docMk/>
            <pc:sldMk cId="978979134" sldId="270"/>
            <ac:spMk id="2" creationId="{C4512C31-B1EA-4973-B9BD-1739C9BEAC56}"/>
          </ac:spMkLst>
        </pc:spChg>
        <pc:spChg chg="add del mod">
          <ac:chgData name="今田 将也" userId="S::psc06fz8@s.okayama-u.ac.jp::5aad9fbc-a0e9-4d72-9d5c-d9c4edbd7212" providerId="AD" clId="Web-{2F2F931C-EDE9-FDB4-3EFF-0CA11335C332}" dt="2020-11-10T05:58:26.423" v="190" actId="14100"/>
          <ac:spMkLst>
            <pc:docMk/>
            <pc:sldMk cId="978979134" sldId="270"/>
            <ac:spMk id="3" creationId="{5EBA4A52-DDC3-4905-912C-CF2BC921DD80}"/>
          </ac:spMkLst>
        </pc:spChg>
        <pc:picChg chg="add mod">
          <ac:chgData name="今田 将也" userId="S::psc06fz8@s.okayama-u.ac.jp::5aad9fbc-a0e9-4d72-9d5c-d9c4edbd7212" providerId="AD" clId="Web-{2F2F931C-EDE9-FDB4-3EFF-0CA11335C332}" dt="2020-11-10T05:59:39.657" v="220" actId="1076"/>
          <ac:picMkLst>
            <pc:docMk/>
            <pc:sldMk cId="978979134" sldId="270"/>
            <ac:picMk id="4" creationId="{305318FB-B449-42E0-9E12-EE773A0B6671}"/>
          </ac:picMkLst>
        </pc:picChg>
        <pc:picChg chg="add del mod ord">
          <ac:chgData name="今田 将也" userId="S::psc06fz8@s.okayama-u.ac.jp::5aad9fbc-a0e9-4d72-9d5c-d9c4edbd7212" providerId="AD" clId="Web-{2F2F931C-EDE9-FDB4-3EFF-0CA11335C332}" dt="2020-11-10T05:56:47.685" v="20"/>
          <ac:picMkLst>
            <pc:docMk/>
            <pc:sldMk cId="978979134" sldId="270"/>
            <ac:picMk id="4" creationId="{DAE80E3F-4743-4B9E-A898-A05F1855E225}"/>
          </ac:picMkLst>
        </pc:picChg>
      </pc:sldChg>
      <pc:sldChg chg="modSp new">
        <pc:chgData name="今田 将也" userId="S::psc06fz8@s.okayama-u.ac.jp::5aad9fbc-a0e9-4d72-9d5c-d9c4edbd7212" providerId="AD" clId="Web-{2F2F931C-EDE9-FDB4-3EFF-0CA11335C332}" dt="2020-11-10T05:59:19.688" v="214" actId="20577"/>
        <pc:sldMkLst>
          <pc:docMk/>
          <pc:sldMk cId="245148169" sldId="271"/>
        </pc:sldMkLst>
        <pc:spChg chg="mod">
          <ac:chgData name="今田 将也" userId="S::psc06fz8@s.okayama-u.ac.jp::5aad9fbc-a0e9-4d72-9d5c-d9c4edbd7212" providerId="AD" clId="Web-{2F2F931C-EDE9-FDB4-3EFF-0CA11335C332}" dt="2020-11-10T05:58:29.204" v="192" actId="20577"/>
          <ac:spMkLst>
            <pc:docMk/>
            <pc:sldMk cId="245148169" sldId="271"/>
            <ac:spMk id="2" creationId="{484A4A78-257C-44BA-8391-B8B4AB45965A}"/>
          </ac:spMkLst>
        </pc:spChg>
        <pc:spChg chg="mod">
          <ac:chgData name="今田 将也" userId="S::psc06fz8@s.okayama-u.ac.jp::5aad9fbc-a0e9-4d72-9d5c-d9c4edbd7212" providerId="AD" clId="Web-{2F2F931C-EDE9-FDB4-3EFF-0CA11335C332}" dt="2020-11-10T05:59:19.688" v="214" actId="20577"/>
          <ac:spMkLst>
            <pc:docMk/>
            <pc:sldMk cId="245148169" sldId="271"/>
            <ac:spMk id="3" creationId="{9468AEC4-79DC-4127-AE27-99C0115673EC}"/>
          </ac:spMkLst>
        </pc:spChg>
      </pc:sldChg>
      <pc:sldChg chg="modSp new">
        <pc:chgData name="今田 将也" userId="S::psc06fz8@s.okayama-u.ac.jp::5aad9fbc-a0e9-4d72-9d5c-d9c4edbd7212" providerId="AD" clId="Web-{2F2F931C-EDE9-FDB4-3EFF-0CA11335C332}" dt="2020-11-10T06:15:50.654" v="688" actId="20577"/>
        <pc:sldMkLst>
          <pc:docMk/>
          <pc:sldMk cId="2497662173" sldId="272"/>
        </pc:sldMkLst>
        <pc:spChg chg="mod">
          <ac:chgData name="今田 将也" userId="S::psc06fz8@s.okayama-u.ac.jp::5aad9fbc-a0e9-4d72-9d5c-d9c4edbd7212" providerId="AD" clId="Web-{2F2F931C-EDE9-FDB4-3EFF-0CA11335C332}" dt="2020-11-10T06:09:58.780" v="363" actId="20577"/>
          <ac:spMkLst>
            <pc:docMk/>
            <pc:sldMk cId="2497662173" sldId="272"/>
            <ac:spMk id="2" creationId="{13FB0710-5556-42DB-A02E-69DB72DD2C04}"/>
          </ac:spMkLst>
        </pc:spChg>
        <pc:spChg chg="mod">
          <ac:chgData name="今田 将也" userId="S::psc06fz8@s.okayama-u.ac.jp::5aad9fbc-a0e9-4d72-9d5c-d9c4edbd7212" providerId="AD" clId="Web-{2F2F931C-EDE9-FDB4-3EFF-0CA11335C332}" dt="2020-11-10T06:15:50.654" v="688" actId="20577"/>
          <ac:spMkLst>
            <pc:docMk/>
            <pc:sldMk cId="2497662173" sldId="272"/>
            <ac:spMk id="3" creationId="{D0C6346C-5316-4ACC-ADA2-2594F4B24E09}"/>
          </ac:spMkLst>
        </pc:spChg>
      </pc:sldChg>
      <pc:sldChg chg="addSp modSp new">
        <pc:chgData name="今田 将也" userId="S::psc06fz8@s.okayama-u.ac.jp::5aad9fbc-a0e9-4d72-9d5c-d9c4edbd7212" providerId="AD" clId="Web-{2F2F931C-EDE9-FDB4-3EFF-0CA11335C332}" dt="2020-11-10T06:44:26.369" v="1312" actId="20577"/>
        <pc:sldMkLst>
          <pc:docMk/>
          <pc:sldMk cId="3761525368" sldId="273"/>
        </pc:sldMkLst>
        <pc:spChg chg="mod">
          <ac:chgData name="今田 将也" userId="S::psc06fz8@s.okayama-u.ac.jp::5aad9fbc-a0e9-4d72-9d5c-d9c4edbd7212" providerId="AD" clId="Web-{2F2F931C-EDE9-FDB4-3EFF-0CA11335C332}" dt="2020-11-10T06:44:26.369" v="1312" actId="20577"/>
          <ac:spMkLst>
            <pc:docMk/>
            <pc:sldMk cId="3761525368" sldId="273"/>
            <ac:spMk id="2" creationId="{3F5FA2D8-BA48-45D7-946D-B04C49CAB947}"/>
          </ac:spMkLst>
        </pc:spChg>
        <pc:spChg chg="mod">
          <ac:chgData name="今田 将也" userId="S::psc06fz8@s.okayama-u.ac.jp::5aad9fbc-a0e9-4d72-9d5c-d9c4edbd7212" providerId="AD" clId="Web-{2F2F931C-EDE9-FDB4-3EFF-0CA11335C332}" dt="2020-11-10T06:31:12.136" v="1022" actId="14100"/>
          <ac:spMkLst>
            <pc:docMk/>
            <pc:sldMk cId="3761525368" sldId="273"/>
            <ac:spMk id="3" creationId="{30E03FEC-9F17-40D1-8B11-E66024D4CDC8}"/>
          </ac:spMkLst>
        </pc:spChg>
        <pc:picChg chg="add mod">
          <ac:chgData name="今田 将也" userId="S::psc06fz8@s.okayama-u.ac.jp::5aad9fbc-a0e9-4d72-9d5c-d9c4edbd7212" providerId="AD" clId="Web-{2F2F931C-EDE9-FDB4-3EFF-0CA11335C332}" dt="2020-11-10T06:32:02.917" v="1027" actId="1076"/>
          <ac:picMkLst>
            <pc:docMk/>
            <pc:sldMk cId="3761525368" sldId="273"/>
            <ac:picMk id="4" creationId="{71C5453B-51E4-4364-8BD4-D17AAF357AFE}"/>
          </ac:picMkLst>
        </pc:picChg>
      </pc:sldChg>
      <pc:sldChg chg="addSp modSp new">
        <pc:chgData name="今田 将也" userId="S::psc06fz8@s.okayama-u.ac.jp::5aad9fbc-a0e9-4d72-9d5c-d9c4edbd7212" providerId="AD" clId="Web-{2F2F931C-EDE9-FDB4-3EFF-0CA11335C332}" dt="2020-11-10T06:50:28.087" v="1395" actId="1076"/>
        <pc:sldMkLst>
          <pc:docMk/>
          <pc:sldMk cId="220286627" sldId="274"/>
        </pc:sldMkLst>
        <pc:spChg chg="mod">
          <ac:chgData name="今田 将也" userId="S::psc06fz8@s.okayama-u.ac.jp::5aad9fbc-a0e9-4d72-9d5c-d9c4edbd7212" providerId="AD" clId="Web-{2F2F931C-EDE9-FDB4-3EFF-0CA11335C332}" dt="2020-11-10T06:50:00.899" v="1389" actId="20577"/>
          <ac:spMkLst>
            <pc:docMk/>
            <pc:sldMk cId="220286627" sldId="274"/>
            <ac:spMk id="2" creationId="{761D539B-380D-43F3-B77F-55AEE0F20339}"/>
          </ac:spMkLst>
        </pc:spChg>
        <pc:spChg chg="mod">
          <ac:chgData name="今田 将也" userId="S::psc06fz8@s.okayama-u.ac.jp::5aad9fbc-a0e9-4d72-9d5c-d9c4edbd7212" providerId="AD" clId="Web-{2F2F931C-EDE9-FDB4-3EFF-0CA11335C332}" dt="2020-11-10T06:47:46.024" v="1382" actId="20577"/>
          <ac:spMkLst>
            <pc:docMk/>
            <pc:sldMk cId="220286627" sldId="274"/>
            <ac:spMk id="3" creationId="{14072CFD-B579-451F-A40E-B0BE5FEF1C77}"/>
          </ac:spMkLst>
        </pc:spChg>
        <pc:picChg chg="add mod">
          <ac:chgData name="今田 将也" userId="S::psc06fz8@s.okayama-u.ac.jp::5aad9fbc-a0e9-4d72-9d5c-d9c4edbd7212" providerId="AD" clId="Web-{2F2F931C-EDE9-FDB4-3EFF-0CA11335C332}" dt="2020-11-10T06:46:07.494" v="1346" actId="1076"/>
          <ac:picMkLst>
            <pc:docMk/>
            <pc:sldMk cId="220286627" sldId="274"/>
            <ac:picMk id="4" creationId="{679E632E-D1EC-4D2C-9AEA-CC4AB626E087}"/>
          </ac:picMkLst>
        </pc:picChg>
        <pc:picChg chg="add mod">
          <ac:chgData name="今田 将也" userId="S::psc06fz8@s.okayama-u.ac.jp::5aad9fbc-a0e9-4d72-9d5c-d9c4edbd7212" providerId="AD" clId="Web-{2F2F931C-EDE9-FDB4-3EFF-0CA11335C332}" dt="2020-11-10T06:50:28.087" v="1395" actId="1076"/>
          <ac:picMkLst>
            <pc:docMk/>
            <pc:sldMk cId="220286627" sldId="274"/>
            <ac:picMk id="5" creationId="{5AFE228F-18CD-48B6-90B8-33F66F312E7A}"/>
          </ac:picMkLst>
        </pc:picChg>
      </pc:sldChg>
      <pc:sldChg chg="addSp delSp modSp new">
        <pc:chgData name="今田 将也" userId="S::psc06fz8@s.okayama-u.ac.jp::5aad9fbc-a0e9-4d72-9d5c-d9c4edbd7212" providerId="AD" clId="Web-{2F2F931C-EDE9-FDB4-3EFF-0CA11335C332}" dt="2020-11-10T06:59:35.663" v="1614" actId="1076"/>
        <pc:sldMkLst>
          <pc:docMk/>
          <pc:sldMk cId="696555312" sldId="275"/>
        </pc:sldMkLst>
        <pc:spChg chg="mod">
          <ac:chgData name="今田 将也" userId="S::psc06fz8@s.okayama-u.ac.jp::5aad9fbc-a0e9-4d72-9d5c-d9c4edbd7212" providerId="AD" clId="Web-{2F2F931C-EDE9-FDB4-3EFF-0CA11335C332}" dt="2020-11-10T06:59:09.757" v="1606" actId="20577"/>
          <ac:spMkLst>
            <pc:docMk/>
            <pc:sldMk cId="696555312" sldId="275"/>
            <ac:spMk id="2" creationId="{3B1F41C6-FD4E-4082-B127-7314938A4C0D}"/>
          </ac:spMkLst>
        </pc:spChg>
        <pc:spChg chg="mod">
          <ac:chgData name="今田 将也" userId="S::psc06fz8@s.okayama-u.ac.jp::5aad9fbc-a0e9-4d72-9d5c-d9c4edbd7212" providerId="AD" clId="Web-{2F2F931C-EDE9-FDB4-3EFF-0CA11335C332}" dt="2020-11-10T06:55:09.726" v="1562" actId="1076"/>
          <ac:spMkLst>
            <pc:docMk/>
            <pc:sldMk cId="696555312" sldId="275"/>
            <ac:spMk id="3" creationId="{98197A38-16D1-4181-BEF5-3FB6C773167D}"/>
          </ac:spMkLst>
        </pc:spChg>
        <pc:spChg chg="add mod">
          <ac:chgData name="今田 将也" userId="S::psc06fz8@s.okayama-u.ac.jp::5aad9fbc-a0e9-4d72-9d5c-d9c4edbd7212" providerId="AD" clId="Web-{2F2F931C-EDE9-FDB4-3EFF-0CA11335C332}" dt="2020-11-10T06:59:35.663" v="1614" actId="1076"/>
          <ac:spMkLst>
            <pc:docMk/>
            <pc:sldMk cId="696555312" sldId="275"/>
            <ac:spMk id="5" creationId="{06B4A436-71D2-429D-AAB0-CD7A41126A70}"/>
          </ac:spMkLst>
        </pc:spChg>
        <pc:picChg chg="add mod">
          <ac:chgData name="今田 将也" userId="S::psc06fz8@s.okayama-u.ac.jp::5aad9fbc-a0e9-4d72-9d5c-d9c4edbd7212" providerId="AD" clId="Web-{2F2F931C-EDE9-FDB4-3EFF-0CA11335C332}" dt="2020-11-10T06:59:23.179" v="1613" actId="1076"/>
          <ac:picMkLst>
            <pc:docMk/>
            <pc:sldMk cId="696555312" sldId="275"/>
            <ac:picMk id="4" creationId="{A650EDDE-BB7E-40D1-A927-4E2376DAEFD4}"/>
          </ac:picMkLst>
        </pc:picChg>
        <pc:picChg chg="add del mod">
          <ac:chgData name="今田 将也" userId="S::psc06fz8@s.okayama-u.ac.jp::5aad9fbc-a0e9-4d72-9d5c-d9c4edbd7212" providerId="AD" clId="Web-{2F2F931C-EDE9-FDB4-3EFF-0CA11335C332}" dt="2020-11-10T06:59:14.445" v="1610"/>
          <ac:picMkLst>
            <pc:docMk/>
            <pc:sldMk cId="696555312" sldId="275"/>
            <ac:picMk id="6" creationId="{BA67E1B8-391D-46CB-BB07-6EB264D71DE5}"/>
          </ac:picMkLst>
        </pc:picChg>
        <pc:picChg chg="add del mod">
          <ac:chgData name="今田 将也" userId="S::psc06fz8@s.okayama-u.ac.jp::5aad9fbc-a0e9-4d72-9d5c-d9c4edbd7212" providerId="AD" clId="Web-{2F2F931C-EDE9-FDB4-3EFF-0CA11335C332}" dt="2020-11-10T06:59:12.976" v="1609"/>
          <ac:picMkLst>
            <pc:docMk/>
            <pc:sldMk cId="696555312" sldId="275"/>
            <ac:picMk id="7" creationId="{FF15925F-6282-4530-83A0-0F0C8E040401}"/>
          </ac:picMkLst>
        </pc:picChg>
      </pc:sldChg>
      <pc:sldChg chg="addSp modSp new">
        <pc:chgData name="今田 将也" userId="S::psc06fz8@s.okayama-u.ac.jp::5aad9fbc-a0e9-4d72-9d5c-d9c4edbd7212" providerId="AD" clId="Web-{2F2F931C-EDE9-FDB4-3EFF-0CA11335C332}" dt="2020-11-10T07:05:24.928" v="1840" actId="14100"/>
        <pc:sldMkLst>
          <pc:docMk/>
          <pc:sldMk cId="1666028338" sldId="276"/>
        </pc:sldMkLst>
        <pc:spChg chg="mod">
          <ac:chgData name="今田 将也" userId="S::psc06fz8@s.okayama-u.ac.jp::5aad9fbc-a0e9-4d72-9d5c-d9c4edbd7212" providerId="AD" clId="Web-{2F2F931C-EDE9-FDB4-3EFF-0CA11335C332}" dt="2020-11-10T06:59:56.601" v="1633" actId="20577"/>
          <ac:spMkLst>
            <pc:docMk/>
            <pc:sldMk cId="1666028338" sldId="276"/>
            <ac:spMk id="2" creationId="{A9154FE2-175F-452D-8633-6B145629A697}"/>
          </ac:spMkLst>
        </pc:spChg>
        <pc:spChg chg="mod">
          <ac:chgData name="今田 将也" userId="S::psc06fz8@s.okayama-u.ac.jp::5aad9fbc-a0e9-4d72-9d5c-d9c4edbd7212" providerId="AD" clId="Web-{2F2F931C-EDE9-FDB4-3EFF-0CA11335C332}" dt="2020-11-10T07:05:05.975" v="1834" actId="20577"/>
          <ac:spMkLst>
            <pc:docMk/>
            <pc:sldMk cId="1666028338" sldId="276"/>
            <ac:spMk id="3" creationId="{44548C7F-F8C5-44C5-8180-7D343ABFA35C}"/>
          </ac:spMkLst>
        </pc:spChg>
        <pc:picChg chg="add mod">
          <ac:chgData name="今田 将也" userId="S::psc06fz8@s.okayama-u.ac.jp::5aad9fbc-a0e9-4d72-9d5c-d9c4edbd7212" providerId="AD" clId="Web-{2F2F931C-EDE9-FDB4-3EFF-0CA11335C332}" dt="2020-11-10T07:05:24.928" v="1840" actId="14100"/>
          <ac:picMkLst>
            <pc:docMk/>
            <pc:sldMk cId="1666028338" sldId="276"/>
            <ac:picMk id="5" creationId="{5FD4718C-4A06-4AA7-8497-809DEDFD0E52}"/>
          </ac:picMkLst>
        </pc:picChg>
        <pc:picChg chg="add mod">
          <ac:chgData name="今田 将也" userId="S::psc06fz8@s.okayama-u.ac.jp::5aad9fbc-a0e9-4d72-9d5c-d9c4edbd7212" providerId="AD" clId="Web-{2F2F931C-EDE9-FDB4-3EFF-0CA11335C332}" dt="2020-11-10T07:05:12.209" v="1838" actId="14100"/>
          <ac:picMkLst>
            <pc:docMk/>
            <pc:sldMk cId="1666028338" sldId="276"/>
            <ac:picMk id="7" creationId="{10B8D9CD-874E-43F9-B422-3F02C1DB2DE3}"/>
          </ac:picMkLst>
        </pc:picChg>
      </pc:sldChg>
    </pc:docChg>
  </pc:docChgLst>
  <pc:docChgLst>
    <pc:chgData name="今田 将也" userId="S::psc06fz8@s.okayama-u.ac.jp::5aad9fbc-a0e9-4d72-9d5c-d9c4edbd7212" providerId="AD" clId="Web-{F63E24BF-5965-3759-6589-9FA594928F94}"/>
    <pc:docChg chg="addSld modSld sldOrd">
      <pc:chgData name="今田 将也" userId="S::psc06fz8@s.okayama-u.ac.jp::5aad9fbc-a0e9-4d72-9d5c-d9c4edbd7212" providerId="AD" clId="Web-{F63E24BF-5965-3759-6589-9FA594928F94}" dt="2020-11-10T05:54:57.909" v="1426" actId="20577"/>
      <pc:docMkLst>
        <pc:docMk/>
      </pc:docMkLst>
      <pc:sldChg chg="modSp">
        <pc:chgData name="今田 将也" userId="S::psc06fz8@s.okayama-u.ac.jp::5aad9fbc-a0e9-4d72-9d5c-d9c4edbd7212" providerId="AD" clId="Web-{F63E24BF-5965-3759-6589-9FA594928F94}" dt="2020-11-10T05:50:32.615" v="1196" actId="20577"/>
        <pc:sldMkLst>
          <pc:docMk/>
          <pc:sldMk cId="1508085468" sldId="257"/>
        </pc:sldMkLst>
        <pc:spChg chg="mod">
          <ac:chgData name="今田 将也" userId="S::psc06fz8@s.okayama-u.ac.jp::5aad9fbc-a0e9-4d72-9d5c-d9c4edbd7212" providerId="AD" clId="Web-{F63E24BF-5965-3759-6589-9FA594928F94}" dt="2020-11-10T05:50:32.615" v="1196" actId="20577"/>
          <ac:spMkLst>
            <pc:docMk/>
            <pc:sldMk cId="1508085468" sldId="257"/>
            <ac:spMk id="3" creationId="{25D0C0EA-55D5-4D66-903D-F7B6825800C8}"/>
          </ac:spMkLst>
        </pc:spChg>
      </pc:sldChg>
      <pc:sldChg chg="modSp new">
        <pc:chgData name="今田 将也" userId="S::psc06fz8@s.okayama-u.ac.jp::5aad9fbc-a0e9-4d72-9d5c-d9c4edbd7212" providerId="AD" clId="Web-{F63E24BF-5965-3759-6589-9FA594928F94}" dt="2020-11-10T04:04:17.808" v="185" actId="20577"/>
        <pc:sldMkLst>
          <pc:docMk/>
          <pc:sldMk cId="440362749" sldId="258"/>
        </pc:sldMkLst>
        <pc:spChg chg="mod">
          <ac:chgData name="今田 将也" userId="S::psc06fz8@s.okayama-u.ac.jp::5aad9fbc-a0e9-4d72-9d5c-d9c4edbd7212" providerId="AD" clId="Web-{F63E24BF-5965-3759-6589-9FA594928F94}" dt="2020-11-10T04:04:07.792" v="182" actId="20577"/>
          <ac:spMkLst>
            <pc:docMk/>
            <pc:sldMk cId="440362749" sldId="258"/>
            <ac:spMk id="2" creationId="{7BB08161-A290-4F9D-9505-AB2BAD0B1739}"/>
          </ac:spMkLst>
        </pc:spChg>
        <pc:spChg chg="mod">
          <ac:chgData name="今田 将也" userId="S::psc06fz8@s.okayama-u.ac.jp::5aad9fbc-a0e9-4d72-9d5c-d9c4edbd7212" providerId="AD" clId="Web-{F63E24BF-5965-3759-6589-9FA594928F94}" dt="2020-11-10T04:04:17.808" v="185" actId="20577"/>
          <ac:spMkLst>
            <pc:docMk/>
            <pc:sldMk cId="440362749" sldId="258"/>
            <ac:spMk id="3" creationId="{B3A01E7E-1209-4CE0-ADCD-83627F7CC92F}"/>
          </ac:spMkLst>
        </pc:spChg>
      </pc:sldChg>
      <pc:sldChg chg="modSp new">
        <pc:chgData name="今田 将也" userId="S::psc06fz8@s.okayama-u.ac.jp::5aad9fbc-a0e9-4d72-9d5c-d9c4edbd7212" providerId="AD" clId="Web-{F63E24BF-5965-3759-6589-9FA594928F94}" dt="2020-11-10T04:24:41.607" v="245" actId="20577"/>
        <pc:sldMkLst>
          <pc:docMk/>
          <pc:sldMk cId="1602566365" sldId="259"/>
        </pc:sldMkLst>
        <pc:spChg chg="mod">
          <ac:chgData name="今田 将也" userId="S::psc06fz8@s.okayama-u.ac.jp::5aad9fbc-a0e9-4d72-9d5c-d9c4edbd7212" providerId="AD" clId="Web-{F63E24BF-5965-3759-6589-9FA594928F94}" dt="2020-11-10T04:23:43.466" v="221" actId="20577"/>
          <ac:spMkLst>
            <pc:docMk/>
            <pc:sldMk cId="1602566365" sldId="259"/>
            <ac:spMk id="2" creationId="{220831BF-F0A5-4918-A586-310B8D0D54FD}"/>
          </ac:spMkLst>
        </pc:spChg>
        <pc:spChg chg="mod">
          <ac:chgData name="今田 将也" userId="S::psc06fz8@s.okayama-u.ac.jp::5aad9fbc-a0e9-4d72-9d5c-d9c4edbd7212" providerId="AD" clId="Web-{F63E24BF-5965-3759-6589-9FA594928F94}" dt="2020-11-10T04:24:41.607" v="245" actId="20577"/>
          <ac:spMkLst>
            <pc:docMk/>
            <pc:sldMk cId="1602566365" sldId="259"/>
            <ac:spMk id="3" creationId="{A12BFC24-DECB-4394-8264-F7A71A8555F4}"/>
          </ac:spMkLst>
        </pc:spChg>
      </pc:sldChg>
      <pc:sldChg chg="addSp modSp new">
        <pc:chgData name="今田 将也" userId="S::psc06fz8@s.okayama-u.ac.jp::5aad9fbc-a0e9-4d72-9d5c-d9c4edbd7212" providerId="AD" clId="Web-{F63E24BF-5965-3759-6589-9FA594928F94}" dt="2020-11-10T05:20:03.788" v="1116" actId="1076"/>
        <pc:sldMkLst>
          <pc:docMk/>
          <pc:sldMk cId="457920813" sldId="260"/>
        </pc:sldMkLst>
        <pc:spChg chg="mod">
          <ac:chgData name="今田 将也" userId="S::psc06fz8@s.okayama-u.ac.jp::5aad9fbc-a0e9-4d72-9d5c-d9c4edbd7212" providerId="AD" clId="Web-{F63E24BF-5965-3759-6589-9FA594928F94}" dt="2020-11-10T04:26:32.481" v="326" actId="20577"/>
          <ac:spMkLst>
            <pc:docMk/>
            <pc:sldMk cId="457920813" sldId="260"/>
            <ac:spMk id="2" creationId="{5F7CF48B-B1AE-48F5-8FD0-F2D4B08DB6A2}"/>
          </ac:spMkLst>
        </pc:spChg>
        <pc:spChg chg="mod">
          <ac:chgData name="今田 将也" userId="S::psc06fz8@s.okayama-u.ac.jp::5aad9fbc-a0e9-4d72-9d5c-d9c4edbd7212" providerId="AD" clId="Web-{F63E24BF-5965-3759-6589-9FA594928F94}" dt="2020-11-10T04:50:20.399" v="946" actId="20577"/>
          <ac:spMkLst>
            <pc:docMk/>
            <pc:sldMk cId="457920813" sldId="260"/>
            <ac:spMk id="3" creationId="{E555C3B9-D090-487F-AF47-29D9B2655584}"/>
          </ac:spMkLst>
        </pc:spChg>
        <pc:spChg chg="add mod">
          <ac:chgData name="今田 将也" userId="S::psc06fz8@s.okayama-u.ac.jp::5aad9fbc-a0e9-4d72-9d5c-d9c4edbd7212" providerId="AD" clId="Web-{F63E24BF-5965-3759-6589-9FA594928F94}" dt="2020-11-10T04:50:08.290" v="943" actId="20577"/>
          <ac:spMkLst>
            <pc:docMk/>
            <pc:sldMk cId="457920813" sldId="260"/>
            <ac:spMk id="5" creationId="{0AD8ACA5-2A76-46DB-BDA8-C234304842A5}"/>
          </ac:spMkLst>
        </pc:spChg>
        <pc:picChg chg="add mod">
          <ac:chgData name="今田 将也" userId="S::psc06fz8@s.okayama-u.ac.jp::5aad9fbc-a0e9-4d72-9d5c-d9c4edbd7212" providerId="AD" clId="Web-{F63E24BF-5965-3759-6589-9FA594928F94}" dt="2020-11-10T05:20:03.788" v="1116" actId="1076"/>
          <ac:picMkLst>
            <pc:docMk/>
            <pc:sldMk cId="457920813" sldId="260"/>
            <ac:picMk id="4" creationId="{C8CD096F-C10E-4269-AE50-63163DA2EDA5}"/>
          </ac:picMkLst>
        </pc:picChg>
      </pc:sldChg>
      <pc:sldChg chg="addSp modSp new">
        <pc:chgData name="今田 将也" userId="S::psc06fz8@s.okayama-u.ac.jp::5aad9fbc-a0e9-4d72-9d5c-d9c4edbd7212" providerId="AD" clId="Web-{F63E24BF-5965-3759-6589-9FA594928F94}" dt="2020-11-10T05:19:17.726" v="1110" actId="14100"/>
        <pc:sldMkLst>
          <pc:docMk/>
          <pc:sldMk cId="1116610306" sldId="261"/>
        </pc:sldMkLst>
        <pc:spChg chg="mod">
          <ac:chgData name="今田 将也" userId="S::psc06fz8@s.okayama-u.ac.jp::5aad9fbc-a0e9-4d72-9d5c-d9c4edbd7212" providerId="AD" clId="Web-{F63E24BF-5965-3759-6589-9FA594928F94}" dt="2020-11-10T04:26:38.497" v="335" actId="20577"/>
          <ac:spMkLst>
            <pc:docMk/>
            <pc:sldMk cId="1116610306" sldId="261"/>
            <ac:spMk id="2" creationId="{0771A4FC-B56A-4CDD-A957-B7CBD93EEBC5}"/>
          </ac:spMkLst>
        </pc:spChg>
        <pc:spChg chg="mod">
          <ac:chgData name="今田 将也" userId="S::psc06fz8@s.okayama-u.ac.jp::5aad9fbc-a0e9-4d72-9d5c-d9c4edbd7212" providerId="AD" clId="Web-{F63E24BF-5965-3759-6589-9FA594928F94}" dt="2020-11-10T04:42:45.838" v="711" actId="20577"/>
          <ac:spMkLst>
            <pc:docMk/>
            <pc:sldMk cId="1116610306" sldId="261"/>
            <ac:spMk id="3" creationId="{E0477389-56CF-4B65-A06F-EC0033A9E816}"/>
          </ac:spMkLst>
        </pc:spChg>
        <pc:spChg chg="add mod">
          <ac:chgData name="今田 将也" userId="S::psc06fz8@s.okayama-u.ac.jp::5aad9fbc-a0e9-4d72-9d5c-d9c4edbd7212" providerId="AD" clId="Web-{F63E24BF-5965-3759-6589-9FA594928F94}" dt="2020-11-10T04:42:37.994" v="710" actId="1076"/>
          <ac:spMkLst>
            <pc:docMk/>
            <pc:sldMk cId="1116610306" sldId="261"/>
            <ac:spMk id="5" creationId="{7104219C-4093-4E66-9E9B-5D31591769D3}"/>
          </ac:spMkLst>
        </pc:spChg>
        <pc:picChg chg="add mod">
          <ac:chgData name="今田 将也" userId="S::psc06fz8@s.okayama-u.ac.jp::5aad9fbc-a0e9-4d72-9d5c-d9c4edbd7212" providerId="AD" clId="Web-{F63E24BF-5965-3759-6589-9FA594928F94}" dt="2020-11-10T05:19:17.726" v="1110" actId="14100"/>
          <ac:picMkLst>
            <pc:docMk/>
            <pc:sldMk cId="1116610306" sldId="261"/>
            <ac:picMk id="4" creationId="{36FF6C85-122E-447C-AC90-E922BA4CB4BC}"/>
          </ac:picMkLst>
        </pc:picChg>
      </pc:sldChg>
      <pc:sldChg chg="addSp modSp new">
        <pc:chgData name="今田 将也" userId="S::psc06fz8@s.okayama-u.ac.jp::5aad9fbc-a0e9-4d72-9d5c-d9c4edbd7212" providerId="AD" clId="Web-{F63E24BF-5965-3759-6589-9FA594928F94}" dt="2020-11-10T05:17:03.680" v="1105" actId="20577"/>
        <pc:sldMkLst>
          <pc:docMk/>
          <pc:sldMk cId="512651968" sldId="262"/>
        </pc:sldMkLst>
        <pc:spChg chg="mod">
          <ac:chgData name="今田 将也" userId="S::psc06fz8@s.okayama-u.ac.jp::5aad9fbc-a0e9-4d72-9d5c-d9c4edbd7212" providerId="AD" clId="Web-{F63E24BF-5965-3759-6589-9FA594928F94}" dt="2020-11-10T04:27:07.434" v="382" actId="20577"/>
          <ac:spMkLst>
            <pc:docMk/>
            <pc:sldMk cId="512651968" sldId="262"/>
            <ac:spMk id="2" creationId="{3A2ABFE2-EB6C-4C83-A7B3-8EFC9569C96B}"/>
          </ac:spMkLst>
        </pc:spChg>
        <pc:spChg chg="mod">
          <ac:chgData name="今田 将也" userId="S::psc06fz8@s.okayama-u.ac.jp::5aad9fbc-a0e9-4d72-9d5c-d9c4edbd7212" providerId="AD" clId="Web-{F63E24BF-5965-3759-6589-9FA594928F94}" dt="2020-11-10T05:17:03.680" v="1105" actId="20577"/>
          <ac:spMkLst>
            <pc:docMk/>
            <pc:sldMk cId="512651968" sldId="262"/>
            <ac:spMk id="3" creationId="{24F310C8-5D6D-44D9-A11E-7F73D4B467DF}"/>
          </ac:spMkLst>
        </pc:spChg>
        <pc:picChg chg="add mod">
          <ac:chgData name="今田 将也" userId="S::psc06fz8@s.okayama-u.ac.jp::5aad9fbc-a0e9-4d72-9d5c-d9c4edbd7212" providerId="AD" clId="Web-{F63E24BF-5965-3759-6589-9FA594928F94}" dt="2020-11-10T05:16:24.852" v="1084" actId="1076"/>
          <ac:picMkLst>
            <pc:docMk/>
            <pc:sldMk cId="512651968" sldId="262"/>
            <ac:picMk id="4" creationId="{BCC08854-74AB-45B5-A40C-F6ECAF056B21}"/>
          </ac:picMkLst>
        </pc:picChg>
      </pc:sldChg>
      <pc:sldChg chg="modSp add ord replId">
        <pc:chgData name="今田 将也" userId="S::psc06fz8@s.okayama-u.ac.jp::5aad9fbc-a0e9-4d72-9d5c-d9c4edbd7212" providerId="AD" clId="Web-{F63E24BF-5965-3759-6589-9FA594928F94}" dt="2020-11-10T04:27:32.622" v="390" actId="20577"/>
        <pc:sldMkLst>
          <pc:docMk/>
          <pc:sldMk cId="2431369295" sldId="263"/>
        </pc:sldMkLst>
        <pc:spChg chg="mod">
          <ac:chgData name="今田 将也" userId="S::psc06fz8@s.okayama-u.ac.jp::5aad9fbc-a0e9-4d72-9d5c-d9c4edbd7212" providerId="AD" clId="Web-{F63E24BF-5965-3759-6589-9FA594928F94}" dt="2020-11-10T04:27:20.950" v="387" actId="20577"/>
          <ac:spMkLst>
            <pc:docMk/>
            <pc:sldMk cId="2431369295" sldId="263"/>
            <ac:spMk id="2" creationId="{7BB08161-A290-4F9D-9505-AB2BAD0B1739}"/>
          </ac:spMkLst>
        </pc:spChg>
        <pc:spChg chg="mod">
          <ac:chgData name="今田 将也" userId="S::psc06fz8@s.okayama-u.ac.jp::5aad9fbc-a0e9-4d72-9d5c-d9c4edbd7212" providerId="AD" clId="Web-{F63E24BF-5965-3759-6589-9FA594928F94}" dt="2020-11-10T04:27:32.622" v="390" actId="20577"/>
          <ac:spMkLst>
            <pc:docMk/>
            <pc:sldMk cId="2431369295" sldId="263"/>
            <ac:spMk id="3" creationId="{B3A01E7E-1209-4CE0-ADCD-83627F7CC92F}"/>
          </ac:spMkLst>
        </pc:spChg>
      </pc:sldChg>
      <pc:sldChg chg="modSp add ord replId">
        <pc:chgData name="今田 将也" userId="S::psc06fz8@s.okayama-u.ac.jp::5aad9fbc-a0e9-4d72-9d5c-d9c4edbd7212" providerId="AD" clId="Web-{F63E24BF-5965-3759-6589-9FA594928F94}" dt="2020-11-10T04:28:43.278" v="432" actId="20577"/>
        <pc:sldMkLst>
          <pc:docMk/>
          <pc:sldMk cId="324185698" sldId="264"/>
        </pc:sldMkLst>
        <pc:spChg chg="mod">
          <ac:chgData name="今田 将也" userId="S::psc06fz8@s.okayama-u.ac.jp::5aad9fbc-a0e9-4d72-9d5c-d9c4edbd7212" providerId="AD" clId="Web-{F63E24BF-5965-3759-6589-9FA594928F94}" dt="2020-11-10T04:27:46.762" v="397" actId="20577"/>
          <ac:spMkLst>
            <pc:docMk/>
            <pc:sldMk cId="324185698" sldId="264"/>
            <ac:spMk id="2" creationId="{220831BF-F0A5-4918-A586-310B8D0D54FD}"/>
          </ac:spMkLst>
        </pc:spChg>
        <pc:spChg chg="mod">
          <ac:chgData name="今田 将也" userId="S::psc06fz8@s.okayama-u.ac.jp::5aad9fbc-a0e9-4d72-9d5c-d9c4edbd7212" providerId="AD" clId="Web-{F63E24BF-5965-3759-6589-9FA594928F94}" dt="2020-11-10T04:28:43.278" v="432" actId="20577"/>
          <ac:spMkLst>
            <pc:docMk/>
            <pc:sldMk cId="324185698" sldId="264"/>
            <ac:spMk id="3" creationId="{A12BFC24-DECB-4394-8264-F7A71A8555F4}"/>
          </ac:spMkLst>
        </pc:spChg>
      </pc:sldChg>
      <pc:sldChg chg="modSp new ord">
        <pc:chgData name="今田 将也" userId="S::psc06fz8@s.okayama-u.ac.jp::5aad9fbc-a0e9-4d72-9d5c-d9c4edbd7212" providerId="AD" clId="Web-{F63E24BF-5965-3759-6589-9FA594928F94}" dt="2020-11-10T04:30:17.293" v="452" actId="20577"/>
        <pc:sldMkLst>
          <pc:docMk/>
          <pc:sldMk cId="2093063666" sldId="265"/>
        </pc:sldMkLst>
        <pc:spChg chg="mod">
          <ac:chgData name="今田 将也" userId="S::psc06fz8@s.okayama-u.ac.jp::5aad9fbc-a0e9-4d72-9d5c-d9c4edbd7212" providerId="AD" clId="Web-{F63E24BF-5965-3759-6589-9FA594928F94}" dt="2020-11-10T04:30:17.293" v="452" actId="20577"/>
          <ac:spMkLst>
            <pc:docMk/>
            <pc:sldMk cId="2093063666" sldId="265"/>
            <ac:spMk id="2" creationId="{1503B177-374B-42F7-B103-13152F04C28D}"/>
          </ac:spMkLst>
        </pc:spChg>
      </pc:sldChg>
      <pc:sldChg chg="modSp new">
        <pc:chgData name="今田 将也" userId="S::psc06fz8@s.okayama-u.ac.jp::5aad9fbc-a0e9-4d72-9d5c-d9c4edbd7212" providerId="AD" clId="Web-{F63E24BF-5965-3759-6589-9FA594928F94}" dt="2020-11-10T04:30:27.606" v="464" actId="20577"/>
        <pc:sldMkLst>
          <pc:docMk/>
          <pc:sldMk cId="1742121413" sldId="266"/>
        </pc:sldMkLst>
        <pc:spChg chg="mod">
          <ac:chgData name="今田 将也" userId="S::psc06fz8@s.okayama-u.ac.jp::5aad9fbc-a0e9-4d72-9d5c-d9c4edbd7212" providerId="AD" clId="Web-{F63E24BF-5965-3759-6589-9FA594928F94}" dt="2020-11-10T04:30:27.606" v="464" actId="20577"/>
          <ac:spMkLst>
            <pc:docMk/>
            <pc:sldMk cId="1742121413" sldId="266"/>
            <ac:spMk id="2" creationId="{AD6F2A03-E14D-499B-9A41-18473F5BC6A7}"/>
          </ac:spMkLst>
        </pc:spChg>
      </pc:sldChg>
      <pc:sldChg chg="modSp new">
        <pc:chgData name="今田 将也" userId="S::psc06fz8@s.okayama-u.ac.jp::5aad9fbc-a0e9-4d72-9d5c-d9c4edbd7212" providerId="AD" clId="Web-{F63E24BF-5965-3759-6589-9FA594928F94}" dt="2020-11-10T05:50:47.536" v="1205" actId="20577"/>
        <pc:sldMkLst>
          <pc:docMk/>
          <pc:sldMk cId="2538432271" sldId="267"/>
        </pc:sldMkLst>
        <pc:spChg chg="mod">
          <ac:chgData name="今田 将也" userId="S::psc06fz8@s.okayama-u.ac.jp::5aad9fbc-a0e9-4d72-9d5c-d9c4edbd7212" providerId="AD" clId="Web-{F63E24BF-5965-3759-6589-9FA594928F94}" dt="2020-11-10T05:50:09.709" v="1153" actId="20577"/>
          <ac:spMkLst>
            <pc:docMk/>
            <pc:sldMk cId="2538432271" sldId="267"/>
            <ac:spMk id="2" creationId="{AE3891FC-0345-48C8-8CB5-9342BD0ECD88}"/>
          </ac:spMkLst>
        </pc:spChg>
        <pc:spChg chg="mod">
          <ac:chgData name="今田 将也" userId="S::psc06fz8@s.okayama-u.ac.jp::5aad9fbc-a0e9-4d72-9d5c-d9c4edbd7212" providerId="AD" clId="Web-{F63E24BF-5965-3759-6589-9FA594928F94}" dt="2020-11-10T05:50:47.536" v="1205" actId="20577"/>
          <ac:spMkLst>
            <pc:docMk/>
            <pc:sldMk cId="2538432271" sldId="267"/>
            <ac:spMk id="3" creationId="{220BBBBD-7F54-4CBD-B536-660E83B5B36D}"/>
          </ac:spMkLst>
        </pc:spChg>
      </pc:sldChg>
      <pc:sldChg chg="modSp new">
        <pc:chgData name="今田 将也" userId="S::psc06fz8@s.okayama-u.ac.jp::5aad9fbc-a0e9-4d72-9d5c-d9c4edbd7212" providerId="AD" clId="Web-{F63E24BF-5965-3759-6589-9FA594928F94}" dt="2020-11-10T05:51:41.286" v="1231" actId="20577"/>
        <pc:sldMkLst>
          <pc:docMk/>
          <pc:sldMk cId="2880831476" sldId="268"/>
        </pc:sldMkLst>
        <pc:spChg chg="mod">
          <ac:chgData name="今田 将也" userId="S::psc06fz8@s.okayama-u.ac.jp::5aad9fbc-a0e9-4d72-9d5c-d9c4edbd7212" providerId="AD" clId="Web-{F63E24BF-5965-3759-6589-9FA594928F94}" dt="2020-11-10T05:51:01.161" v="1212" actId="20577"/>
          <ac:spMkLst>
            <pc:docMk/>
            <pc:sldMk cId="2880831476" sldId="268"/>
            <ac:spMk id="2" creationId="{E0DE8036-7555-45D3-8881-5EE3F26756EB}"/>
          </ac:spMkLst>
        </pc:spChg>
        <pc:spChg chg="mod">
          <ac:chgData name="今田 将也" userId="S::psc06fz8@s.okayama-u.ac.jp::5aad9fbc-a0e9-4d72-9d5c-d9c4edbd7212" providerId="AD" clId="Web-{F63E24BF-5965-3759-6589-9FA594928F94}" dt="2020-11-10T05:51:41.286" v="1231" actId="20577"/>
          <ac:spMkLst>
            <pc:docMk/>
            <pc:sldMk cId="2880831476" sldId="268"/>
            <ac:spMk id="3" creationId="{77F03A69-8606-4E75-8ECA-9D53BFCC6351}"/>
          </ac:spMkLst>
        </pc:spChg>
      </pc:sldChg>
      <pc:sldChg chg="modSp new">
        <pc:chgData name="今田 将也" userId="S::psc06fz8@s.okayama-u.ac.jp::5aad9fbc-a0e9-4d72-9d5c-d9c4edbd7212" providerId="AD" clId="Web-{F63E24BF-5965-3759-6589-9FA594928F94}" dt="2020-11-10T05:54:57.550" v="1424" actId="20577"/>
        <pc:sldMkLst>
          <pc:docMk/>
          <pc:sldMk cId="858784903" sldId="269"/>
        </pc:sldMkLst>
        <pc:spChg chg="mod">
          <ac:chgData name="今田 将也" userId="S::psc06fz8@s.okayama-u.ac.jp::5aad9fbc-a0e9-4d72-9d5c-d9c4edbd7212" providerId="AD" clId="Web-{F63E24BF-5965-3759-6589-9FA594928F94}" dt="2020-11-10T05:54:57.550" v="1424" actId="20577"/>
          <ac:spMkLst>
            <pc:docMk/>
            <pc:sldMk cId="858784903" sldId="269"/>
            <ac:spMk id="2" creationId="{71DF312B-79A4-4226-B897-85D61E1B0022}"/>
          </ac:spMkLst>
        </pc:spChg>
        <pc:spChg chg="mod">
          <ac:chgData name="今田 将也" userId="S::psc06fz8@s.okayama-u.ac.jp::5aad9fbc-a0e9-4d72-9d5c-d9c4edbd7212" providerId="AD" clId="Web-{F63E24BF-5965-3759-6589-9FA594928F94}" dt="2020-11-10T05:54:52.128" v="1421" actId="20577"/>
          <ac:spMkLst>
            <pc:docMk/>
            <pc:sldMk cId="858784903" sldId="269"/>
            <ac:spMk id="3" creationId="{F3F5EB4E-82EB-47EE-B650-8377C9C081C6}"/>
          </ac:spMkLst>
        </pc:spChg>
      </pc:sldChg>
    </pc:docChg>
  </pc:docChgLst>
  <pc:docChgLst>
    <pc:chgData name="今田 将也" userId="S::psc06fz8@s.okayama-u.ac.jp::5aad9fbc-a0e9-4d72-9d5c-d9c4edbd7212" providerId="AD" clId="Web-{A6125AE2-EDCB-4CDF-B411-0AA318033191}"/>
    <pc:docChg chg="addSld modSld addMainMaster delMainMaster">
      <pc:chgData name="今田 将也" userId="S::psc06fz8@s.okayama-u.ac.jp::5aad9fbc-a0e9-4d72-9d5c-d9c4edbd7212" providerId="AD" clId="Web-{A6125AE2-EDCB-4CDF-B411-0AA318033191}" dt="2020-11-10T03:59:39.547" v="166" actId="20577"/>
      <pc:docMkLst>
        <pc:docMk/>
      </pc:docMkLst>
      <pc:sldChg chg="modSp mod modClrScheme chgLayout">
        <pc:chgData name="今田 将也" userId="S::psc06fz8@s.okayama-u.ac.jp::5aad9fbc-a0e9-4d72-9d5c-d9c4edbd7212" providerId="AD" clId="Web-{A6125AE2-EDCB-4CDF-B411-0AA318033191}" dt="2020-11-10T03:57:32.140" v="94" actId="20577"/>
        <pc:sldMkLst>
          <pc:docMk/>
          <pc:sldMk cId="2128380218" sldId="256"/>
        </pc:sldMkLst>
        <pc:spChg chg="mod ord">
          <ac:chgData name="今田 将也" userId="S::psc06fz8@s.okayama-u.ac.jp::5aad9fbc-a0e9-4d72-9d5c-d9c4edbd7212" providerId="AD" clId="Web-{A6125AE2-EDCB-4CDF-B411-0AA318033191}" dt="2020-11-10T03:56:58.718" v="41" actId="20577"/>
          <ac:spMkLst>
            <pc:docMk/>
            <pc:sldMk cId="2128380218" sldId="256"/>
            <ac:spMk id="2" creationId="{00000000-0000-0000-0000-000000000000}"/>
          </ac:spMkLst>
        </pc:spChg>
        <pc:spChg chg="mod ord">
          <ac:chgData name="今田 将也" userId="S::psc06fz8@s.okayama-u.ac.jp::5aad9fbc-a0e9-4d72-9d5c-d9c4edbd7212" providerId="AD" clId="Web-{A6125AE2-EDCB-4CDF-B411-0AA318033191}" dt="2020-11-10T03:57:32.140" v="94" actId="20577"/>
          <ac:spMkLst>
            <pc:docMk/>
            <pc:sldMk cId="2128380218" sldId="256"/>
            <ac:spMk id="3" creationId="{00000000-0000-0000-0000-000000000000}"/>
          </ac:spMkLst>
        </pc:spChg>
      </pc:sldChg>
      <pc:sldChg chg="modSp new">
        <pc:chgData name="今田 将也" userId="S::psc06fz8@s.okayama-u.ac.jp::5aad9fbc-a0e9-4d72-9d5c-d9c4edbd7212" providerId="AD" clId="Web-{A6125AE2-EDCB-4CDF-B411-0AA318033191}" dt="2020-11-10T03:59:39.547" v="165" actId="20577"/>
        <pc:sldMkLst>
          <pc:docMk/>
          <pc:sldMk cId="1508085468" sldId="257"/>
        </pc:sldMkLst>
        <pc:spChg chg="mod">
          <ac:chgData name="今田 将也" userId="S::psc06fz8@s.okayama-u.ac.jp::5aad9fbc-a0e9-4d72-9d5c-d9c4edbd7212" providerId="AD" clId="Web-{A6125AE2-EDCB-4CDF-B411-0AA318033191}" dt="2020-11-10T03:58:42.187" v="110" actId="20577"/>
          <ac:spMkLst>
            <pc:docMk/>
            <pc:sldMk cId="1508085468" sldId="257"/>
            <ac:spMk id="2" creationId="{DED8FCDB-EAB5-4FE0-8754-2DA1B88D0D39}"/>
          </ac:spMkLst>
        </pc:spChg>
        <pc:spChg chg="mod">
          <ac:chgData name="今田 将也" userId="S::psc06fz8@s.okayama-u.ac.jp::5aad9fbc-a0e9-4d72-9d5c-d9c4edbd7212" providerId="AD" clId="Web-{A6125AE2-EDCB-4CDF-B411-0AA318033191}" dt="2020-11-10T03:59:39.547" v="165" actId="20577"/>
          <ac:spMkLst>
            <pc:docMk/>
            <pc:sldMk cId="1508085468" sldId="257"/>
            <ac:spMk id="3" creationId="{25D0C0EA-55D5-4D66-903D-F7B6825800C8}"/>
          </ac:spMkLst>
        </pc:spChg>
      </pc:sldChg>
      <pc:sldMasterChg chg="del delSldLayout">
        <pc:chgData name="今田 将也" userId="S::psc06fz8@s.okayama-u.ac.jp::5aad9fbc-a0e9-4d72-9d5c-d9c4edbd7212" providerId="AD" clId="Web-{A6125AE2-EDCB-4CDF-B411-0AA318033191}" dt="2020-11-10T03:53:48.889" v="0"/>
        <pc:sldMasterMkLst>
          <pc:docMk/>
          <pc:sldMasterMk cId="2907289730" sldId="2147483648"/>
        </pc:sldMasterMkLst>
        <pc:sldLayoutChg chg="del">
          <pc:chgData name="今田 将也" userId="S::psc06fz8@s.okayama-u.ac.jp::5aad9fbc-a0e9-4d72-9d5c-d9c4edbd7212" providerId="AD" clId="Web-{A6125AE2-EDCB-4CDF-B411-0AA318033191}" dt="2020-11-10T03:53:48.889" v="0"/>
          <pc:sldLayoutMkLst>
            <pc:docMk/>
            <pc:sldMasterMk cId="2907289730" sldId="2147483648"/>
            <pc:sldLayoutMk cId="3849106771" sldId="2147483649"/>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2040515858" sldId="2147483650"/>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4083904788" sldId="2147483651"/>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1395402986" sldId="2147483652"/>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797884901" sldId="2147483653"/>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539588861" sldId="2147483654"/>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2042860812" sldId="2147483655"/>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3888451093" sldId="2147483656"/>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2189387916" sldId="2147483657"/>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2575747102" sldId="2147483658"/>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2950866720" sldId="2147483659"/>
          </pc:sldLayoutMkLst>
        </pc:sldLayoutChg>
      </pc:sldMasterChg>
      <pc:sldMasterChg chg="add addSldLayout modSldLayout">
        <pc:chgData name="今田 将也" userId="S::psc06fz8@s.okayama-u.ac.jp::5aad9fbc-a0e9-4d72-9d5c-d9c4edbd7212" providerId="AD" clId="Web-{A6125AE2-EDCB-4CDF-B411-0AA318033191}" dt="2020-11-10T03:53:48.889" v="0"/>
        <pc:sldMasterMkLst>
          <pc:docMk/>
          <pc:sldMasterMk cId="396930906" sldId="2147483660"/>
        </pc:sldMasterMkLst>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2134895101" sldId="2147483661"/>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3624211296" sldId="2147483662"/>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2195757764" sldId="2147483663"/>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700728157" sldId="2147483664"/>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4274464278" sldId="2147483665"/>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2866931212" sldId="2147483666"/>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862674571" sldId="2147483667"/>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65449567" sldId="2147483668"/>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4172560644" sldId="2147483669"/>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1302548923" sldId="2147483670"/>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1587064413" sldId="214748367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895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0254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8706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3624211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5757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00728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11/17/2020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74464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11/17/2020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6693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11/17/2020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862674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11/17/2020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65449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72560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11/17/2020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309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ea typeface="ＭＳ Ｐゴシック"/>
                <a:cs typeface="Calibri Light"/>
              </a:rPr>
              <a:t>音声処理実験</a:t>
            </a:r>
            <a:br>
              <a:rPr lang="ja-JP" altLang="en-US" dirty="0">
                <a:ea typeface="ＭＳ Ｐゴシック"/>
                <a:cs typeface="Calibri Light"/>
              </a:rPr>
            </a:br>
            <a:r>
              <a:rPr lang="ja-JP" altLang="en-US" dirty="0">
                <a:ea typeface="ＭＳ Ｐゴシック"/>
                <a:cs typeface="Calibri Light"/>
              </a:rPr>
              <a:t>作業日報</a:t>
            </a:r>
            <a:br>
              <a:rPr lang="ja-JP" altLang="en-US" dirty="0">
                <a:ea typeface="ＭＳ Ｐゴシック"/>
                <a:cs typeface="Calibri Light"/>
              </a:rPr>
            </a:br>
            <a:r>
              <a:rPr lang="ja-JP" altLang="en-US" dirty="0" smtClean="0">
                <a:ea typeface="ＭＳ Ｐゴシック"/>
                <a:cs typeface="Calibri Light"/>
              </a:rPr>
              <a:t>第</a:t>
            </a:r>
            <a:r>
              <a:rPr lang="en-US" altLang="ja-JP" dirty="0" smtClean="0">
                <a:ea typeface="ＭＳ Ｐゴシック"/>
                <a:cs typeface="Calibri Light"/>
              </a:rPr>
              <a:t>4</a:t>
            </a:r>
            <a:r>
              <a:rPr lang="ja-JP" altLang="en-US" dirty="0" smtClean="0">
                <a:ea typeface="ＭＳ Ｐゴシック"/>
                <a:cs typeface="Calibri Light"/>
              </a:rPr>
              <a:t>回</a:t>
            </a:r>
            <a:r>
              <a:rPr lang="ja-JP" altLang="en-US" dirty="0">
                <a:ea typeface="ＭＳ Ｐゴシック"/>
                <a:cs typeface="Calibri Light"/>
              </a:rPr>
              <a:t>　SP</a:t>
            </a:r>
            <a:r>
              <a:rPr lang="ja-JP" altLang="en-US" dirty="0" smtClean="0">
                <a:ea typeface="ＭＳ Ｐゴシック"/>
                <a:cs typeface="Calibri Light"/>
              </a:rPr>
              <a:t>-</a:t>
            </a:r>
            <a:r>
              <a:rPr lang="en-US" altLang="ja-JP" dirty="0" smtClean="0">
                <a:ea typeface="ＭＳ Ｐゴシック"/>
                <a:cs typeface="Calibri Light"/>
              </a:rPr>
              <a:t>2</a:t>
            </a:r>
            <a:endParaRPr kumimoji="1" lang="ja-JP" altLang="en-US" dirty="0"/>
          </a:p>
        </p:txBody>
      </p:sp>
      <p:sp>
        <p:nvSpPr>
          <p:cNvPr id="3" name="サブタイトル 2"/>
          <p:cNvSpPr>
            <a:spLocks noGrp="1"/>
          </p:cNvSpPr>
          <p:nvPr>
            <p:ph type="subTitle" idx="1"/>
          </p:nvPr>
        </p:nvSpPr>
        <p:spPr>
          <a:xfrm>
            <a:off x="1100051" y="4455620"/>
            <a:ext cx="10068169" cy="1758461"/>
          </a:xfrm>
        </p:spPr>
        <p:txBody>
          <a:bodyPr vert="horz" lIns="91440" tIns="45720" rIns="91440" bIns="45720" rtlCol="0" anchor="t">
            <a:normAutofit/>
          </a:bodyPr>
          <a:lstStyle/>
          <a:p>
            <a:r>
              <a:rPr lang="ja-JP" altLang="en-US" dirty="0">
                <a:ea typeface="ＭＳ Ｐゴシック"/>
                <a:cs typeface="Calibri Light"/>
              </a:rPr>
              <a:t>学生番号：０９４３０５０９</a:t>
            </a:r>
            <a:endParaRPr lang="ja-JP" altLang="en-US" dirty="0">
              <a:ea typeface="ＭＳ Ｐゴシック" panose="020B0600070205080204" pitchFamily="34" charset="-128"/>
              <a:cs typeface="Calibri Light"/>
            </a:endParaRPr>
          </a:p>
          <a:p>
            <a:r>
              <a:rPr lang="ja-JP" altLang="en-US" dirty="0">
                <a:ea typeface="ＭＳ Ｐゴシック"/>
                <a:cs typeface="Calibri Light"/>
              </a:rPr>
              <a:t>氏名：今田将也</a:t>
            </a:r>
          </a:p>
          <a:p>
            <a:r>
              <a:rPr lang="ja-JP" altLang="en-US" dirty="0">
                <a:ea typeface="ＭＳ Ｐゴシック"/>
                <a:cs typeface="Calibri Light"/>
              </a:rPr>
              <a:t>提出日：２０２０年１１月</a:t>
            </a:r>
            <a:r>
              <a:rPr lang="ja-JP" altLang="en-US" dirty="0" smtClean="0">
                <a:ea typeface="ＭＳ Ｐゴシック"/>
                <a:cs typeface="Calibri Light"/>
              </a:rPr>
              <a:t>１２日</a:t>
            </a:r>
            <a:endParaRPr lang="ja-JP" altLang="en-US" dirty="0">
              <a:ea typeface="ＭＳ Ｐゴシック"/>
              <a:cs typeface="Calibri Light"/>
            </a:endParaRPr>
          </a:p>
        </p:txBody>
      </p:sp>
    </p:spTree>
    <p:extLst>
      <p:ext uri="{BB962C8B-B14F-4D97-AF65-F5344CB8AC3E}">
        <p14:creationId xmlns:p14="http://schemas.microsoft.com/office/powerpoint/2010/main" val="2128380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DE8036-7555-45D3-8881-5EE3F26756EB}"/>
              </a:ext>
            </a:extLst>
          </p:cNvPr>
          <p:cNvSpPr>
            <a:spLocks noGrp="1"/>
          </p:cNvSpPr>
          <p:nvPr>
            <p:ph type="title"/>
          </p:nvPr>
        </p:nvSpPr>
        <p:spPr/>
        <p:txBody>
          <a:bodyPr/>
          <a:lstStyle/>
          <a:p>
            <a:r>
              <a:rPr lang="ja-JP" altLang="en-US" dirty="0" smtClean="0">
                <a:ea typeface="ＭＳ Ｐゴシック"/>
                <a:cs typeface="Calibri Light"/>
              </a:rPr>
              <a:t>問題３の</a:t>
            </a:r>
            <a:r>
              <a:rPr lang="ja-JP" altLang="en-US" dirty="0">
                <a:ea typeface="ＭＳ Ｐゴシック"/>
                <a:cs typeface="Calibri Light"/>
              </a:rPr>
              <a:t>小問題</a:t>
            </a:r>
            <a:endParaRPr kumimoji="1" lang="ja-JP" altLang="en-US" dirty="0"/>
          </a:p>
        </p:txBody>
      </p:sp>
      <p:sp>
        <p:nvSpPr>
          <p:cNvPr id="3" name="Content Placeholder 2">
            <a:extLst>
              <a:ext uri="{FF2B5EF4-FFF2-40B4-BE49-F238E27FC236}">
                <a16:creationId xmlns:a16="http://schemas.microsoft.com/office/drawing/2014/main" xmlns="" id="{77F03A69-8606-4E75-8ECA-9D53BFCC6351}"/>
              </a:ext>
            </a:extLst>
          </p:cNvPr>
          <p:cNvSpPr>
            <a:spLocks noGrp="1"/>
          </p:cNvSpPr>
          <p:nvPr>
            <p:ph idx="1"/>
          </p:nvPr>
        </p:nvSpPr>
        <p:spPr/>
        <p:txBody>
          <a:bodyPr vert="horz" lIns="0" tIns="45720" rIns="0" bIns="45720" rtlCol="0" anchor="t">
            <a:normAutofit/>
          </a:bodyPr>
          <a:lstStyle/>
          <a:p>
            <a:pPr marL="457200" indent="-457200">
              <a:buAutoNum type="arabicPeriod"/>
            </a:pPr>
            <a:r>
              <a:rPr lang="ja-JP" altLang="en-US" dirty="0">
                <a:ea typeface="ＭＳ Ｐゴシック"/>
                <a:cs typeface="Calibri"/>
              </a:rPr>
              <a:t>本問題の設定における番号（データ番号および周波数番号）と実尺度（時刻および周波数）の換算式を書きなさい．</a:t>
            </a:r>
          </a:p>
          <a:p>
            <a:pPr marL="749808" lvl="1" indent="-457200">
              <a:buAutoNum type="arabicPeriod"/>
            </a:pPr>
            <a:r>
              <a:rPr lang="ja-JP" altLang="en-US" dirty="0">
                <a:ea typeface="ＭＳ Ｐゴシック"/>
                <a:cs typeface="Calibri"/>
              </a:rPr>
              <a:t>換算表，あるいは，</a:t>
            </a:r>
            <a:r>
              <a:rPr lang="en-US" altLang="ja-JP" dirty="0">
                <a:ea typeface="ＭＳ Ｐゴシック"/>
                <a:cs typeface="Calibri"/>
              </a:rPr>
              <a:t>MATLAB</a:t>
            </a:r>
            <a:r>
              <a:rPr lang="ja-JP" altLang="en-US" dirty="0">
                <a:ea typeface="ＭＳ Ｐゴシック"/>
                <a:cs typeface="Calibri"/>
              </a:rPr>
              <a:t>のコードとして書いても良い．</a:t>
            </a:r>
          </a:p>
          <a:p>
            <a:pPr marL="749808" lvl="1" indent="-457200">
              <a:buAutoNum type="arabicPeriod"/>
            </a:pPr>
            <a:r>
              <a:rPr lang="ja-JP" altLang="en-US" dirty="0" smtClean="0">
                <a:ea typeface="ＭＳ Ｐゴシック"/>
                <a:cs typeface="Calibri"/>
              </a:rPr>
              <a:t>時刻</a:t>
            </a:r>
            <a:r>
              <a:rPr lang="ja-JP" altLang="en-US" dirty="0">
                <a:ea typeface="ＭＳ Ｐゴシック"/>
                <a:cs typeface="Calibri"/>
              </a:rPr>
              <a:t>を測る実尺度は </a:t>
            </a:r>
            <a:r>
              <a:rPr lang="en-US" altLang="ja-JP" dirty="0">
                <a:ea typeface="ＭＳ Ｐゴシック"/>
                <a:cs typeface="Calibri"/>
              </a:rPr>
              <a:t>s </a:t>
            </a:r>
            <a:r>
              <a:rPr lang="ja-JP" altLang="en-US" dirty="0">
                <a:ea typeface="ＭＳ Ｐゴシック"/>
                <a:cs typeface="Calibri"/>
              </a:rPr>
              <a:t>単位（秒単位），または，</a:t>
            </a:r>
            <a:r>
              <a:rPr lang="en-US" altLang="ja-JP" dirty="0" err="1">
                <a:ea typeface="ＭＳ Ｐゴシック"/>
                <a:cs typeface="Calibri"/>
              </a:rPr>
              <a:t>ms</a:t>
            </a:r>
            <a:r>
              <a:rPr lang="en-US" altLang="ja-JP" dirty="0">
                <a:ea typeface="ＭＳ Ｐゴシック"/>
                <a:cs typeface="Calibri"/>
              </a:rPr>
              <a:t> </a:t>
            </a:r>
            <a:r>
              <a:rPr lang="ja-JP" altLang="en-US" dirty="0">
                <a:ea typeface="ＭＳ Ｐゴシック"/>
                <a:cs typeface="Calibri"/>
              </a:rPr>
              <a:t>単位（ミリ秒単位）とすること．</a:t>
            </a:r>
          </a:p>
          <a:p>
            <a:pPr marL="749808" lvl="1" indent="-457200">
              <a:buAutoNum type="arabicPeriod"/>
            </a:pPr>
            <a:r>
              <a:rPr lang="ja-JP" altLang="en-US" dirty="0" smtClean="0">
                <a:ea typeface="ＭＳ Ｐゴシック"/>
                <a:cs typeface="Calibri"/>
              </a:rPr>
              <a:t>周波数</a:t>
            </a:r>
            <a:r>
              <a:rPr lang="ja-JP" altLang="en-US" dirty="0">
                <a:ea typeface="ＭＳ Ｐゴシック"/>
                <a:cs typeface="Calibri"/>
              </a:rPr>
              <a:t>を測る実尺度は </a:t>
            </a:r>
            <a:r>
              <a:rPr lang="en-US" altLang="ja-JP" dirty="0">
                <a:ea typeface="ＭＳ Ｐゴシック"/>
                <a:cs typeface="Calibri"/>
              </a:rPr>
              <a:t>Hz </a:t>
            </a:r>
            <a:r>
              <a:rPr lang="ja-JP" altLang="en-US" dirty="0">
                <a:ea typeface="ＭＳ Ｐゴシック"/>
                <a:cs typeface="Calibri"/>
              </a:rPr>
              <a:t>単位，または，</a:t>
            </a:r>
            <a:r>
              <a:rPr lang="en-US" altLang="ja-JP" dirty="0">
                <a:ea typeface="ＭＳ Ｐゴシック"/>
                <a:cs typeface="Calibri"/>
              </a:rPr>
              <a:t>kHz </a:t>
            </a:r>
            <a:r>
              <a:rPr lang="ja-JP" altLang="en-US" dirty="0">
                <a:ea typeface="ＭＳ Ｐゴシック"/>
                <a:cs typeface="Calibri"/>
              </a:rPr>
              <a:t>単位とすること．（</a:t>
            </a:r>
            <a:r>
              <a:rPr lang="en-US" altLang="ja-JP" dirty="0">
                <a:ea typeface="ＭＳ Ｐゴシック"/>
                <a:cs typeface="Calibri"/>
              </a:rPr>
              <a:t>※</a:t>
            </a:r>
            <a:r>
              <a:rPr lang="ja-JP" altLang="en-US" dirty="0">
                <a:ea typeface="ＭＳ Ｐゴシック"/>
                <a:cs typeface="Calibri"/>
              </a:rPr>
              <a:t>角周波数ではない）</a:t>
            </a:r>
          </a:p>
          <a:p>
            <a:pPr marL="457200" indent="-457200">
              <a:buAutoNum type="arabicPeriod"/>
            </a:pPr>
            <a:r>
              <a:rPr lang="ja-JP" altLang="en-US" dirty="0" smtClean="0">
                <a:ea typeface="ＭＳ Ｐゴシック"/>
                <a:cs typeface="Calibri"/>
              </a:rPr>
              <a:t>適当</a:t>
            </a:r>
            <a:r>
              <a:rPr lang="ja-JP" altLang="en-US" dirty="0">
                <a:ea typeface="ＭＳ Ｐゴシック"/>
                <a:cs typeface="Calibri"/>
              </a:rPr>
              <a:t>な正弦波信号を作成し，その信号のスペクトログラムを表示し，考察しなさい</a:t>
            </a:r>
            <a:r>
              <a:rPr lang="ja-JP" altLang="en-US" dirty="0" smtClean="0">
                <a:ea typeface="ＭＳ Ｐゴシック"/>
                <a:cs typeface="Calibri"/>
              </a:rPr>
              <a:t>．</a:t>
            </a:r>
            <a:endParaRPr lang="ja-JP" altLang="en-US" dirty="0">
              <a:ea typeface="ＭＳ Ｐゴシック"/>
              <a:cs typeface="Calibri"/>
            </a:endParaRPr>
          </a:p>
        </p:txBody>
      </p:sp>
    </p:spTree>
    <p:extLst>
      <p:ext uri="{BB962C8B-B14F-4D97-AF65-F5344CB8AC3E}">
        <p14:creationId xmlns:p14="http://schemas.microsoft.com/office/powerpoint/2010/main" val="137986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3-1.</a:t>
            </a:r>
            <a:r>
              <a:rPr kumimoji="1" lang="ja-JP" altLang="en-US" dirty="0" smtClean="0"/>
              <a:t>変換式</a:t>
            </a:r>
            <a:endParaRPr kumimoji="1" lang="ja-JP" altLang="en-US" dirty="0"/>
          </a:p>
        </p:txBody>
      </p:sp>
      <p:sp>
        <p:nvSpPr>
          <p:cNvPr id="3" name="コンテンツ プレースホルダー 2"/>
          <p:cNvSpPr>
            <a:spLocks noGrp="1"/>
          </p:cNvSpPr>
          <p:nvPr>
            <p:ph idx="1"/>
          </p:nvPr>
        </p:nvSpPr>
        <p:spPr>
          <a:xfrm>
            <a:off x="1097280" y="1845734"/>
            <a:ext cx="10058400" cy="1108481"/>
          </a:xfrm>
        </p:spPr>
        <p:txBody>
          <a:bodyPr/>
          <a:lstStyle/>
          <a:p>
            <a:r>
              <a:rPr kumimoji="1" lang="ja-JP" altLang="en-US" dirty="0" smtClean="0"/>
              <a:t>横軸が時刻</a:t>
            </a:r>
            <a:r>
              <a:rPr kumimoji="1" lang="en-US" altLang="ja-JP" dirty="0" smtClean="0"/>
              <a:t>t</a:t>
            </a:r>
            <a:r>
              <a:rPr kumimoji="1" lang="ja-JP" altLang="en-US" dirty="0" smtClean="0"/>
              <a:t>に応じて変わる信号</a:t>
            </a:r>
            <a:r>
              <a:rPr kumimoji="1" lang="en-US" altLang="ja-JP" dirty="0" smtClean="0"/>
              <a:t>f(t)</a:t>
            </a:r>
            <a:r>
              <a:rPr kumimoji="1" lang="ja-JP" altLang="en-US" dirty="0" smtClean="0"/>
              <a:t>を，</a:t>
            </a:r>
            <a:r>
              <a:rPr kumimoji="1" lang="en-US" altLang="ja-JP" dirty="0" smtClean="0"/>
              <a:t>DFT</a:t>
            </a:r>
            <a:r>
              <a:rPr kumimoji="1" lang="ja-JP" altLang="en-US" dirty="0" smtClean="0"/>
              <a:t>を用いてパワースペクトルにすると，横軸は周波数番号というものに変わる</a:t>
            </a:r>
            <a:endParaRPr kumimoji="1" lang="en-US" altLang="ja-JP" dirty="0" smtClean="0"/>
          </a:p>
          <a:p>
            <a:r>
              <a:rPr kumimoji="1" lang="ja-JP" altLang="en-US" dirty="0"/>
              <a:t>そのとき</a:t>
            </a:r>
            <a:r>
              <a:rPr kumimoji="1" lang="ja-JP" altLang="en-US" dirty="0" smtClean="0"/>
              <a:t>の関係式を以下に示す</a:t>
            </a:r>
            <a:endParaRPr kumimoji="1" lang="en-US" altLang="ja-JP" dirty="0" smtClean="0"/>
          </a:p>
        </p:txBody>
      </p:sp>
      <mc:AlternateContent xmlns:mc="http://schemas.openxmlformats.org/markup-compatibility/2006" xmlns:a14="http://schemas.microsoft.com/office/drawing/2010/main">
        <mc:Choice Requires="a14">
          <p:sp>
            <p:nvSpPr>
              <p:cNvPr id="5" name="テキスト ボックス 4"/>
              <p:cNvSpPr txBox="1"/>
              <p:nvPr/>
            </p:nvSpPr>
            <p:spPr>
              <a:xfrm>
                <a:off x="1249679" y="3310841"/>
                <a:ext cx="10039644" cy="392608"/>
              </a:xfrm>
              <a:prstGeom prst="rect">
                <a:avLst/>
              </a:prstGeom>
              <a:noFill/>
            </p:spPr>
            <p:txBody>
              <a:bodyPr wrap="square" lIns="0" tIns="0" rIns="0" bIns="0" rtlCol="0">
                <a:spAutoFit/>
              </a:bodyPr>
              <a:lstStyle/>
              <a:p>
                <a14:m>
                  <m:oMath xmlns:m="http://schemas.openxmlformats.org/officeDocument/2006/math">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𝑝𝑡</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m:t>
                        </m:r>
                      </m:num>
                      <m:den>
                        <m:r>
                          <a:rPr kumimoji="1" lang="en-US" altLang="ja-JP" b="0" i="1" smtClean="0">
                            <a:latin typeface="Cambria Math" panose="02040503050406030204" pitchFamily="18" charset="0"/>
                            <a:ea typeface="Cambria Math" panose="02040503050406030204" pitchFamily="18" charset="0"/>
                          </a:rPr>
                          <m:t>𝐹𝑠</m:t>
                        </m:r>
                      </m:den>
                    </m:f>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𝑠𝑒𝑐</m:t>
                    </m:r>
                    <m:r>
                      <a:rPr kumimoji="1" lang="en-US" altLang="ja-JP" b="0" i="1" smtClean="0">
                        <a:latin typeface="Cambria Math" panose="02040503050406030204" pitchFamily="18" charset="0"/>
                        <a:ea typeface="Cambria Math" panose="02040503050406030204" pitchFamily="18" charset="0"/>
                      </a:rPr>
                      <m:t>]　</m:t>
                    </m:r>
                    <m:r>
                      <a:rPr kumimoji="1" lang="ja-JP" altLang="en-US" i="1" smtClean="0">
                        <a:latin typeface="Cambria Math" panose="02040503050406030204" pitchFamily="18" charset="0"/>
                      </a:rPr>
                      <m:t>１個あたりの</m:t>
                    </m:r>
                    <m:r>
                      <a:rPr lang="ja-JP" altLang="en-US" i="1">
                        <a:latin typeface="Cambria Math" panose="02040503050406030204" pitchFamily="18" charset="0"/>
                      </a:rPr>
                      <m:t>データ番号</m:t>
                    </m:r>
                    <m:r>
                      <a:rPr kumimoji="1" lang="ja-JP" altLang="en-US" i="1" dirty="0" smtClean="0">
                        <a:latin typeface="Cambria Math" panose="02040503050406030204" pitchFamily="18" charset="0"/>
                      </a:rPr>
                      <m:t>は</m:t>
                    </m:r>
                  </m:oMath>
                </a14:m>
                <a:r>
                  <a:rPr kumimoji="1" lang="ja-JP" altLang="en-US" dirty="0" smtClean="0"/>
                  <a:t>サンプリング周波数の逆数の大きさになっている </a:t>
                </a:r>
                <a:endParaRPr kumimoji="1" lang="ja-JP" altLang="en-US"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1249679" y="3310841"/>
                <a:ext cx="10039644" cy="392608"/>
              </a:xfrm>
              <a:prstGeom prst="rect">
                <a:avLst/>
              </a:prstGeom>
              <a:blipFill rotWithShape="0">
                <a:blip r:embed="rId2"/>
                <a:stretch>
                  <a:fillRect l="-789" t="-10769" r="-1396" b="-153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1249679" y="4141154"/>
                <a:ext cx="9906001" cy="391839"/>
              </a:xfrm>
              <a:prstGeom prst="rect">
                <a:avLst/>
              </a:prstGeom>
              <a:noFill/>
            </p:spPr>
            <p:txBody>
              <a:bodyPr wrap="square" lIns="0" tIns="0" rIns="0" bIns="0" rtlCol="0">
                <a:spAutoFit/>
              </a:bodyPr>
              <a:lstStyle/>
              <a:p>
                <a14:m>
                  <m:oMath xmlns:m="http://schemas.openxmlformats.org/officeDocument/2006/math">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𝑝𝑡</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𝑓</m:t>
                    </m:r>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𝐹𝑠</m:t>
                        </m:r>
                      </m:num>
                      <m:den>
                        <m:r>
                          <a:rPr kumimoji="1" lang="en-US" altLang="ja-JP" b="0" i="1" smtClean="0">
                            <a:latin typeface="Cambria Math" panose="02040503050406030204" pitchFamily="18" charset="0"/>
                            <a:ea typeface="Cambria Math" panose="02040503050406030204" pitchFamily="18" charset="0"/>
                          </a:rPr>
                          <m:t>𝑁</m:t>
                        </m:r>
                      </m:den>
                    </m:f>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𝐻𝑧</m:t>
                        </m:r>
                      </m:e>
                    </m:d>
                  </m:oMath>
                </a14:m>
                <a:r>
                  <a:rPr kumimoji="1" lang="ja-JP" altLang="en-US" dirty="0" smtClean="0"/>
                  <a:t>　</a:t>
                </a:r>
                <a:r>
                  <a:rPr kumimoji="1" lang="ja-JP" altLang="en-US" sz="1600" dirty="0" smtClean="0"/>
                  <a:t>周波数番号の１個あたりはサンプリング周波数を</a:t>
                </a:r>
                <a:r>
                  <a:rPr lang="ja-JP" altLang="en-US" sz="1600" dirty="0" smtClean="0"/>
                  <a:t>データの長さの個数で割ったもの</a:t>
                </a:r>
                <a:endParaRPr kumimoji="1" lang="ja-JP" altLang="en-US" sz="16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249679" y="4141154"/>
                <a:ext cx="9906001" cy="391839"/>
              </a:xfrm>
              <a:prstGeom prst="rect">
                <a:avLst/>
              </a:prstGeom>
              <a:blipFill rotWithShape="0">
                <a:blip r:embed="rId3"/>
                <a:stretch>
                  <a:fillRect l="-800" b="-13846"/>
                </a:stretch>
              </a:blipFill>
            </p:spPr>
            <p:txBody>
              <a:bodyPr/>
              <a:lstStyle/>
              <a:p>
                <a:r>
                  <a:rPr lang="ja-JP" altLang="en-US">
                    <a:noFill/>
                  </a:rPr>
                  <a:t> </a:t>
                </a:r>
              </a:p>
            </p:txBody>
          </p:sp>
        </mc:Fallback>
      </mc:AlternateContent>
      <p:pic>
        <p:nvPicPr>
          <p:cNvPr id="7" name="図 6"/>
          <p:cNvPicPr>
            <a:picLocks noChangeAspect="1"/>
          </p:cNvPicPr>
          <p:nvPr/>
        </p:nvPicPr>
        <p:blipFill>
          <a:blip r:embed="rId4"/>
          <a:stretch>
            <a:fillRect/>
          </a:stretch>
        </p:blipFill>
        <p:spPr>
          <a:xfrm>
            <a:off x="1249679" y="4868415"/>
            <a:ext cx="5276626" cy="480786"/>
          </a:xfrm>
          <a:prstGeom prst="rect">
            <a:avLst/>
          </a:prstGeom>
        </p:spPr>
      </p:pic>
      <p:pic>
        <p:nvPicPr>
          <p:cNvPr id="8" name="図 7"/>
          <p:cNvPicPr>
            <a:picLocks noChangeAspect="1"/>
          </p:cNvPicPr>
          <p:nvPr/>
        </p:nvPicPr>
        <p:blipFill>
          <a:blip r:embed="rId5"/>
          <a:stretch>
            <a:fillRect/>
          </a:stretch>
        </p:blipFill>
        <p:spPr>
          <a:xfrm>
            <a:off x="1249679" y="5594200"/>
            <a:ext cx="5974905" cy="602583"/>
          </a:xfrm>
          <a:prstGeom prst="rect">
            <a:avLst/>
          </a:prstGeom>
        </p:spPr>
      </p:pic>
    </p:spTree>
    <p:extLst>
      <p:ext uri="{BB962C8B-B14F-4D97-AF65-F5344CB8AC3E}">
        <p14:creationId xmlns:p14="http://schemas.microsoft.com/office/powerpoint/2010/main" val="3192791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3-2.</a:t>
            </a:r>
            <a:r>
              <a:rPr kumimoji="1" lang="ja-JP" altLang="en-US" dirty="0" smtClean="0"/>
              <a:t>用いた尺度とスペクトログラム</a:t>
            </a:r>
            <a:endParaRPr kumimoji="1" lang="ja-JP" altLang="en-US" dirty="0"/>
          </a:p>
        </p:txBody>
      </p:sp>
      <p:sp>
        <p:nvSpPr>
          <p:cNvPr id="3" name="コンテンツ プレースホルダー 2"/>
          <p:cNvSpPr>
            <a:spLocks noGrp="1"/>
          </p:cNvSpPr>
          <p:nvPr>
            <p:ph idx="1"/>
          </p:nvPr>
        </p:nvSpPr>
        <p:spPr>
          <a:xfrm>
            <a:off x="1097280" y="2108543"/>
            <a:ext cx="4941055" cy="3895608"/>
          </a:xfrm>
        </p:spPr>
        <p:txBody>
          <a:bodyPr/>
          <a:lstStyle/>
          <a:p>
            <a:pPr>
              <a:buFont typeface="Wingdings" panose="05000000000000000000" pitchFamily="2" charset="2"/>
              <a:buChar char="ü"/>
            </a:pPr>
            <a:r>
              <a:rPr lang="ja-JP" altLang="en-US" dirty="0"/>
              <a:t>サンプリング周波数は </a:t>
            </a:r>
            <a:r>
              <a:rPr lang="en-US" altLang="ja-JP" dirty="0"/>
              <a:t>16 kHz (16,000 Hz</a:t>
            </a:r>
            <a:r>
              <a:rPr lang="en-US" altLang="ja-JP" dirty="0" smtClean="0"/>
              <a:t>)</a:t>
            </a:r>
          </a:p>
          <a:p>
            <a:pPr>
              <a:buFont typeface="Wingdings" panose="05000000000000000000" pitchFamily="2" charset="2"/>
              <a:buChar char="ü"/>
            </a:pPr>
            <a:r>
              <a:rPr lang="ja-JP" altLang="en-US" dirty="0"/>
              <a:t>信号長</a:t>
            </a:r>
            <a:r>
              <a:rPr lang="en-US" altLang="ja-JP" dirty="0"/>
              <a:t>1</a:t>
            </a:r>
            <a:r>
              <a:rPr lang="ja-JP" altLang="en-US" dirty="0" smtClean="0"/>
              <a:t>秒</a:t>
            </a:r>
            <a:endParaRPr lang="en-US" altLang="ja-JP" dirty="0" smtClean="0"/>
          </a:p>
          <a:p>
            <a:pPr>
              <a:buFont typeface="Wingdings" panose="05000000000000000000" pitchFamily="2" charset="2"/>
              <a:buChar char="ü"/>
            </a:pPr>
            <a:r>
              <a:rPr lang="ja-JP" altLang="en-US" dirty="0" smtClean="0"/>
              <a:t>周波</a:t>
            </a:r>
            <a:r>
              <a:rPr lang="ja-JP" altLang="en-US" dirty="0"/>
              <a:t>数</a:t>
            </a:r>
            <a:r>
              <a:rPr lang="en-US" altLang="ja-JP" dirty="0"/>
              <a:t>1,000 Hz</a:t>
            </a:r>
            <a:r>
              <a:rPr lang="ja-JP" altLang="en-US" dirty="0"/>
              <a:t>の</a:t>
            </a:r>
            <a:r>
              <a:rPr lang="ja-JP" altLang="en-US" dirty="0" smtClean="0"/>
              <a:t>純音</a:t>
            </a:r>
            <a:endParaRPr lang="en-US" altLang="ja-JP" dirty="0" smtClean="0"/>
          </a:p>
          <a:p>
            <a:pPr>
              <a:buFont typeface="Wingdings" panose="05000000000000000000" pitchFamily="2" charset="2"/>
              <a:buChar char="ü"/>
            </a:pPr>
            <a:r>
              <a:rPr kumimoji="1" lang="ja-JP" altLang="en-US" dirty="0"/>
              <a:t>信号長が</a:t>
            </a:r>
            <a:r>
              <a:rPr kumimoji="1" lang="en-US" altLang="ja-JP" dirty="0"/>
              <a:t>16000</a:t>
            </a:r>
            <a:r>
              <a:rPr kumimoji="1" lang="ja-JP" altLang="en-US" dirty="0" smtClean="0"/>
              <a:t>点</a:t>
            </a:r>
            <a:endParaRPr kumimoji="1" lang="en-US" altLang="ja-JP" dirty="0"/>
          </a:p>
          <a:p>
            <a:pPr>
              <a:buFont typeface="Wingdings" panose="05000000000000000000" pitchFamily="2" charset="2"/>
              <a:buChar char="ü"/>
            </a:pPr>
            <a:r>
              <a:rPr kumimoji="1" lang="en-US" altLang="ja-JP" dirty="0" smtClean="0"/>
              <a:t>800</a:t>
            </a:r>
            <a:r>
              <a:rPr kumimoji="1" lang="ja-JP" altLang="en-US" dirty="0"/>
              <a:t>点</a:t>
            </a:r>
            <a:r>
              <a:rPr kumimoji="1" lang="ja-JP" altLang="en-US" dirty="0" smtClean="0"/>
              <a:t>ずつに分割</a:t>
            </a:r>
            <a:endParaRPr kumimoji="1" lang="en-US" altLang="ja-JP" dirty="0" smtClean="0"/>
          </a:p>
          <a:p>
            <a:pPr>
              <a:buFont typeface="Wingdings" panose="05000000000000000000" pitchFamily="2" charset="2"/>
              <a:buChar char="ü"/>
            </a:pPr>
            <a:r>
              <a:rPr kumimoji="1" lang="ja-JP" altLang="en-US" dirty="0" smtClean="0"/>
              <a:t>フレーム数は２０個</a:t>
            </a:r>
            <a:endParaRPr kumimoji="1" lang="en-US" altLang="ja-JP" dirty="0" smtClean="0"/>
          </a:p>
          <a:p>
            <a:pPr>
              <a:buFont typeface="Wingdings" panose="05000000000000000000" pitchFamily="2" charset="2"/>
              <a:buChar char="ü"/>
            </a:pPr>
            <a:r>
              <a:rPr kumimoji="1" lang="ja-JP" altLang="en-US" dirty="0" smtClean="0"/>
              <a:t>秒数は１秒</a:t>
            </a:r>
            <a:endParaRPr kumimoji="1" lang="ja-JP" altLang="en-US" dirty="0"/>
          </a:p>
        </p:txBody>
      </p:sp>
      <p:pic>
        <p:nvPicPr>
          <p:cNvPr id="4" name="図 3"/>
          <p:cNvPicPr>
            <a:picLocks noChangeAspect="1"/>
          </p:cNvPicPr>
          <p:nvPr/>
        </p:nvPicPr>
        <p:blipFill>
          <a:blip r:embed="rId2"/>
          <a:stretch>
            <a:fillRect/>
          </a:stretch>
        </p:blipFill>
        <p:spPr>
          <a:xfrm>
            <a:off x="6296373" y="2049235"/>
            <a:ext cx="4859307" cy="3954916"/>
          </a:xfrm>
          <a:prstGeom prst="rect">
            <a:avLst/>
          </a:prstGeom>
        </p:spPr>
      </p:pic>
    </p:spTree>
    <p:extLst>
      <p:ext uri="{BB962C8B-B14F-4D97-AF65-F5344CB8AC3E}">
        <p14:creationId xmlns:p14="http://schemas.microsoft.com/office/powerpoint/2010/main" val="3104889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ea typeface="ＭＳ Ｐゴシック"/>
                <a:cs typeface="Calibri"/>
              </a:rPr>
              <a:t>3-2.</a:t>
            </a:r>
            <a:r>
              <a:rPr lang="ja-JP" altLang="en-US" dirty="0" smtClean="0">
                <a:ea typeface="ＭＳ Ｐゴシック"/>
                <a:cs typeface="Calibri"/>
              </a:rPr>
              <a:t> スペクトログラムの考察</a:t>
            </a:r>
            <a:endParaRPr kumimoji="1" lang="ja-JP" altLang="en-US" dirty="0"/>
          </a:p>
        </p:txBody>
      </p:sp>
      <p:sp>
        <p:nvSpPr>
          <p:cNvPr id="3" name="コンテンツ プレースホルダー 2"/>
          <p:cNvSpPr>
            <a:spLocks noGrp="1"/>
          </p:cNvSpPr>
          <p:nvPr>
            <p:ph idx="1"/>
          </p:nvPr>
        </p:nvSpPr>
        <p:spPr>
          <a:xfrm>
            <a:off x="1097280" y="1845734"/>
            <a:ext cx="5095875" cy="4023360"/>
          </a:xfrm>
        </p:spPr>
        <p:txBody>
          <a:bodyPr/>
          <a:lstStyle/>
          <a:p>
            <a:pPr>
              <a:buFont typeface="Wingdings" panose="05000000000000000000" pitchFamily="2" charset="2"/>
              <a:buChar char="ü"/>
            </a:pPr>
            <a:r>
              <a:rPr kumimoji="1" lang="en-US" altLang="ja-JP" dirty="0" smtClean="0"/>
              <a:t>1000hz</a:t>
            </a:r>
            <a:r>
              <a:rPr kumimoji="1" lang="ja-JP" altLang="en-US" dirty="0" smtClean="0"/>
              <a:t>の正弦波を生成し，スペクトログラムを表示した．</a:t>
            </a:r>
            <a:endParaRPr kumimoji="1" lang="en-US" altLang="ja-JP" dirty="0" smtClean="0"/>
          </a:p>
          <a:p>
            <a:pPr>
              <a:buFont typeface="Wingdings" panose="05000000000000000000" pitchFamily="2" charset="2"/>
              <a:buChar char="ü"/>
            </a:pPr>
            <a:r>
              <a:rPr kumimoji="1" lang="ja-JP" altLang="en-US" dirty="0"/>
              <a:t>純音</a:t>
            </a:r>
            <a:r>
              <a:rPr kumimoji="1" lang="ja-JP" altLang="en-US" dirty="0" smtClean="0"/>
              <a:t>で</a:t>
            </a:r>
            <a:r>
              <a:rPr kumimoji="1" lang="ja-JP" altLang="en-US" dirty="0"/>
              <a:t>あるため</a:t>
            </a:r>
            <a:r>
              <a:rPr kumimoji="1" lang="ja-JP" altLang="en-US" dirty="0" smtClean="0"/>
              <a:t>，ある一定の値の</a:t>
            </a:r>
            <a:r>
              <a:rPr kumimoji="1" lang="en-US" altLang="ja-JP" dirty="0" smtClean="0"/>
              <a:t>Power</a:t>
            </a:r>
            <a:r>
              <a:rPr kumimoji="1" lang="ja-JP" altLang="en-US" dirty="0" smtClean="0"/>
              <a:t>が強く反応していることが見て取れる．</a:t>
            </a:r>
            <a:endParaRPr kumimoji="1" lang="en-US" altLang="ja-JP" dirty="0" smtClean="0"/>
          </a:p>
          <a:p>
            <a:pPr>
              <a:buFont typeface="Wingdings" panose="05000000000000000000" pitchFamily="2" charset="2"/>
              <a:buChar char="ü"/>
            </a:pPr>
            <a:r>
              <a:rPr kumimoji="1" lang="ja-JP" altLang="en-US" dirty="0"/>
              <a:t>おそらく</a:t>
            </a:r>
            <a:r>
              <a:rPr kumimoji="1" lang="ja-JP" altLang="en-US" dirty="0" smtClean="0"/>
              <a:t>，</a:t>
            </a:r>
            <a:r>
              <a:rPr kumimoji="1" lang="en-US" altLang="ja-JP" dirty="0" smtClean="0"/>
              <a:t>1000hz</a:t>
            </a:r>
            <a:r>
              <a:rPr kumimoji="1" lang="ja-JP" altLang="en-US" dirty="0" smtClean="0"/>
              <a:t>の周波数番号が黄緑に近い色の部分に格納されている</a:t>
            </a:r>
            <a:endParaRPr kumimoji="1" lang="en-US" altLang="ja-JP" dirty="0"/>
          </a:p>
          <a:p>
            <a:pPr>
              <a:buFont typeface="Wingdings" panose="05000000000000000000" pitchFamily="2" charset="2"/>
              <a:buChar char="ü"/>
            </a:pPr>
            <a:r>
              <a:rPr kumimoji="1" lang="ja-JP" altLang="en-US" dirty="0" smtClean="0"/>
              <a:t>時間経過しても周波数のデータは損なわれない</a:t>
            </a:r>
            <a:endParaRPr kumimoji="1" lang="en-US" altLang="ja-JP" dirty="0" smtClean="0"/>
          </a:p>
          <a:p>
            <a:endParaRPr kumimoji="1" lang="en-US" altLang="ja-JP" dirty="0" smtClean="0"/>
          </a:p>
          <a:p>
            <a:endParaRPr kumimoji="1" lang="en-US" altLang="ja-JP" dirty="0" smtClean="0"/>
          </a:p>
        </p:txBody>
      </p:sp>
      <p:pic>
        <p:nvPicPr>
          <p:cNvPr id="4" name="図 3"/>
          <p:cNvPicPr>
            <a:picLocks noChangeAspect="1"/>
          </p:cNvPicPr>
          <p:nvPr/>
        </p:nvPicPr>
        <p:blipFill>
          <a:blip r:embed="rId2"/>
          <a:stretch>
            <a:fillRect/>
          </a:stretch>
        </p:blipFill>
        <p:spPr>
          <a:xfrm>
            <a:off x="6306406" y="1922343"/>
            <a:ext cx="4849274" cy="3946751"/>
          </a:xfrm>
          <a:prstGeom prst="rect">
            <a:avLst/>
          </a:prstGeom>
        </p:spPr>
      </p:pic>
    </p:spTree>
    <p:extLst>
      <p:ext uri="{BB962C8B-B14F-4D97-AF65-F5344CB8AC3E}">
        <p14:creationId xmlns:p14="http://schemas.microsoft.com/office/powerpoint/2010/main" val="3435376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問題３のまとめ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問題</a:t>
            </a:r>
            <a:endParaRPr kumimoji="1" lang="en-US" altLang="ja-JP" dirty="0" smtClean="0"/>
          </a:p>
          <a:p>
            <a:r>
              <a:rPr lang="ja-JP" altLang="en-US" b="1" dirty="0"/>
              <a:t>適当な信号のスペクトログラムを表示して，その算出過程や結果について考察せよ．</a:t>
            </a:r>
            <a:endParaRPr lang="ja-JP" altLang="en-US" dirty="0">
              <a:ea typeface="ＭＳ Ｐゴシック"/>
              <a:cs typeface="Calibri"/>
            </a:endParaRPr>
          </a:p>
          <a:p>
            <a:endParaRPr kumimoji="1" lang="en-US" altLang="ja-JP" dirty="0" smtClean="0"/>
          </a:p>
          <a:p>
            <a:r>
              <a:rPr kumimoji="1" lang="ja-JP" altLang="en-US" dirty="0" smtClean="0"/>
              <a:t>まとめ</a:t>
            </a:r>
            <a:endParaRPr kumimoji="1" lang="en-US" altLang="ja-JP" dirty="0" smtClean="0"/>
          </a:p>
          <a:p>
            <a:r>
              <a:rPr kumimoji="1" lang="ja-JP" altLang="en-US" dirty="0" smtClean="0"/>
              <a:t>正弦波の実データ（時間，周波数）を講義の設定された番号への変換を行うための式を示し，変換の算出過程のコードも示した</a:t>
            </a:r>
            <a:endParaRPr kumimoji="1" lang="en-US" altLang="ja-JP" dirty="0" smtClean="0"/>
          </a:p>
          <a:p>
            <a:r>
              <a:rPr kumimoji="1" lang="ja-JP" altLang="en-US" dirty="0" smtClean="0"/>
              <a:t>スペクトログラムを示し，時間と周波数の強さの特徴について考察した</a:t>
            </a:r>
            <a:endParaRPr kumimoji="1" lang="ja-JP" altLang="en-US" dirty="0"/>
          </a:p>
        </p:txBody>
      </p:sp>
    </p:spTree>
    <p:extLst>
      <p:ext uri="{BB962C8B-B14F-4D97-AF65-F5344CB8AC3E}">
        <p14:creationId xmlns:p14="http://schemas.microsoft.com/office/powerpoint/2010/main" val="1527351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3891FC-0345-48C8-8CB5-9342BD0ECD88}"/>
              </a:ext>
            </a:extLst>
          </p:cNvPr>
          <p:cNvSpPr>
            <a:spLocks noGrp="1"/>
          </p:cNvSpPr>
          <p:nvPr>
            <p:ph type="title"/>
          </p:nvPr>
        </p:nvSpPr>
        <p:spPr/>
        <p:txBody>
          <a:bodyPr/>
          <a:lstStyle/>
          <a:p>
            <a:r>
              <a:rPr lang="ja-JP" altLang="en-US">
                <a:ea typeface="ＭＳ Ｐゴシック"/>
                <a:cs typeface="Calibri Light"/>
              </a:rPr>
              <a:t>問題４</a:t>
            </a:r>
            <a:endParaRPr kumimoji="1" lang="ja-JP" altLang="en-US"/>
          </a:p>
        </p:txBody>
      </p:sp>
      <p:sp>
        <p:nvSpPr>
          <p:cNvPr id="3" name="Content Placeholder 2">
            <a:extLst>
              <a:ext uri="{FF2B5EF4-FFF2-40B4-BE49-F238E27FC236}">
                <a16:creationId xmlns:a16="http://schemas.microsoft.com/office/drawing/2014/main" xmlns="" id="{220BBBBD-7F54-4CBD-B536-660E83B5B36D}"/>
              </a:ext>
            </a:extLst>
          </p:cNvPr>
          <p:cNvSpPr>
            <a:spLocks noGrp="1"/>
          </p:cNvSpPr>
          <p:nvPr>
            <p:ph idx="1"/>
          </p:nvPr>
        </p:nvSpPr>
        <p:spPr/>
        <p:txBody>
          <a:bodyPr vert="horz" lIns="0" tIns="45720" rIns="0" bIns="45720" rtlCol="0" anchor="t">
            <a:normAutofit/>
          </a:bodyPr>
          <a:lstStyle/>
          <a:p>
            <a:r>
              <a:rPr lang="ja-JP">
                <a:ea typeface="+mn-lt"/>
                <a:cs typeface="+mn-lt"/>
              </a:rPr>
              <a:t>じゃんけんの3手（「グー」「チョキ」「パー」）の単語発声を音声ファイルとして録音し，今後の音声認識の実験で利用できるよう準備せよ．</a:t>
            </a:r>
            <a:endParaRPr lang="ja-JP" altLang="en-US">
              <a:cs typeface="Calibri" panose="020F0502020204030204"/>
            </a:endParaRPr>
          </a:p>
          <a:p>
            <a:pPr marL="383540" lvl="1"/>
            <a:r>
              <a:rPr lang="ja-JP">
                <a:ea typeface="+mn-lt"/>
                <a:cs typeface="+mn-lt"/>
              </a:rPr>
              <a:t>いずれの音声ファイルも，サンプリング周波数 16 kHz，信号長 600 ms とすること．</a:t>
            </a:r>
            <a:endParaRPr lang="ja-JP">
              <a:ea typeface="ＭＳ Ｐゴシック"/>
              <a:cs typeface="Calibri"/>
            </a:endParaRPr>
          </a:p>
          <a:p>
            <a:pPr marL="383540" lvl="1"/>
            <a:r>
              <a:rPr lang="ja-JP">
                <a:ea typeface="+mn-lt"/>
                <a:cs typeface="+mn-lt"/>
              </a:rPr>
              <a:t>各パターンにつき，少なくとも2つは収録すること．</a:t>
            </a:r>
            <a:endParaRPr lang="ja-JP">
              <a:ea typeface="ＭＳ Ｐゴシック"/>
              <a:cs typeface="Calibri"/>
            </a:endParaRPr>
          </a:p>
          <a:p>
            <a:endParaRPr lang="ja-JP" altLang="en-US" dirty="0">
              <a:ea typeface="ＭＳ Ｐゴシック"/>
              <a:cs typeface="Calibri"/>
            </a:endParaRPr>
          </a:p>
        </p:txBody>
      </p:sp>
    </p:spTree>
    <p:extLst>
      <p:ext uri="{BB962C8B-B14F-4D97-AF65-F5344CB8AC3E}">
        <p14:creationId xmlns:p14="http://schemas.microsoft.com/office/powerpoint/2010/main" val="785741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DE8036-7555-45D3-8881-5EE3F26756EB}"/>
              </a:ext>
            </a:extLst>
          </p:cNvPr>
          <p:cNvSpPr>
            <a:spLocks noGrp="1"/>
          </p:cNvSpPr>
          <p:nvPr>
            <p:ph type="title"/>
          </p:nvPr>
        </p:nvSpPr>
        <p:spPr/>
        <p:txBody>
          <a:bodyPr/>
          <a:lstStyle/>
          <a:p>
            <a:r>
              <a:rPr lang="ja-JP" altLang="en-US">
                <a:ea typeface="ＭＳ Ｐゴシック"/>
                <a:cs typeface="Calibri Light"/>
              </a:rPr>
              <a:t>問題４の小問題</a:t>
            </a:r>
            <a:endParaRPr kumimoji="1" lang="ja-JP" altLang="en-US"/>
          </a:p>
        </p:txBody>
      </p:sp>
      <p:sp>
        <p:nvSpPr>
          <p:cNvPr id="3" name="Content Placeholder 2">
            <a:extLst>
              <a:ext uri="{FF2B5EF4-FFF2-40B4-BE49-F238E27FC236}">
                <a16:creationId xmlns:a16="http://schemas.microsoft.com/office/drawing/2014/main" xmlns="" id="{77F03A69-8606-4E75-8ECA-9D53BFCC6351}"/>
              </a:ext>
            </a:extLst>
          </p:cNvPr>
          <p:cNvSpPr>
            <a:spLocks noGrp="1"/>
          </p:cNvSpPr>
          <p:nvPr>
            <p:ph idx="1"/>
          </p:nvPr>
        </p:nvSpPr>
        <p:spPr/>
        <p:txBody>
          <a:bodyPr vert="horz" lIns="0" tIns="45720" rIns="0" bIns="45720" rtlCol="0" anchor="t">
            <a:normAutofit/>
          </a:bodyPr>
          <a:lstStyle/>
          <a:p>
            <a:pPr marL="457200" indent="-457200">
              <a:buAutoNum type="arabicPeriod"/>
            </a:pPr>
            <a:r>
              <a:rPr lang="ja-JP" dirty="0">
                <a:solidFill>
                  <a:schemeClr val="bg2">
                    <a:lumMod val="90000"/>
                  </a:schemeClr>
                </a:solidFill>
                <a:ea typeface="+mn-lt"/>
                <a:cs typeface="+mn-lt"/>
              </a:rPr>
              <a:t>音声収録の際に，注意したことや心がけたことがあれば，説明しなさい．</a:t>
            </a:r>
            <a:endParaRPr lang="ja-JP" altLang="en-US" dirty="0">
              <a:solidFill>
                <a:schemeClr val="bg2">
                  <a:lumMod val="90000"/>
                </a:schemeClr>
              </a:solidFill>
              <a:cs typeface="Calibri" panose="020F0502020204030204"/>
            </a:endParaRPr>
          </a:p>
          <a:p>
            <a:pPr marL="457200" indent="-457200">
              <a:buAutoNum type="arabicPeriod"/>
            </a:pPr>
            <a:r>
              <a:rPr lang="ja-JP" dirty="0">
                <a:solidFill>
                  <a:schemeClr val="bg2">
                    <a:lumMod val="90000"/>
                  </a:schemeClr>
                </a:solidFill>
                <a:ea typeface="+mn-lt"/>
                <a:cs typeface="+mn-lt"/>
              </a:rPr>
              <a:t>記録した6つの音声（グー，チョキ，パーそれぞれ2つ）の時間波形を図示しなさい．</a:t>
            </a:r>
            <a:endParaRPr lang="ja-JP" dirty="0">
              <a:solidFill>
                <a:schemeClr val="bg2">
                  <a:lumMod val="90000"/>
                </a:schemeClr>
              </a:solidFill>
              <a:cs typeface="Calibri" panose="020F0502020204030204"/>
            </a:endParaRPr>
          </a:p>
          <a:p>
            <a:pPr marL="457200" indent="-457200">
              <a:buAutoNum type="arabicPeriod"/>
            </a:pPr>
            <a:r>
              <a:rPr lang="ja-JP" dirty="0">
                <a:ea typeface="+mn-lt"/>
                <a:cs typeface="+mn-lt"/>
              </a:rPr>
              <a:t>記録した6つの音声（グー，チョキ，パーそれぞれ2つ）の対数パワースペクトルを図示しなさい</a:t>
            </a:r>
            <a:r>
              <a:rPr lang="ja-JP" dirty="0" smtClean="0">
                <a:ea typeface="+mn-lt"/>
                <a:cs typeface="+mn-lt"/>
              </a:rPr>
              <a:t>．</a:t>
            </a:r>
            <a:endParaRPr lang="en-US" altLang="ja-JP" dirty="0" smtClean="0">
              <a:ea typeface="+mn-lt"/>
              <a:cs typeface="+mn-lt"/>
            </a:endParaRPr>
          </a:p>
          <a:p>
            <a:pPr marL="457200" indent="-457200">
              <a:buAutoNum type="arabicPeriod"/>
            </a:pPr>
            <a:r>
              <a:rPr lang="ja-JP" dirty="0" smtClean="0">
                <a:ea typeface="+mn-lt"/>
                <a:cs typeface="+mn-lt"/>
              </a:rPr>
              <a:t>時間</a:t>
            </a:r>
            <a:r>
              <a:rPr lang="ja-JP" dirty="0">
                <a:ea typeface="+mn-lt"/>
                <a:cs typeface="+mn-lt"/>
              </a:rPr>
              <a:t>波形や対数パワースペクトル等の「観察結果」や「考察」を示しなさい</a:t>
            </a:r>
            <a:r>
              <a:rPr lang="ja-JP" dirty="0" smtClean="0">
                <a:ea typeface="+mn-lt"/>
                <a:cs typeface="+mn-lt"/>
              </a:rPr>
              <a:t>．</a:t>
            </a:r>
            <a:endParaRPr lang="ja-JP" altLang="en-US" dirty="0">
              <a:ea typeface="ＭＳ Ｐゴシック"/>
              <a:cs typeface="Calibri"/>
            </a:endParaRPr>
          </a:p>
        </p:txBody>
      </p:sp>
    </p:spTree>
    <p:extLst>
      <p:ext uri="{BB962C8B-B14F-4D97-AF65-F5344CB8AC3E}">
        <p14:creationId xmlns:p14="http://schemas.microsoft.com/office/powerpoint/2010/main" val="288083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smtClean="0">
                <a:ea typeface="+mn-lt"/>
                <a:cs typeface="+mn-lt"/>
              </a:rPr>
              <a:t>4-3.</a:t>
            </a:r>
            <a:r>
              <a:rPr lang="ja-JP" altLang="ja-JP" sz="4000" dirty="0" smtClean="0">
                <a:ea typeface="+mn-lt"/>
                <a:cs typeface="+mn-lt"/>
              </a:rPr>
              <a:t>記録</a:t>
            </a:r>
            <a:r>
              <a:rPr lang="ja-JP" altLang="ja-JP" sz="4000" dirty="0">
                <a:ea typeface="+mn-lt"/>
                <a:cs typeface="+mn-lt"/>
              </a:rPr>
              <a:t>した6つの音声（グー，チョキ，パーそれぞれ2つ）の対数パワースペクトル</a:t>
            </a:r>
            <a:endParaRPr kumimoji="1" lang="ja-JP" altLang="en-US" sz="4000" dirty="0"/>
          </a:p>
        </p:txBody>
      </p:sp>
      <p:sp>
        <p:nvSpPr>
          <p:cNvPr id="3" name="コンテンツ プレースホルダー 2"/>
          <p:cNvSpPr>
            <a:spLocks noGrp="1"/>
          </p:cNvSpPr>
          <p:nvPr>
            <p:ph idx="1"/>
          </p:nvPr>
        </p:nvSpPr>
        <p:spPr>
          <a:xfrm>
            <a:off x="1097280" y="2502077"/>
            <a:ext cx="4586828" cy="2609016"/>
          </a:xfrm>
        </p:spPr>
        <p:txBody>
          <a:bodyPr/>
          <a:lstStyle/>
          <a:p>
            <a:r>
              <a:rPr kumimoji="1" lang="ja-JP" altLang="en-US" dirty="0" smtClean="0"/>
              <a:t>右図に示す．</a:t>
            </a:r>
            <a:endParaRPr kumimoji="1" lang="en-US" altLang="ja-JP" dirty="0" smtClean="0"/>
          </a:p>
          <a:p>
            <a:pPr>
              <a:buFont typeface="Wingdings" panose="05000000000000000000" pitchFamily="2" charset="2"/>
              <a:buChar char="ü"/>
            </a:pPr>
            <a:r>
              <a:rPr kumimoji="1" lang="ja-JP" altLang="en-US" dirty="0" smtClean="0"/>
              <a:t>一番上がグーという発音２つの音の対数パワースペクトル</a:t>
            </a:r>
            <a:endParaRPr kumimoji="1" lang="en-US" altLang="ja-JP" dirty="0" smtClean="0"/>
          </a:p>
          <a:p>
            <a:pPr>
              <a:buFont typeface="Wingdings" panose="05000000000000000000" pitchFamily="2" charset="2"/>
              <a:buChar char="ü"/>
            </a:pPr>
            <a:r>
              <a:rPr kumimoji="1" lang="ja-JP" altLang="en-US" dirty="0" smtClean="0"/>
              <a:t>真ん中がチョキ</a:t>
            </a:r>
            <a:r>
              <a:rPr kumimoji="1" lang="ja-JP" altLang="en-US" dirty="0"/>
              <a:t>という発音２つの音の対数パワースペクトル</a:t>
            </a:r>
            <a:endParaRPr kumimoji="1" lang="en-US" altLang="ja-JP" dirty="0"/>
          </a:p>
          <a:p>
            <a:pPr>
              <a:buFont typeface="Wingdings" panose="05000000000000000000" pitchFamily="2" charset="2"/>
              <a:buChar char="ü"/>
            </a:pPr>
            <a:r>
              <a:rPr kumimoji="1" lang="ja-JP" altLang="en-US" dirty="0" smtClean="0"/>
              <a:t>一番下がパー</a:t>
            </a:r>
            <a:r>
              <a:rPr kumimoji="1" lang="ja-JP" altLang="en-US" dirty="0"/>
              <a:t>という発音２つの音の対数パワースペクトル</a:t>
            </a:r>
            <a:endParaRPr kumimoji="1" lang="en-US" altLang="ja-JP" dirty="0"/>
          </a:p>
          <a:p>
            <a:endParaRPr kumimoji="1" lang="ja-JP" altLang="en-US" dirty="0"/>
          </a:p>
        </p:txBody>
      </p:sp>
      <p:pic>
        <p:nvPicPr>
          <p:cNvPr id="5" name="図 4"/>
          <p:cNvPicPr>
            <a:picLocks noChangeAspect="1"/>
          </p:cNvPicPr>
          <p:nvPr/>
        </p:nvPicPr>
        <p:blipFill>
          <a:blip r:embed="rId2"/>
          <a:stretch>
            <a:fillRect/>
          </a:stretch>
        </p:blipFill>
        <p:spPr>
          <a:xfrm>
            <a:off x="5774925" y="2073709"/>
            <a:ext cx="5752384" cy="3636785"/>
          </a:xfrm>
          <a:prstGeom prst="rect">
            <a:avLst/>
          </a:prstGeom>
        </p:spPr>
      </p:pic>
    </p:spTree>
    <p:extLst>
      <p:ext uri="{BB962C8B-B14F-4D97-AF65-F5344CB8AC3E}">
        <p14:creationId xmlns:p14="http://schemas.microsoft.com/office/powerpoint/2010/main" val="3470942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4-4.</a:t>
            </a:r>
            <a:r>
              <a:rPr lang="ja-JP" altLang="ja-JP" dirty="0">
                <a:ea typeface="+mn-lt"/>
                <a:cs typeface="+mn-lt"/>
              </a:rPr>
              <a:t> 「観察結果」や「考察」</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観察結果</a:t>
            </a:r>
            <a:endParaRPr kumimoji="1" lang="en-US" altLang="ja-JP" dirty="0" smtClean="0"/>
          </a:p>
          <a:p>
            <a:pPr lvl="1"/>
            <a:r>
              <a:rPr kumimoji="1" lang="ja-JP" altLang="en-US" dirty="0" smtClean="0"/>
              <a:t>グーとパーを見てみると，殆どの周波数の部分で２つの音声のパワースペクトルに一致している</a:t>
            </a:r>
            <a:endParaRPr kumimoji="1" lang="en-US" altLang="ja-JP" dirty="0" smtClean="0"/>
          </a:p>
          <a:p>
            <a:pPr lvl="1"/>
            <a:r>
              <a:rPr kumimoji="1" lang="ja-JP" altLang="en-US" dirty="0" smtClean="0"/>
              <a:t>チョキ</a:t>
            </a:r>
            <a:r>
              <a:rPr kumimoji="1" lang="ja-JP" altLang="en-US" dirty="0" smtClean="0"/>
              <a:t>はずっと反応が起きている</a:t>
            </a:r>
            <a:endParaRPr kumimoji="1" lang="en-US" altLang="ja-JP" dirty="0" smtClean="0"/>
          </a:p>
          <a:p>
            <a:pPr lvl="1"/>
            <a:r>
              <a:rPr kumimoji="1" lang="ja-JP" altLang="en-US" dirty="0" smtClean="0"/>
              <a:t>２０００ｈｚ</a:t>
            </a:r>
            <a:r>
              <a:rPr kumimoji="1" lang="ja-JP" altLang="en-US" dirty="0" smtClean="0"/>
              <a:t>以下の部分でのパワーが大きい</a:t>
            </a:r>
            <a:endParaRPr kumimoji="1" lang="en-US" altLang="ja-JP" dirty="0" smtClean="0"/>
          </a:p>
          <a:p>
            <a:pPr lvl="1"/>
            <a:endParaRPr kumimoji="1" lang="en-US" altLang="ja-JP" dirty="0"/>
          </a:p>
          <a:p>
            <a:r>
              <a:rPr kumimoji="1" lang="ja-JP" altLang="en-US" dirty="0" smtClean="0"/>
              <a:t>考察</a:t>
            </a:r>
            <a:endParaRPr kumimoji="1" lang="en-US" altLang="ja-JP" dirty="0" smtClean="0"/>
          </a:p>
          <a:p>
            <a:pPr lvl="1"/>
            <a:r>
              <a:rPr kumimoji="1" lang="ja-JP" altLang="en-US" dirty="0"/>
              <a:t>発</a:t>
            </a:r>
            <a:r>
              <a:rPr kumimoji="1" lang="ja-JP" altLang="en-US" dirty="0" smtClean="0"/>
              <a:t>話者の声が低いため，低周波数域のパワーが強くなっていると思う</a:t>
            </a:r>
            <a:endParaRPr kumimoji="1" lang="en-US" altLang="ja-JP" dirty="0" smtClean="0"/>
          </a:p>
          <a:p>
            <a:pPr lvl="1"/>
            <a:r>
              <a:rPr kumimoji="1" lang="ja-JP" altLang="en-US" dirty="0" smtClean="0"/>
              <a:t>チョキがずれている理由は恐らく発音の問題だろう．もしくは同じ周波数域でのノイズが混在している可能性がある</a:t>
            </a:r>
            <a:endParaRPr kumimoji="1" lang="en-US" altLang="ja-JP" dirty="0" smtClean="0"/>
          </a:p>
        </p:txBody>
      </p:sp>
    </p:spTree>
    <p:extLst>
      <p:ext uri="{BB962C8B-B14F-4D97-AF65-F5344CB8AC3E}">
        <p14:creationId xmlns:p14="http://schemas.microsoft.com/office/powerpoint/2010/main" val="1180084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4A4A78-257C-44BA-8391-B8B4AB45965A}"/>
              </a:ext>
            </a:extLst>
          </p:cNvPr>
          <p:cNvSpPr>
            <a:spLocks noGrp="1"/>
          </p:cNvSpPr>
          <p:nvPr>
            <p:ph type="title"/>
          </p:nvPr>
        </p:nvSpPr>
        <p:spPr/>
        <p:txBody>
          <a:bodyPr/>
          <a:lstStyle/>
          <a:p>
            <a:r>
              <a:rPr lang="ja-JP" altLang="en-US">
                <a:ea typeface="ＭＳ Ｐゴシック"/>
                <a:cs typeface="Calibri Light"/>
              </a:rPr>
              <a:t>問題４のまとめ</a:t>
            </a:r>
            <a:endParaRPr lang="ja-JP" altLang="en-US" dirty="0">
              <a:ea typeface="ＭＳ Ｐゴシック"/>
              <a:cs typeface="Calibri Light"/>
            </a:endParaRPr>
          </a:p>
        </p:txBody>
      </p:sp>
      <p:sp>
        <p:nvSpPr>
          <p:cNvPr id="3" name="Content Placeholder 2">
            <a:extLst>
              <a:ext uri="{FF2B5EF4-FFF2-40B4-BE49-F238E27FC236}">
                <a16:creationId xmlns:a16="http://schemas.microsoft.com/office/drawing/2014/main" xmlns="" id="{9468AEC4-79DC-4127-AE27-99C0115673EC}"/>
              </a:ext>
            </a:extLst>
          </p:cNvPr>
          <p:cNvSpPr>
            <a:spLocks noGrp="1"/>
          </p:cNvSpPr>
          <p:nvPr>
            <p:ph idx="1"/>
          </p:nvPr>
        </p:nvSpPr>
        <p:spPr/>
        <p:txBody>
          <a:bodyPr vert="horz" lIns="0" tIns="45720" rIns="0" bIns="45720" rtlCol="0" anchor="t">
            <a:normAutofit lnSpcReduction="10000"/>
          </a:bodyPr>
          <a:lstStyle/>
          <a:p>
            <a:r>
              <a:rPr lang="ja-JP" altLang="en-US" dirty="0">
                <a:ea typeface="ＭＳ Ｐゴシック"/>
                <a:cs typeface="Calibri"/>
              </a:rPr>
              <a:t>問題</a:t>
            </a:r>
          </a:p>
          <a:p>
            <a:r>
              <a:rPr lang="ja-JP" dirty="0">
                <a:ea typeface="ＭＳ Ｐゴシック"/>
                <a:cs typeface="Calibri"/>
              </a:rPr>
              <a:t>じゃんけんの3手（「グー」「チョキ」「パー」）の単語発声を音声ファイルとして録音し，今後の音声認識の実験で利用できるよう準備せよ．</a:t>
            </a:r>
            <a:endParaRPr lang="ja-JP" altLang="en-US" dirty="0">
              <a:ea typeface="ＭＳ Ｐゴシック"/>
              <a:cs typeface="Calibri"/>
            </a:endParaRPr>
          </a:p>
          <a:p>
            <a:endParaRPr lang="ja-JP" dirty="0">
              <a:ea typeface="ＭＳ Ｐゴシック"/>
              <a:cs typeface="Calibri"/>
            </a:endParaRPr>
          </a:p>
          <a:p>
            <a:r>
              <a:rPr lang="ja-JP" dirty="0">
                <a:ea typeface="ＭＳ Ｐゴシック"/>
                <a:cs typeface="Calibri"/>
              </a:rPr>
              <a:t>まとめ</a:t>
            </a:r>
          </a:p>
          <a:p>
            <a:r>
              <a:rPr lang="ja-JP" altLang="ja-JP" dirty="0">
                <a:ea typeface="+mn-lt"/>
                <a:cs typeface="+mn-lt"/>
              </a:rPr>
              <a:t>記録した6つの音声（グー，チョキ，パーそれぞれ2つ）の対数</a:t>
            </a:r>
            <a:r>
              <a:rPr lang="ja-JP" altLang="ja-JP" dirty="0" smtClean="0">
                <a:ea typeface="+mn-lt"/>
                <a:cs typeface="+mn-lt"/>
              </a:rPr>
              <a:t>パワースペクトル</a:t>
            </a:r>
            <a:r>
              <a:rPr lang="ja-JP" altLang="en-US" dirty="0" smtClean="0">
                <a:ea typeface="+mn-lt"/>
                <a:cs typeface="+mn-lt"/>
              </a:rPr>
              <a:t>をしめし，</a:t>
            </a:r>
            <a:r>
              <a:rPr lang="ja-JP" dirty="0" smtClean="0">
                <a:ea typeface="ＭＳ Ｐゴシック"/>
                <a:cs typeface="Calibri"/>
              </a:rPr>
              <a:t>それぞれの</a:t>
            </a:r>
            <a:r>
              <a:rPr lang="ja-JP" altLang="en-US" dirty="0" smtClean="0">
                <a:ea typeface="ＭＳ Ｐゴシック"/>
                <a:cs typeface="Calibri"/>
              </a:rPr>
              <a:t>観察結果および考察について述べた</a:t>
            </a:r>
            <a:endParaRPr lang="en-US" altLang="ja-JP" dirty="0" smtClean="0">
              <a:ea typeface="ＭＳ Ｐゴシック"/>
              <a:cs typeface="Calibri"/>
            </a:endParaRPr>
          </a:p>
          <a:p>
            <a:endParaRPr lang="en-US" altLang="ja-JP" dirty="0">
              <a:ea typeface="ＭＳ Ｐゴシック"/>
              <a:cs typeface="Calibri"/>
            </a:endParaRPr>
          </a:p>
          <a:p>
            <a:r>
              <a:rPr lang="en-US" altLang="ja-JP" dirty="0" smtClean="0">
                <a:ea typeface="ＭＳ Ｐゴシック"/>
                <a:cs typeface="Calibri"/>
              </a:rPr>
              <a:t>TODO::</a:t>
            </a:r>
            <a:r>
              <a:rPr lang="ja-JP" altLang="en-US" dirty="0"/>
              <a:t>小問題（優先発展♫）</a:t>
            </a:r>
          </a:p>
          <a:p>
            <a:r>
              <a:rPr lang="ja-JP" altLang="en-US" dirty="0"/>
              <a:t>記録した</a:t>
            </a:r>
            <a:r>
              <a:rPr lang="en-US" altLang="ja-JP" dirty="0"/>
              <a:t>6</a:t>
            </a:r>
            <a:r>
              <a:rPr lang="ja-JP" altLang="en-US" dirty="0" err="1"/>
              <a:t>つの</a:t>
            </a:r>
            <a:r>
              <a:rPr lang="ja-JP" altLang="en-US" dirty="0"/>
              <a:t>音声（グー，チョキ，パーそれぞれ</a:t>
            </a:r>
            <a:r>
              <a:rPr lang="en-US" altLang="ja-JP" dirty="0"/>
              <a:t>2</a:t>
            </a:r>
            <a:r>
              <a:rPr lang="ja-JP" altLang="en-US" dirty="0"/>
              <a:t>つ）のスペクトログラムを図示しなさい．</a:t>
            </a:r>
          </a:p>
          <a:p>
            <a:endParaRPr lang="ja-JP" dirty="0">
              <a:ea typeface="ＭＳ Ｐゴシック"/>
              <a:cs typeface="Calibri"/>
            </a:endParaRPr>
          </a:p>
        </p:txBody>
      </p:sp>
    </p:spTree>
    <p:extLst>
      <p:ext uri="{BB962C8B-B14F-4D97-AF65-F5344CB8AC3E}">
        <p14:creationId xmlns:p14="http://schemas.microsoft.com/office/powerpoint/2010/main" val="245148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D8FCDB-EAB5-4FE0-8754-2DA1B88D0D39}"/>
              </a:ext>
            </a:extLst>
          </p:cNvPr>
          <p:cNvSpPr>
            <a:spLocks noGrp="1"/>
          </p:cNvSpPr>
          <p:nvPr>
            <p:ph type="title"/>
          </p:nvPr>
        </p:nvSpPr>
        <p:spPr/>
        <p:txBody>
          <a:bodyPr/>
          <a:lstStyle/>
          <a:p>
            <a:r>
              <a:rPr lang="ja-JP" altLang="en-US" dirty="0">
                <a:ea typeface="ＭＳ Ｐゴシック"/>
                <a:cs typeface="Calibri Light"/>
              </a:rPr>
              <a:t>SP</a:t>
            </a:r>
            <a:r>
              <a:rPr lang="ja-JP" altLang="en-US" dirty="0" smtClean="0">
                <a:ea typeface="ＭＳ Ｐゴシック"/>
                <a:cs typeface="Calibri Light"/>
              </a:rPr>
              <a:t>-</a:t>
            </a:r>
            <a:r>
              <a:rPr lang="en-US" altLang="ja-JP" dirty="0" smtClean="0">
                <a:ea typeface="ＭＳ Ｐゴシック"/>
                <a:cs typeface="Calibri Light"/>
              </a:rPr>
              <a:t>2</a:t>
            </a:r>
            <a:r>
              <a:rPr lang="ja-JP" altLang="en-US" dirty="0" smtClean="0">
                <a:ea typeface="ＭＳ Ｐゴシック"/>
                <a:cs typeface="Calibri Light"/>
              </a:rPr>
              <a:t>の</a:t>
            </a:r>
            <a:r>
              <a:rPr lang="ja-JP" altLang="en-US" dirty="0">
                <a:ea typeface="ＭＳ Ｐゴシック"/>
                <a:cs typeface="Calibri Light"/>
              </a:rPr>
              <a:t>概要</a:t>
            </a:r>
            <a:endParaRPr kumimoji="1" lang="ja-JP" altLang="en-US" dirty="0"/>
          </a:p>
        </p:txBody>
      </p:sp>
      <p:sp>
        <p:nvSpPr>
          <p:cNvPr id="3" name="Content Placeholder 2">
            <a:extLst>
              <a:ext uri="{FF2B5EF4-FFF2-40B4-BE49-F238E27FC236}">
                <a16:creationId xmlns:a16="http://schemas.microsoft.com/office/drawing/2014/main" xmlns="" id="{25D0C0EA-55D5-4D66-903D-F7B6825800C8}"/>
              </a:ext>
            </a:extLst>
          </p:cNvPr>
          <p:cNvSpPr>
            <a:spLocks noGrp="1"/>
          </p:cNvSpPr>
          <p:nvPr>
            <p:ph idx="1"/>
          </p:nvPr>
        </p:nvSpPr>
        <p:spPr/>
        <p:txBody>
          <a:bodyPr vert="horz" lIns="0" tIns="45720" rIns="0" bIns="45720" rtlCol="0" anchor="t">
            <a:normAutofit/>
          </a:bodyPr>
          <a:lstStyle/>
          <a:p>
            <a:pPr marL="457200" indent="-457200">
              <a:buFont typeface="+mj-lt"/>
              <a:buAutoNum type="arabicPeriod"/>
            </a:pPr>
            <a:r>
              <a:rPr lang="ja-JP" altLang="en-US" dirty="0" smtClean="0">
                <a:ea typeface="ＭＳ Ｐゴシック"/>
                <a:cs typeface="Calibri"/>
              </a:rPr>
              <a:t>問題</a:t>
            </a:r>
            <a:r>
              <a:rPr lang="ja-JP" altLang="en-US" dirty="0">
                <a:ea typeface="ＭＳ Ｐゴシック"/>
                <a:cs typeface="Calibri"/>
              </a:rPr>
              <a:t>２</a:t>
            </a:r>
          </a:p>
          <a:p>
            <a:pPr marL="543560" lvl="1" indent="-342900">
              <a:buFont typeface="+mj-lt"/>
              <a:buAutoNum type="arabicPeriod"/>
            </a:pPr>
            <a:r>
              <a:rPr lang="en-US" altLang="ja-JP" dirty="0">
                <a:ea typeface="ＭＳ Ｐゴシック"/>
                <a:cs typeface="Calibri"/>
              </a:rPr>
              <a:t>MATLAB</a:t>
            </a:r>
            <a:r>
              <a:rPr lang="ja-JP" altLang="en-US" dirty="0">
                <a:ea typeface="ＭＳ Ｐゴシック"/>
                <a:cs typeface="Calibri"/>
              </a:rPr>
              <a:t>のソースコードを示しながら，</a:t>
            </a:r>
            <a:r>
              <a:rPr lang="en-US" altLang="ja-JP" dirty="0">
                <a:ea typeface="ＭＳ Ｐゴシック"/>
                <a:cs typeface="Calibri"/>
              </a:rPr>
              <a:t>DFT (FFT)</a:t>
            </a:r>
            <a:r>
              <a:rPr lang="ja-JP" altLang="en-US" dirty="0">
                <a:ea typeface="ＭＳ Ｐゴシック"/>
                <a:cs typeface="Calibri"/>
              </a:rPr>
              <a:t>を活用して，実世界尺度を考慮したパワースペクトルを表示するための手順を</a:t>
            </a:r>
            <a:r>
              <a:rPr lang="ja-JP" altLang="en-US" dirty="0" smtClean="0">
                <a:ea typeface="ＭＳ Ｐゴシック"/>
                <a:cs typeface="Calibri"/>
              </a:rPr>
              <a:t>説明した</a:t>
            </a:r>
            <a:endParaRPr lang="en-US" altLang="ja-JP" dirty="0">
              <a:ea typeface="ＭＳ Ｐゴシック"/>
              <a:cs typeface="Calibri"/>
            </a:endParaRPr>
          </a:p>
          <a:p>
            <a:pPr marL="543560" lvl="1" indent="-342900">
              <a:buFont typeface="+mj-lt"/>
              <a:buAutoNum type="arabicPeriod"/>
            </a:pPr>
            <a:r>
              <a:rPr lang="ja-JP" altLang="en-US" dirty="0">
                <a:ea typeface="ＭＳ Ｐゴシック"/>
                <a:cs typeface="Calibri"/>
              </a:rPr>
              <a:t>周波数を変えた純音のパワースペクトルをいくつか並べて図示して，以下の観点から考察</a:t>
            </a:r>
            <a:r>
              <a:rPr lang="ja-JP" altLang="en-US" dirty="0" smtClean="0">
                <a:ea typeface="ＭＳ Ｐゴシック"/>
                <a:cs typeface="Calibri"/>
              </a:rPr>
              <a:t>した．</a:t>
            </a:r>
            <a:endParaRPr lang="ja-JP" altLang="en-US" dirty="0">
              <a:ea typeface="ＭＳ Ｐゴシック"/>
              <a:cs typeface="Calibri"/>
            </a:endParaRPr>
          </a:p>
          <a:p>
            <a:pPr marL="726440" lvl="2" indent="-342900">
              <a:buFont typeface="+mj-lt"/>
              <a:buAutoNum type="arabicPeriod"/>
            </a:pPr>
            <a:r>
              <a:rPr lang="ja-JP" altLang="en-US" dirty="0">
                <a:ea typeface="ＭＳ Ｐゴシック"/>
                <a:cs typeface="Calibri"/>
              </a:rPr>
              <a:t>正弦波信号の周波数と図示された正弦波のパワースペクトルの形状にはどのような関係があるか？</a:t>
            </a:r>
          </a:p>
          <a:p>
            <a:pPr marL="726440" lvl="2" indent="-342900">
              <a:buFont typeface="+mj-lt"/>
              <a:buAutoNum type="arabicPeriod"/>
            </a:pPr>
            <a:r>
              <a:rPr lang="ja-JP" altLang="en-US" dirty="0">
                <a:ea typeface="ＭＳ Ｐゴシック"/>
                <a:cs typeface="Calibri"/>
              </a:rPr>
              <a:t>正弦波信号の周波数と聴感的な印象（「高い音」や「低い音」）にはどのような関係があるか</a:t>
            </a:r>
            <a:r>
              <a:rPr lang="ja-JP" altLang="en-US" dirty="0" smtClean="0">
                <a:ea typeface="ＭＳ Ｐゴシック"/>
                <a:cs typeface="Calibri"/>
              </a:rPr>
              <a:t>？</a:t>
            </a:r>
            <a:endParaRPr lang="en-US" altLang="ja-JP" dirty="0" smtClean="0">
              <a:ea typeface="ＭＳ Ｐゴシック"/>
              <a:cs typeface="Calibri"/>
            </a:endParaRPr>
          </a:p>
          <a:p>
            <a:pPr marL="457200" indent="-457200">
              <a:buFont typeface="+mj-lt"/>
              <a:buAutoNum type="arabicPeriod"/>
            </a:pPr>
            <a:r>
              <a:rPr lang="ja-JP" altLang="en-US" dirty="0" smtClean="0">
                <a:ea typeface="ＭＳ Ｐゴシック"/>
                <a:cs typeface="Calibri"/>
              </a:rPr>
              <a:t>問題３　（優先発展）</a:t>
            </a:r>
            <a:endParaRPr lang="en-US" altLang="ja-JP" dirty="0" smtClean="0">
              <a:ea typeface="ＭＳ Ｐゴシック"/>
              <a:cs typeface="Calibri"/>
            </a:endParaRPr>
          </a:p>
          <a:p>
            <a:pPr marL="749808" lvl="1" indent="-457200">
              <a:buFont typeface="+mj-lt"/>
              <a:buAutoNum type="arabicPeriod"/>
            </a:pPr>
            <a:r>
              <a:rPr lang="ja-JP" altLang="en-US" dirty="0" smtClean="0">
                <a:ea typeface="ＭＳ Ｐゴシック"/>
                <a:cs typeface="Calibri"/>
              </a:rPr>
              <a:t>適当</a:t>
            </a:r>
            <a:r>
              <a:rPr lang="ja-JP" altLang="en-US" dirty="0">
                <a:ea typeface="ＭＳ Ｐゴシック"/>
                <a:cs typeface="Calibri"/>
              </a:rPr>
              <a:t>な信号のスペクトログラムを表示して，その算出過程や結果について</a:t>
            </a:r>
            <a:r>
              <a:rPr lang="ja-JP" altLang="en-US" dirty="0" smtClean="0">
                <a:ea typeface="ＭＳ Ｐゴシック"/>
                <a:cs typeface="Calibri"/>
              </a:rPr>
              <a:t>考察した</a:t>
            </a:r>
            <a:endParaRPr lang="en-US" altLang="ja-JP" dirty="0" smtClean="0">
              <a:ea typeface="ＭＳ Ｐゴシック"/>
              <a:cs typeface="Calibri"/>
            </a:endParaRPr>
          </a:p>
          <a:p>
            <a:pPr marL="457200" indent="-457200">
              <a:buFont typeface="+mj-lt"/>
              <a:buAutoNum type="arabicPeriod"/>
            </a:pPr>
            <a:r>
              <a:rPr lang="ja-JP" altLang="en-US" dirty="0" smtClean="0">
                <a:ea typeface="ＭＳ Ｐゴシック"/>
                <a:cs typeface="Calibri"/>
              </a:rPr>
              <a:t>問題４</a:t>
            </a:r>
            <a:endParaRPr lang="en-US" altLang="ja-JP" dirty="0" smtClean="0">
              <a:ea typeface="ＭＳ Ｐゴシック"/>
              <a:cs typeface="Calibri"/>
            </a:endParaRPr>
          </a:p>
          <a:p>
            <a:pPr marL="749808" lvl="1" indent="-457200">
              <a:buFont typeface="+mj-lt"/>
              <a:buAutoNum type="arabicPeriod"/>
            </a:pPr>
            <a:r>
              <a:rPr lang="ja-JP" altLang="en-US" dirty="0"/>
              <a:t>じゃんけんの</a:t>
            </a:r>
            <a:r>
              <a:rPr lang="en-US" altLang="ja-JP" dirty="0"/>
              <a:t>3</a:t>
            </a:r>
            <a:r>
              <a:rPr lang="ja-JP" altLang="en-US" dirty="0"/>
              <a:t>手（「グー」「チョキ」「パー」）の単語発声を音声ファイルとして録音し，今後の音声認識の実験で利用できるよう</a:t>
            </a:r>
            <a:r>
              <a:rPr lang="ja-JP" altLang="en-US" dirty="0" smtClean="0"/>
              <a:t>準備した</a:t>
            </a:r>
            <a:endParaRPr lang="en-US" altLang="ja-JP" dirty="0" smtClean="0"/>
          </a:p>
        </p:txBody>
      </p:sp>
    </p:spTree>
    <p:extLst>
      <p:ext uri="{BB962C8B-B14F-4D97-AF65-F5344CB8AC3E}">
        <p14:creationId xmlns:p14="http://schemas.microsoft.com/office/powerpoint/2010/main" val="1508085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FB0710-5556-42DB-A02E-69DB72DD2C04}"/>
              </a:ext>
            </a:extLst>
          </p:cNvPr>
          <p:cNvSpPr>
            <a:spLocks noGrp="1"/>
          </p:cNvSpPr>
          <p:nvPr>
            <p:ph type="title"/>
          </p:nvPr>
        </p:nvSpPr>
        <p:spPr/>
        <p:txBody>
          <a:bodyPr/>
          <a:lstStyle/>
          <a:p>
            <a:r>
              <a:rPr lang="ja-JP" altLang="en-US">
                <a:ea typeface="ＭＳ Ｐゴシック"/>
                <a:cs typeface="Calibri Light"/>
              </a:rPr>
              <a:t>感想</a:t>
            </a:r>
            <a:endParaRPr kumimoji="1" lang="ja-JP" altLang="en-US"/>
          </a:p>
        </p:txBody>
      </p:sp>
      <p:sp>
        <p:nvSpPr>
          <p:cNvPr id="3" name="Content Placeholder 2">
            <a:extLst>
              <a:ext uri="{FF2B5EF4-FFF2-40B4-BE49-F238E27FC236}">
                <a16:creationId xmlns:a16="http://schemas.microsoft.com/office/drawing/2014/main" xmlns="" id="{D0C6346C-5316-4ACC-ADA2-2594F4B24E09}"/>
              </a:ext>
            </a:extLst>
          </p:cNvPr>
          <p:cNvSpPr>
            <a:spLocks noGrp="1"/>
          </p:cNvSpPr>
          <p:nvPr>
            <p:ph idx="1"/>
          </p:nvPr>
        </p:nvSpPr>
        <p:spPr/>
        <p:txBody>
          <a:bodyPr vert="horz" lIns="0" tIns="45720" rIns="0" bIns="45720" rtlCol="0" anchor="t">
            <a:normAutofit/>
          </a:bodyPr>
          <a:lstStyle/>
          <a:p>
            <a:r>
              <a:rPr lang="ja-JP" altLang="en-US" dirty="0" smtClean="0">
                <a:ea typeface="ＭＳ Ｐゴシック"/>
                <a:cs typeface="Calibri"/>
              </a:rPr>
              <a:t>問題３のスペクトログラムについて，どのタイミングでどのような単位の軸になっているかがわからなかった．</a:t>
            </a:r>
            <a:endParaRPr lang="en-US" altLang="ja-JP" dirty="0" smtClean="0">
              <a:ea typeface="ＭＳ Ｐゴシック"/>
              <a:cs typeface="Calibri"/>
            </a:endParaRPr>
          </a:p>
          <a:p>
            <a:r>
              <a:rPr lang="ja-JP" altLang="en-US" dirty="0" smtClean="0">
                <a:ea typeface="ＭＳ Ｐゴシック"/>
                <a:cs typeface="Calibri"/>
              </a:rPr>
              <a:t>また，問題４では現実世界の対数パワースペクトルを表示したところ正弦波よりも面白い特徴を見ることができた．スペクトログラムの表示は次回行いたい．</a:t>
            </a:r>
            <a:endParaRPr lang="en-US" altLang="ja-JP" dirty="0" smtClean="0">
              <a:ea typeface="ＭＳ Ｐゴシック"/>
              <a:cs typeface="Calibri"/>
            </a:endParaRPr>
          </a:p>
          <a:p>
            <a:endParaRPr lang="en-US" altLang="ja-JP" dirty="0">
              <a:ea typeface="ＭＳ Ｐゴシック"/>
              <a:cs typeface="Calibri"/>
            </a:endParaRPr>
          </a:p>
          <a:p>
            <a:r>
              <a:rPr lang="ja-JP" altLang="en-US" dirty="0" smtClean="0">
                <a:ea typeface="ＭＳ Ｐゴシック"/>
                <a:cs typeface="Calibri"/>
              </a:rPr>
              <a:t>次回</a:t>
            </a:r>
            <a:r>
              <a:rPr lang="ja-JP" altLang="en-US" dirty="0">
                <a:ea typeface="ＭＳ Ｐゴシック"/>
                <a:cs typeface="Calibri"/>
              </a:rPr>
              <a:t>する</a:t>
            </a:r>
            <a:r>
              <a:rPr lang="ja-JP" altLang="en-US" dirty="0" smtClean="0">
                <a:ea typeface="ＭＳ Ｐゴシック"/>
                <a:cs typeface="Calibri"/>
              </a:rPr>
              <a:t>こと</a:t>
            </a:r>
            <a:endParaRPr lang="en-US" altLang="ja-JP" dirty="0" smtClean="0">
              <a:ea typeface="ＭＳ Ｐゴシック"/>
              <a:cs typeface="Calibri"/>
            </a:endParaRPr>
          </a:p>
          <a:p>
            <a:r>
              <a:rPr lang="ja-JP" altLang="en-US" dirty="0" smtClean="0">
                <a:ea typeface="ＭＳ Ｐゴシック"/>
                <a:cs typeface="Calibri"/>
              </a:rPr>
              <a:t>問題</a:t>
            </a:r>
            <a:r>
              <a:rPr lang="ja-JP" altLang="en-US" dirty="0">
                <a:ea typeface="ＭＳ Ｐゴシック"/>
                <a:cs typeface="Calibri"/>
              </a:rPr>
              <a:t>４</a:t>
            </a:r>
            <a:r>
              <a:rPr lang="ja-JP" altLang="en-US" dirty="0" smtClean="0">
                <a:ea typeface="ＭＳ Ｐゴシック"/>
                <a:cs typeface="Calibri"/>
              </a:rPr>
              <a:t>のスペクトログラム表示</a:t>
            </a:r>
            <a:endParaRPr lang="en-US" altLang="ja-JP" dirty="0" smtClean="0">
              <a:ea typeface="ＭＳ Ｐゴシック"/>
              <a:cs typeface="Calibri"/>
            </a:endParaRPr>
          </a:p>
          <a:p>
            <a:r>
              <a:rPr lang="ja-JP" altLang="en-US" dirty="0" smtClean="0">
                <a:ea typeface="ＭＳ Ｐゴシック"/>
                <a:cs typeface="Calibri"/>
              </a:rPr>
              <a:t>問題５以降</a:t>
            </a:r>
            <a:endParaRPr lang="ja-JP" altLang="en-US" dirty="0">
              <a:ea typeface="ＭＳ Ｐゴシック"/>
              <a:cs typeface="Calibri"/>
            </a:endParaRPr>
          </a:p>
        </p:txBody>
      </p:sp>
    </p:spTree>
    <p:extLst>
      <p:ext uri="{BB962C8B-B14F-4D97-AF65-F5344CB8AC3E}">
        <p14:creationId xmlns:p14="http://schemas.microsoft.com/office/powerpoint/2010/main" val="2497662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B08161-A290-4F9D-9505-AB2BAD0B1739}"/>
              </a:ext>
            </a:extLst>
          </p:cNvPr>
          <p:cNvSpPr>
            <a:spLocks noGrp="1"/>
          </p:cNvSpPr>
          <p:nvPr>
            <p:ph type="title"/>
          </p:nvPr>
        </p:nvSpPr>
        <p:spPr/>
        <p:txBody>
          <a:bodyPr/>
          <a:lstStyle/>
          <a:p>
            <a:r>
              <a:rPr lang="ja-JP" altLang="en-US">
                <a:ea typeface="ＭＳ Ｐゴシック"/>
                <a:cs typeface="Calibri Light"/>
              </a:rPr>
              <a:t>問題２</a:t>
            </a:r>
            <a:endParaRPr kumimoji="1" lang="ja-JP" altLang="en-US"/>
          </a:p>
        </p:txBody>
      </p:sp>
      <p:sp>
        <p:nvSpPr>
          <p:cNvPr id="3" name="Content Placeholder 2">
            <a:extLst>
              <a:ext uri="{FF2B5EF4-FFF2-40B4-BE49-F238E27FC236}">
                <a16:creationId xmlns:a16="http://schemas.microsoft.com/office/drawing/2014/main" xmlns="" id="{B3A01E7E-1209-4CE0-ADCD-83627F7CC92F}"/>
              </a:ext>
            </a:extLst>
          </p:cNvPr>
          <p:cNvSpPr>
            <a:spLocks noGrp="1"/>
          </p:cNvSpPr>
          <p:nvPr>
            <p:ph idx="1"/>
          </p:nvPr>
        </p:nvSpPr>
        <p:spPr/>
        <p:txBody>
          <a:bodyPr vert="horz" lIns="0" tIns="45720" rIns="0" bIns="45720" rtlCol="0" anchor="t">
            <a:normAutofit/>
          </a:bodyPr>
          <a:lstStyle/>
          <a:p>
            <a:r>
              <a:rPr lang="ja-JP" altLang="en-US" b="1">
                <a:ea typeface="+mn-lt"/>
                <a:cs typeface="+mn-lt"/>
              </a:rPr>
              <a:t>純</a:t>
            </a:r>
            <a:r>
              <a:rPr lang="ja-JP" b="1">
                <a:ea typeface="+mn-lt"/>
                <a:cs typeface="+mn-lt"/>
              </a:rPr>
              <a:t>音</a:t>
            </a:r>
            <a:r>
              <a:rPr lang="ja-JP" altLang="en-US" b="1">
                <a:ea typeface="+mn-lt"/>
                <a:cs typeface="+mn-lt"/>
              </a:rPr>
              <a:t>（正弦波）</a:t>
            </a:r>
            <a:r>
              <a:rPr lang="ja-JP" b="1">
                <a:ea typeface="+mn-lt"/>
                <a:cs typeface="+mn-lt"/>
              </a:rPr>
              <a:t>の</a:t>
            </a:r>
            <a:r>
              <a:rPr lang="ja-JP" altLang="en-US" b="1">
                <a:ea typeface="+mn-lt"/>
                <a:cs typeface="+mn-lt"/>
              </a:rPr>
              <a:t>パワースペクトル</a:t>
            </a:r>
            <a:r>
              <a:rPr lang="ja-JP" b="1">
                <a:ea typeface="+mn-lt"/>
                <a:cs typeface="+mn-lt"/>
              </a:rPr>
              <a:t>を</a:t>
            </a:r>
            <a:r>
              <a:rPr lang="ja-JP" altLang="en-US" b="1">
                <a:ea typeface="+mn-lt"/>
                <a:cs typeface="+mn-lt"/>
              </a:rPr>
              <a:t>観察し</a:t>
            </a:r>
            <a:r>
              <a:rPr lang="ja-JP" b="1">
                <a:ea typeface="+mn-lt"/>
                <a:cs typeface="+mn-lt"/>
              </a:rPr>
              <a:t>，</a:t>
            </a:r>
            <a:r>
              <a:rPr lang="ja-JP" altLang="en-US" b="1">
                <a:ea typeface="+mn-lt"/>
                <a:cs typeface="+mn-lt"/>
              </a:rPr>
              <a:t>パワースペクトルから得られる情報と聴感的な印象の関係</a:t>
            </a:r>
            <a:r>
              <a:rPr lang="ja-JP" b="1">
                <a:ea typeface="+mn-lt"/>
                <a:cs typeface="+mn-lt"/>
              </a:rPr>
              <a:t>に</a:t>
            </a:r>
            <a:r>
              <a:rPr lang="ja-JP" altLang="en-US" b="1">
                <a:ea typeface="+mn-lt"/>
                <a:cs typeface="+mn-lt"/>
              </a:rPr>
              <a:t>ついて考察</a:t>
            </a:r>
            <a:r>
              <a:rPr lang="ja-JP" b="1">
                <a:ea typeface="+mn-lt"/>
                <a:cs typeface="+mn-lt"/>
              </a:rPr>
              <a:t>せよ．</a:t>
            </a:r>
            <a:endParaRPr kumimoji="1" lang="ja-JP" altLang="en-US">
              <a:ea typeface="+mn-lt"/>
              <a:cs typeface="+mn-lt"/>
            </a:endParaRPr>
          </a:p>
        </p:txBody>
      </p:sp>
    </p:spTree>
    <p:extLst>
      <p:ext uri="{BB962C8B-B14F-4D97-AF65-F5344CB8AC3E}">
        <p14:creationId xmlns:p14="http://schemas.microsoft.com/office/powerpoint/2010/main" val="2431369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0831BF-F0A5-4918-A586-310B8D0D54FD}"/>
              </a:ext>
            </a:extLst>
          </p:cNvPr>
          <p:cNvSpPr>
            <a:spLocks noGrp="1"/>
          </p:cNvSpPr>
          <p:nvPr>
            <p:ph type="title"/>
          </p:nvPr>
        </p:nvSpPr>
        <p:spPr/>
        <p:txBody>
          <a:bodyPr/>
          <a:lstStyle/>
          <a:p>
            <a:r>
              <a:rPr lang="ja-JP" altLang="en-US" dirty="0">
                <a:ea typeface="ＭＳ Ｐゴシック"/>
                <a:cs typeface="Calibri Light"/>
              </a:rPr>
              <a:t>問題２の小問題</a:t>
            </a:r>
            <a:endParaRPr kumimoji="1" lang="ja-JP" altLang="en-US" dirty="0"/>
          </a:p>
        </p:txBody>
      </p:sp>
      <p:sp>
        <p:nvSpPr>
          <p:cNvPr id="3" name="Content Placeholder 2">
            <a:extLst>
              <a:ext uri="{FF2B5EF4-FFF2-40B4-BE49-F238E27FC236}">
                <a16:creationId xmlns:a16="http://schemas.microsoft.com/office/drawing/2014/main" xmlns="" id="{A12BFC24-DECB-4394-8264-F7A71A8555F4}"/>
              </a:ext>
            </a:extLst>
          </p:cNvPr>
          <p:cNvSpPr>
            <a:spLocks noGrp="1"/>
          </p:cNvSpPr>
          <p:nvPr>
            <p:ph idx="1"/>
          </p:nvPr>
        </p:nvSpPr>
        <p:spPr/>
        <p:txBody>
          <a:bodyPr vert="horz" lIns="0" tIns="45720" rIns="0" bIns="45720" rtlCol="0" anchor="t">
            <a:normAutofit/>
          </a:bodyPr>
          <a:lstStyle/>
          <a:p>
            <a:pPr marL="457200" indent="-457200">
              <a:buAutoNum type="arabicPeriod"/>
            </a:pPr>
            <a:r>
              <a:rPr lang="en-US" altLang="ja-JP" dirty="0">
                <a:solidFill>
                  <a:schemeClr val="bg2">
                    <a:lumMod val="90000"/>
                  </a:schemeClr>
                </a:solidFill>
                <a:ea typeface="+mn-lt"/>
                <a:cs typeface="+mn-lt"/>
              </a:rPr>
              <a:t>MATLAB</a:t>
            </a:r>
            <a:r>
              <a:rPr lang="ja-JP" dirty="0">
                <a:solidFill>
                  <a:schemeClr val="bg2">
                    <a:lumMod val="90000"/>
                  </a:schemeClr>
                </a:solidFill>
                <a:ea typeface="+mn-lt"/>
                <a:cs typeface="+mn-lt"/>
              </a:rPr>
              <a:t>のソースコードを示しながら，純音の生成から，</a:t>
            </a:r>
            <a:r>
              <a:rPr lang="en-US" altLang="ja-JP" dirty="0">
                <a:solidFill>
                  <a:schemeClr val="bg2">
                    <a:lumMod val="90000"/>
                  </a:schemeClr>
                </a:solidFill>
                <a:ea typeface="+mn-lt"/>
                <a:cs typeface="+mn-lt"/>
              </a:rPr>
              <a:t>DFT</a:t>
            </a:r>
            <a:r>
              <a:rPr lang="ja-JP" dirty="0">
                <a:solidFill>
                  <a:schemeClr val="bg2">
                    <a:lumMod val="90000"/>
                  </a:schemeClr>
                </a:solidFill>
                <a:ea typeface="+mn-lt"/>
                <a:cs typeface="+mn-lt"/>
              </a:rPr>
              <a:t> </a:t>
            </a:r>
            <a:r>
              <a:rPr lang="en-US" altLang="ja-JP" dirty="0">
                <a:solidFill>
                  <a:schemeClr val="bg2">
                    <a:lumMod val="90000"/>
                  </a:schemeClr>
                </a:solidFill>
                <a:ea typeface="+mn-lt"/>
                <a:cs typeface="+mn-lt"/>
              </a:rPr>
              <a:t>(FFT)</a:t>
            </a:r>
            <a:r>
              <a:rPr lang="ja-JP" dirty="0">
                <a:solidFill>
                  <a:schemeClr val="bg2">
                    <a:lumMod val="90000"/>
                  </a:schemeClr>
                </a:solidFill>
                <a:ea typeface="+mn-lt"/>
                <a:cs typeface="+mn-lt"/>
              </a:rPr>
              <a:t>を用いたパワースペクトルの表示までの手順を説明しなさい．</a:t>
            </a:r>
          </a:p>
          <a:p>
            <a:pPr marL="457200" indent="-457200">
              <a:buAutoNum type="arabicPeriod"/>
            </a:pPr>
            <a:r>
              <a:rPr lang="ja-JP" dirty="0">
                <a:solidFill>
                  <a:schemeClr val="bg2">
                    <a:lumMod val="90000"/>
                  </a:schemeClr>
                </a:solidFill>
                <a:ea typeface="+mn-lt"/>
                <a:cs typeface="+mn-lt"/>
              </a:rPr>
              <a:t>純音の時間波形とパワースペクトルを図示しなさい．作成に関わるパラメータを明記すること．</a:t>
            </a:r>
            <a:r>
              <a:rPr lang="ja-JP" altLang="en-US" dirty="0">
                <a:solidFill>
                  <a:schemeClr val="bg2">
                    <a:lumMod val="90000"/>
                  </a:schemeClr>
                </a:solidFill>
                <a:ea typeface="+mn-lt"/>
                <a:cs typeface="+mn-lt"/>
              </a:rPr>
              <a:t> </a:t>
            </a:r>
            <a:endParaRPr lang="ja-JP" dirty="0">
              <a:solidFill>
                <a:schemeClr val="bg2">
                  <a:lumMod val="90000"/>
                </a:schemeClr>
              </a:solidFill>
              <a:ea typeface="+mn-lt"/>
              <a:cs typeface="+mn-lt"/>
            </a:endParaRPr>
          </a:p>
          <a:p>
            <a:pPr marL="457200" indent="-457200">
              <a:buAutoNum type="arabicPeriod"/>
            </a:pPr>
            <a:r>
              <a:rPr lang="ja-JP" dirty="0">
                <a:ea typeface="+mn-lt"/>
                <a:cs typeface="+mn-lt"/>
              </a:rPr>
              <a:t>MATLABのソースコードを示しながら，DFT (FFT)を活用して，実世界尺度を考慮したパワースペクトルを表示するための手順を説明しなさい．</a:t>
            </a:r>
            <a:r>
              <a:rPr lang="ja-JP" altLang="en-US" dirty="0">
                <a:ea typeface="+mn-lt"/>
                <a:cs typeface="+mn-lt"/>
              </a:rPr>
              <a:t> </a:t>
            </a:r>
            <a:endParaRPr lang="ja-JP" dirty="0">
              <a:ea typeface="+mn-lt"/>
              <a:cs typeface="+mn-lt"/>
            </a:endParaRPr>
          </a:p>
          <a:p>
            <a:pPr marL="457200" indent="-457200">
              <a:buAutoNum type="arabicPeriod"/>
            </a:pPr>
            <a:r>
              <a:rPr lang="ja-JP" altLang="en-US" dirty="0">
                <a:ea typeface="+mn-lt"/>
                <a:cs typeface="+mn-lt"/>
              </a:rPr>
              <a:t>波数を変えた純音のパワースペクトルをいくつか並べて図示して，以下の観点から考察しなさい． </a:t>
            </a:r>
          </a:p>
          <a:p>
            <a:pPr marL="543560" lvl="1" indent="-342900">
              <a:buAutoNum type="arabicPeriod"/>
            </a:pPr>
            <a:r>
              <a:rPr lang="ja-JP" altLang="en-US" dirty="0">
                <a:ea typeface="+mn-lt"/>
                <a:cs typeface="+mn-lt"/>
              </a:rPr>
              <a:t>正弦波信号の周波数と図示された正弦波のパワースペクトルの形状にはどのような関係があるか？</a:t>
            </a:r>
            <a:endParaRPr lang="ja-JP" altLang="en-US" dirty="0">
              <a:ea typeface="ＭＳ Ｐゴシック"/>
              <a:cs typeface="Calibri"/>
            </a:endParaRPr>
          </a:p>
          <a:p>
            <a:pPr marL="543560" lvl="1" indent="-342900">
              <a:buAutoNum type="arabicPeriod"/>
            </a:pPr>
            <a:r>
              <a:rPr lang="ja-JP" altLang="en-US" dirty="0">
                <a:ea typeface="+mn-lt"/>
                <a:cs typeface="+mn-lt"/>
              </a:rPr>
              <a:t>正弦波信号の周波数と聴感的な印象（「高い音」や「低い音」）にはどのような関係があるか？ </a:t>
            </a:r>
            <a:endParaRPr lang="ja-JP" altLang="en-US" dirty="0">
              <a:ea typeface="ＭＳ Ｐゴシック"/>
              <a:cs typeface="Calibri"/>
            </a:endParaRPr>
          </a:p>
          <a:p>
            <a:endParaRPr lang="ja-JP" dirty="0">
              <a:ea typeface="+mn-lt"/>
              <a:cs typeface="+mn-lt"/>
            </a:endParaRPr>
          </a:p>
        </p:txBody>
      </p:sp>
      <p:sp>
        <p:nvSpPr>
          <p:cNvPr id="4" name="正方形/長方形 3"/>
          <p:cNvSpPr/>
          <p:nvPr/>
        </p:nvSpPr>
        <p:spPr>
          <a:xfrm>
            <a:off x="1097280" y="5869094"/>
            <a:ext cx="10058400" cy="369332"/>
          </a:xfrm>
          <a:prstGeom prst="rect">
            <a:avLst/>
          </a:prstGeom>
        </p:spPr>
        <p:txBody>
          <a:bodyPr wrap="square">
            <a:spAutoFit/>
          </a:bodyPr>
          <a:lstStyle/>
          <a:p>
            <a:r>
              <a:rPr lang="ja-JP" altLang="en-US" dirty="0" smtClean="0"/>
              <a:t>青字は前回実施</a:t>
            </a:r>
            <a:endParaRPr lang="ja-JP" altLang="en-US" dirty="0"/>
          </a:p>
        </p:txBody>
      </p:sp>
    </p:spTree>
    <p:extLst>
      <p:ext uri="{BB962C8B-B14F-4D97-AF65-F5344CB8AC3E}">
        <p14:creationId xmlns:p14="http://schemas.microsoft.com/office/powerpoint/2010/main" val="324185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1F41C6-FD4E-4082-B127-7314938A4C0D}"/>
              </a:ext>
            </a:extLst>
          </p:cNvPr>
          <p:cNvSpPr>
            <a:spLocks noGrp="1"/>
          </p:cNvSpPr>
          <p:nvPr>
            <p:ph type="title"/>
          </p:nvPr>
        </p:nvSpPr>
        <p:spPr/>
        <p:txBody>
          <a:bodyPr/>
          <a:lstStyle/>
          <a:p>
            <a:r>
              <a:rPr lang="ja-JP" altLang="en-US" dirty="0" smtClean="0">
                <a:ea typeface="ＭＳ Ｐゴシック"/>
                <a:cs typeface="Calibri Light"/>
              </a:rPr>
              <a:t>2-</a:t>
            </a:r>
            <a:r>
              <a:rPr lang="en-US" altLang="ja-JP" dirty="0" smtClean="0">
                <a:ea typeface="ＭＳ Ｐゴシック"/>
                <a:cs typeface="Calibri Light"/>
              </a:rPr>
              <a:t>3.</a:t>
            </a:r>
            <a:r>
              <a:rPr lang="ja-JP" altLang="ja-JP" dirty="0" smtClean="0">
                <a:ea typeface="+mn-lt"/>
                <a:cs typeface="+mn-lt"/>
              </a:rPr>
              <a:t>実</a:t>
            </a:r>
            <a:r>
              <a:rPr lang="ja-JP" altLang="ja-JP" dirty="0">
                <a:ea typeface="+mn-lt"/>
                <a:cs typeface="+mn-lt"/>
              </a:rPr>
              <a:t>世界尺度を考慮したパワースペクトルを表示するための手順</a:t>
            </a:r>
            <a:endParaRPr lang="ja-JP" altLang="en-US" b="1" dirty="0">
              <a:latin typeface="Calibri"/>
              <a:ea typeface="ＭＳ Ｐゴシック"/>
              <a:cs typeface="Calibri"/>
            </a:endParaRPr>
          </a:p>
        </p:txBody>
      </p:sp>
      <p:sp>
        <p:nvSpPr>
          <p:cNvPr id="6" name="コンテンツ プレースホルダー 5"/>
          <p:cNvSpPr>
            <a:spLocks noGrp="1"/>
          </p:cNvSpPr>
          <p:nvPr>
            <p:ph idx="1"/>
          </p:nvPr>
        </p:nvSpPr>
        <p:spPr>
          <a:xfrm>
            <a:off x="1097280" y="1845734"/>
            <a:ext cx="10058400" cy="3193724"/>
          </a:xfrm>
        </p:spPr>
        <p:txBody>
          <a:bodyPr>
            <a:normAutofit/>
          </a:bodyPr>
          <a:lstStyle/>
          <a:p>
            <a:pPr marL="457200" indent="-457200">
              <a:buFont typeface="+mj-lt"/>
              <a:buAutoNum type="arabicPeriod"/>
            </a:pPr>
            <a:r>
              <a:rPr kumimoji="1" lang="ja-JP" altLang="en-US" dirty="0"/>
              <a:t>周波数軸（</a:t>
            </a:r>
            <a:r>
              <a:rPr kumimoji="1" lang="en-US" altLang="ja-JP" dirty="0"/>
              <a:t>X</a:t>
            </a:r>
            <a:r>
              <a:rPr kumimoji="1" lang="ja-JP" altLang="en-US" dirty="0"/>
              <a:t>軸）の</a:t>
            </a:r>
            <a:r>
              <a:rPr kumimoji="1" lang="ja-JP" altLang="en-US" dirty="0" smtClean="0"/>
              <a:t>換算</a:t>
            </a:r>
            <a:endParaRPr kumimoji="1" lang="en-US" altLang="ja-JP" dirty="0" smtClean="0"/>
          </a:p>
          <a:p>
            <a:pPr marL="749808" lvl="1" indent="-457200">
              <a:buFont typeface="+mj-lt"/>
              <a:buAutoNum type="arabicPeriod"/>
            </a:pPr>
            <a:r>
              <a:rPr kumimoji="1" lang="ja-JP" altLang="en-US" dirty="0" smtClean="0"/>
              <a:t>周波</a:t>
            </a:r>
            <a:r>
              <a:rPr kumimoji="1" lang="ja-JP" altLang="en-US" dirty="0"/>
              <a:t>数番号</a:t>
            </a:r>
            <a:r>
              <a:rPr kumimoji="1" lang="en-US" altLang="ja-JP" dirty="0"/>
              <a:t>k</a:t>
            </a:r>
            <a:r>
              <a:rPr kumimoji="1" lang="ja-JP" altLang="en-US" dirty="0"/>
              <a:t>に対応した周波数を持つベクトル</a:t>
            </a:r>
            <a:r>
              <a:rPr kumimoji="1" lang="en-US" altLang="ja-JP" dirty="0" err="1"/>
              <a:t>f_k</a:t>
            </a:r>
            <a:r>
              <a:rPr kumimoji="1" lang="ja-JP" altLang="en-US" dirty="0"/>
              <a:t>を</a:t>
            </a:r>
            <a:r>
              <a:rPr kumimoji="1" lang="ja-JP" altLang="en-US" dirty="0" smtClean="0"/>
              <a:t>用意する．</a:t>
            </a:r>
            <a:endParaRPr kumimoji="1" lang="en-US" altLang="ja-JP" dirty="0"/>
          </a:p>
          <a:p>
            <a:pPr marL="749808" lvl="1" indent="-457200">
              <a:buFont typeface="+mj-lt"/>
              <a:buAutoNum type="arabicPeriod"/>
            </a:pPr>
            <a:r>
              <a:rPr kumimoji="1" lang="en-US" altLang="ja-JP" dirty="0" smtClean="0"/>
              <a:t>MATLAB</a:t>
            </a:r>
            <a:r>
              <a:rPr kumimoji="1" lang="ja-JP" altLang="en-US" dirty="0" smtClean="0"/>
              <a:t>の配列は１から始まるため，</a:t>
            </a:r>
            <a:r>
              <a:rPr kumimoji="1" lang="en-US" altLang="ja-JP" dirty="0" smtClean="0"/>
              <a:t>k=1+k’</a:t>
            </a:r>
            <a:r>
              <a:rPr kumimoji="1" lang="ja-JP" altLang="en-US" dirty="0" smtClean="0"/>
              <a:t>として用意する．</a:t>
            </a:r>
            <a:endParaRPr kumimoji="1" lang="en-US" altLang="ja-JP" dirty="0" smtClean="0"/>
          </a:p>
          <a:p>
            <a:pPr marL="457200" indent="-457200">
              <a:buFont typeface="+mj-lt"/>
              <a:buAutoNum type="arabicPeriod"/>
            </a:pPr>
            <a:r>
              <a:rPr kumimoji="1" lang="ja-JP" altLang="en-US" dirty="0" smtClean="0"/>
              <a:t>片側化</a:t>
            </a:r>
            <a:endParaRPr kumimoji="1" lang="en-US" altLang="ja-JP" dirty="0" smtClean="0"/>
          </a:p>
          <a:p>
            <a:pPr marL="749808" lvl="1" indent="-457200">
              <a:buFont typeface="+mj-lt"/>
              <a:buAutoNum type="arabicPeriod"/>
            </a:pPr>
            <a:r>
              <a:rPr kumimoji="1" lang="ja-JP" altLang="en-US" dirty="0"/>
              <a:t>サンプリング定理に従えば，サンプリング</a:t>
            </a:r>
            <a:r>
              <a:rPr kumimoji="1" lang="ja-JP" altLang="en-US" dirty="0" smtClean="0"/>
              <a:t>周波数</a:t>
            </a:r>
            <a:r>
              <a:rPr kumimoji="1" lang="en-US" altLang="ja-JP" dirty="0" smtClean="0"/>
              <a:t>A Hz</a:t>
            </a:r>
            <a:r>
              <a:rPr kumimoji="1" lang="ja-JP" altLang="en-US" dirty="0"/>
              <a:t>においては</a:t>
            </a:r>
            <a:r>
              <a:rPr kumimoji="1" lang="ja-JP" altLang="en-US" dirty="0" smtClean="0"/>
              <a:t>，</a:t>
            </a:r>
            <a:r>
              <a:rPr kumimoji="1" lang="en-US" altLang="ja-JP" dirty="0" smtClean="0"/>
              <a:t>2/A Hz</a:t>
            </a:r>
            <a:r>
              <a:rPr kumimoji="1" lang="ja-JP" altLang="en-US" dirty="0"/>
              <a:t>より大きい周波数成分は存在しない</a:t>
            </a:r>
            <a:endParaRPr kumimoji="1" lang="en-US" altLang="ja-JP" dirty="0"/>
          </a:p>
          <a:p>
            <a:pPr marL="457200" indent="-457200">
              <a:buFont typeface="+mj-lt"/>
              <a:buAutoNum type="arabicPeriod"/>
            </a:pPr>
            <a:r>
              <a:rPr kumimoji="1" lang="ja-JP" altLang="en-US" dirty="0" smtClean="0"/>
              <a:t>対数化</a:t>
            </a:r>
            <a:endParaRPr kumimoji="1" lang="en-US" altLang="ja-JP" dirty="0" smtClean="0"/>
          </a:p>
          <a:p>
            <a:pPr marL="749808" lvl="1" indent="-457200">
              <a:buFont typeface="+mj-lt"/>
              <a:buAutoNum type="arabicPeriod"/>
            </a:pPr>
            <a:r>
              <a:rPr kumimoji="1" lang="ja-JP" altLang="en-US" dirty="0"/>
              <a:t>パワースペクトルは縦軸の数値を対数スケールに換算</a:t>
            </a:r>
            <a:r>
              <a:rPr kumimoji="1" lang="ja-JP" altLang="en-US" dirty="0" smtClean="0"/>
              <a:t>して</a:t>
            </a:r>
            <a:r>
              <a:rPr kumimoji="1" lang="en-US" altLang="ja-JP" dirty="0" smtClean="0"/>
              <a:t>dB</a:t>
            </a:r>
            <a:r>
              <a:rPr kumimoji="1" lang="ja-JP" altLang="en-US" dirty="0"/>
              <a:t>（デシベル</a:t>
            </a:r>
            <a:r>
              <a:rPr kumimoji="1" lang="ja-JP" altLang="en-US" dirty="0" smtClean="0"/>
              <a:t>）と</a:t>
            </a:r>
            <a:r>
              <a:rPr kumimoji="1" lang="ja-JP" altLang="en-US" dirty="0"/>
              <a:t>いう単位で</a:t>
            </a:r>
            <a:r>
              <a:rPr kumimoji="1" lang="ja-JP" altLang="en-US" dirty="0" smtClean="0"/>
              <a:t>示す</a:t>
            </a:r>
            <a:endParaRPr kumimoji="1" lang="en-US" altLang="ja-JP" dirty="0" smtClean="0"/>
          </a:p>
          <a:p>
            <a:pPr marL="749808" lvl="1" indent="-457200">
              <a:buFont typeface="+mj-lt"/>
              <a:buAutoNum type="arabicPeriod"/>
            </a:pPr>
            <a:r>
              <a:rPr kumimoji="1" lang="en-US" altLang="ja-JP" dirty="0" err="1"/>
              <a:t>XPow_dB</a:t>
            </a:r>
            <a:r>
              <a:rPr kumimoji="1" lang="en-US" altLang="ja-JP" dirty="0"/>
              <a:t> = 10 * log10(</a:t>
            </a:r>
            <a:r>
              <a:rPr kumimoji="1" lang="en-US" altLang="ja-JP" dirty="0" err="1"/>
              <a:t>XPow</a:t>
            </a:r>
            <a:r>
              <a:rPr kumimoji="1" lang="en-US" altLang="ja-JP" dirty="0" smtClean="0"/>
              <a:t>)</a:t>
            </a:r>
            <a:r>
              <a:rPr kumimoji="1" lang="ja-JP" altLang="en-US" dirty="0" smtClean="0"/>
              <a:t>という変換式を用いる</a:t>
            </a:r>
            <a:endParaRPr kumimoji="1" lang="en-US" altLang="ja-JP" dirty="0" smtClean="0"/>
          </a:p>
          <a:p>
            <a:pPr lvl="1"/>
            <a:endParaRPr kumimoji="1" lang="en-US" altLang="ja-JP" dirty="0" smtClean="0"/>
          </a:p>
          <a:p>
            <a:endParaRPr kumimoji="1" lang="ja-JP" altLang="en-US" dirty="0"/>
          </a:p>
        </p:txBody>
      </p:sp>
      <p:pic>
        <p:nvPicPr>
          <p:cNvPr id="12" name="図 11"/>
          <p:cNvPicPr>
            <a:picLocks noChangeAspect="1"/>
          </p:cNvPicPr>
          <p:nvPr/>
        </p:nvPicPr>
        <p:blipFill>
          <a:blip r:embed="rId2"/>
          <a:stretch>
            <a:fillRect/>
          </a:stretch>
        </p:blipFill>
        <p:spPr>
          <a:xfrm>
            <a:off x="1097280" y="4933950"/>
            <a:ext cx="6067425" cy="1162050"/>
          </a:xfrm>
          <a:prstGeom prst="rect">
            <a:avLst/>
          </a:prstGeom>
        </p:spPr>
      </p:pic>
    </p:spTree>
    <p:extLst>
      <p:ext uri="{BB962C8B-B14F-4D97-AF65-F5344CB8AC3E}">
        <p14:creationId xmlns:p14="http://schemas.microsoft.com/office/powerpoint/2010/main" val="696555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2-4.</a:t>
            </a:r>
            <a:r>
              <a:rPr lang="ja-JP" altLang="en-US" dirty="0" smtClean="0">
                <a:ea typeface="+mn-lt"/>
                <a:cs typeface="+mn-lt"/>
              </a:rPr>
              <a:t>正弦波</a:t>
            </a:r>
            <a:r>
              <a:rPr lang="ja-JP" altLang="en-US" dirty="0">
                <a:ea typeface="+mn-lt"/>
                <a:cs typeface="+mn-lt"/>
              </a:rPr>
              <a:t>信号の周波数と図示された正弦波のパワースペクトルの形状</a:t>
            </a:r>
            <a:endParaRPr kumimoji="1" lang="ja-JP" altLang="en-US" dirty="0"/>
          </a:p>
        </p:txBody>
      </p:sp>
      <p:sp>
        <p:nvSpPr>
          <p:cNvPr id="3" name="コンテンツ プレースホルダー 2"/>
          <p:cNvSpPr>
            <a:spLocks noGrp="1"/>
          </p:cNvSpPr>
          <p:nvPr>
            <p:ph idx="1"/>
          </p:nvPr>
        </p:nvSpPr>
        <p:spPr>
          <a:xfrm>
            <a:off x="1097280" y="1845734"/>
            <a:ext cx="10058400" cy="2495606"/>
          </a:xfrm>
        </p:spPr>
        <p:txBody>
          <a:bodyPr/>
          <a:lstStyle/>
          <a:p>
            <a:r>
              <a:rPr kumimoji="1" lang="ja-JP" altLang="en-US" dirty="0" smtClean="0"/>
              <a:t>下図に示したのは左から</a:t>
            </a:r>
            <a:r>
              <a:rPr kumimoji="1" lang="en-US" altLang="ja-JP" dirty="0" smtClean="0"/>
              <a:t>100hz,1000hz,5000hz</a:t>
            </a:r>
            <a:r>
              <a:rPr kumimoji="1" lang="ja-JP" altLang="en-US" dirty="0" smtClean="0"/>
              <a:t>の正弦波のパワースペクトルの図である．</a:t>
            </a:r>
            <a:endParaRPr kumimoji="1" lang="en-US" altLang="ja-JP" dirty="0" smtClean="0"/>
          </a:p>
          <a:p>
            <a:pPr lvl="1"/>
            <a:r>
              <a:rPr kumimoji="1" lang="ja-JP" altLang="en-US" dirty="0" smtClean="0"/>
              <a:t>サンプリングレートは</a:t>
            </a:r>
            <a:r>
              <a:rPr kumimoji="1" lang="en-US" altLang="ja-JP" dirty="0" smtClean="0"/>
              <a:t>16000h</a:t>
            </a:r>
            <a:r>
              <a:rPr kumimoji="1" lang="en-US" altLang="ja-JP" dirty="0"/>
              <a:t>z</a:t>
            </a:r>
            <a:endParaRPr kumimoji="1" lang="en-US" altLang="ja-JP" dirty="0" smtClean="0"/>
          </a:p>
          <a:p>
            <a:pPr lvl="1"/>
            <a:r>
              <a:rPr kumimoji="1" lang="ja-JP" altLang="en-US" dirty="0" smtClean="0"/>
              <a:t>周波数が高くなるにつれ，パワースペクトルの特徴点の位置はナイキスト周波数である</a:t>
            </a:r>
            <a:r>
              <a:rPr kumimoji="1" lang="en-US" altLang="ja-JP" dirty="0" smtClean="0"/>
              <a:t>8000hz</a:t>
            </a:r>
            <a:r>
              <a:rPr kumimoji="1" lang="ja-JP" altLang="en-US" dirty="0" smtClean="0"/>
              <a:t>に集まっていくように見える</a:t>
            </a:r>
            <a:endParaRPr kumimoji="1" lang="en-US" altLang="ja-JP" dirty="0" smtClean="0"/>
          </a:p>
          <a:p>
            <a:pPr lvl="1"/>
            <a:endParaRPr kumimoji="1" lang="en-US" altLang="ja-JP" dirty="0" smtClean="0"/>
          </a:p>
        </p:txBody>
      </p:sp>
      <p:pic>
        <p:nvPicPr>
          <p:cNvPr id="4" name="図 3"/>
          <p:cNvPicPr>
            <a:picLocks noChangeAspect="1"/>
          </p:cNvPicPr>
          <p:nvPr/>
        </p:nvPicPr>
        <p:blipFill>
          <a:blip r:embed="rId2"/>
          <a:stretch>
            <a:fillRect/>
          </a:stretch>
        </p:blipFill>
        <p:spPr>
          <a:xfrm>
            <a:off x="956764" y="4341340"/>
            <a:ext cx="2488923" cy="1876265"/>
          </a:xfrm>
          <a:prstGeom prst="rect">
            <a:avLst/>
          </a:prstGeom>
        </p:spPr>
      </p:pic>
      <p:pic>
        <p:nvPicPr>
          <p:cNvPr id="5" name="図 4"/>
          <p:cNvPicPr>
            <a:picLocks noChangeAspect="1"/>
          </p:cNvPicPr>
          <p:nvPr/>
        </p:nvPicPr>
        <p:blipFill>
          <a:blip r:embed="rId3"/>
          <a:stretch>
            <a:fillRect/>
          </a:stretch>
        </p:blipFill>
        <p:spPr>
          <a:xfrm>
            <a:off x="3445687" y="4358325"/>
            <a:ext cx="2442220" cy="1842294"/>
          </a:xfrm>
          <a:prstGeom prst="rect">
            <a:avLst/>
          </a:prstGeom>
        </p:spPr>
      </p:pic>
      <p:pic>
        <p:nvPicPr>
          <p:cNvPr id="6" name="図 5"/>
          <p:cNvPicPr>
            <a:picLocks noChangeAspect="1"/>
          </p:cNvPicPr>
          <p:nvPr/>
        </p:nvPicPr>
        <p:blipFill>
          <a:blip r:embed="rId4"/>
          <a:stretch>
            <a:fillRect/>
          </a:stretch>
        </p:blipFill>
        <p:spPr>
          <a:xfrm>
            <a:off x="5887907" y="4358325"/>
            <a:ext cx="2443763" cy="1842294"/>
          </a:xfrm>
          <a:prstGeom prst="rect">
            <a:avLst/>
          </a:prstGeom>
        </p:spPr>
      </p:pic>
    </p:spTree>
    <p:extLst>
      <p:ext uri="{BB962C8B-B14F-4D97-AF65-F5344CB8AC3E}">
        <p14:creationId xmlns:p14="http://schemas.microsoft.com/office/powerpoint/2010/main" val="1001930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2-4.</a:t>
            </a:r>
            <a:r>
              <a:rPr lang="ja-JP" altLang="en-US" dirty="0"/>
              <a:t>正弦波信号の周波数と聴感的な印象</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kumimoji="1" lang="ja-JP" altLang="en-US" dirty="0" smtClean="0"/>
              <a:t>実験に用いた</a:t>
            </a:r>
            <a:r>
              <a:rPr kumimoji="1" lang="en-US" altLang="ja-JP" dirty="0" smtClean="0"/>
              <a:t>16000hz</a:t>
            </a:r>
            <a:r>
              <a:rPr kumimoji="1" lang="ja-JP" altLang="en-US" dirty="0" smtClean="0"/>
              <a:t>のサンプリングレートのナイキスト周波数である</a:t>
            </a:r>
            <a:r>
              <a:rPr kumimoji="1" lang="en-US" altLang="ja-JP" dirty="0" smtClean="0"/>
              <a:t>8000hz</a:t>
            </a:r>
            <a:r>
              <a:rPr kumimoji="1" lang="ja-JP" altLang="en-US" dirty="0" smtClean="0"/>
              <a:t>では音が聞こえなくなった</a:t>
            </a:r>
            <a:endParaRPr kumimoji="1" lang="en-US" altLang="ja-JP" dirty="0" smtClean="0"/>
          </a:p>
          <a:p>
            <a:pPr marL="457200" indent="-457200">
              <a:buFont typeface="+mj-lt"/>
              <a:buAutoNum type="arabicPeriod"/>
            </a:pPr>
            <a:r>
              <a:rPr kumimoji="1" lang="ja-JP" altLang="en-US" dirty="0"/>
              <a:t>周波数が</a:t>
            </a:r>
            <a:r>
              <a:rPr kumimoji="1" lang="ja-JP" altLang="en-US" dirty="0" smtClean="0"/>
              <a:t>高いと耳を劈くようなきつい音がなる</a:t>
            </a:r>
            <a:endParaRPr kumimoji="1" lang="en-US" altLang="ja-JP" dirty="0" smtClean="0"/>
          </a:p>
          <a:p>
            <a:pPr marL="457200" indent="-457200">
              <a:buFont typeface="+mj-lt"/>
              <a:buAutoNum type="arabicPeriod"/>
            </a:pPr>
            <a:r>
              <a:rPr kumimoji="1" lang="ja-JP" altLang="en-US" dirty="0"/>
              <a:t>周波数</a:t>
            </a:r>
            <a:r>
              <a:rPr kumimoji="1" lang="ja-JP" altLang="en-US" dirty="0" smtClean="0"/>
              <a:t>が低いとボーッというようなこもった感じの音がなる</a:t>
            </a:r>
            <a:endParaRPr kumimoji="1" lang="en-US" altLang="ja-JP" dirty="0" smtClean="0"/>
          </a:p>
          <a:p>
            <a:pPr marL="457200" indent="-457200">
              <a:buFont typeface="+mj-lt"/>
              <a:buAutoNum type="arabicPeriod"/>
            </a:pPr>
            <a:r>
              <a:rPr kumimoji="1" lang="ja-JP" altLang="en-US" dirty="0"/>
              <a:t>周波数が低いとは</a:t>
            </a:r>
            <a:r>
              <a:rPr kumimoji="1" lang="ja-JP" altLang="en-US" dirty="0" smtClean="0"/>
              <a:t>いえ，１秒間に２００回もなっていると波形は見ずらい</a:t>
            </a:r>
            <a:endParaRPr kumimoji="1" lang="en-US" altLang="ja-JP" dirty="0" smtClean="0"/>
          </a:p>
          <a:p>
            <a:pPr marL="457200" indent="-457200">
              <a:buFont typeface="+mj-lt"/>
              <a:buAutoNum type="arabicPeriod"/>
            </a:pPr>
            <a:r>
              <a:rPr kumimoji="1" lang="ja-JP" altLang="en-US" dirty="0" smtClean="0"/>
              <a:t>周波数１０００ｈｚとかになると青いただの四角のグラフに見えた</a:t>
            </a:r>
            <a:endParaRPr kumimoji="1" lang="en-US" altLang="ja-JP" dirty="0" smtClean="0"/>
          </a:p>
          <a:p>
            <a:endParaRPr kumimoji="1" lang="ja-JP" altLang="en-US" dirty="0"/>
          </a:p>
        </p:txBody>
      </p:sp>
      <p:pic>
        <p:nvPicPr>
          <p:cNvPr id="4" name="図 3"/>
          <p:cNvPicPr>
            <a:picLocks noChangeAspect="1"/>
          </p:cNvPicPr>
          <p:nvPr/>
        </p:nvPicPr>
        <p:blipFill>
          <a:blip r:embed="rId2"/>
          <a:stretch>
            <a:fillRect/>
          </a:stretch>
        </p:blipFill>
        <p:spPr>
          <a:xfrm>
            <a:off x="8896865" y="3948102"/>
            <a:ext cx="2489243" cy="1920992"/>
          </a:xfrm>
          <a:prstGeom prst="rect">
            <a:avLst/>
          </a:prstGeom>
        </p:spPr>
      </p:pic>
    </p:spTree>
    <p:extLst>
      <p:ext uri="{BB962C8B-B14F-4D97-AF65-F5344CB8AC3E}">
        <p14:creationId xmlns:p14="http://schemas.microsoft.com/office/powerpoint/2010/main" val="1991321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6F2A03-E14D-499B-9A41-18473F5BC6A7}"/>
              </a:ext>
            </a:extLst>
          </p:cNvPr>
          <p:cNvSpPr>
            <a:spLocks noGrp="1"/>
          </p:cNvSpPr>
          <p:nvPr>
            <p:ph type="title"/>
          </p:nvPr>
        </p:nvSpPr>
        <p:spPr/>
        <p:txBody>
          <a:bodyPr/>
          <a:lstStyle/>
          <a:p>
            <a:r>
              <a:rPr lang="ja-JP" altLang="en-US">
                <a:ea typeface="ＭＳ Ｐゴシック"/>
                <a:cs typeface="Calibri Light"/>
              </a:rPr>
              <a:t>問題２のまとめ</a:t>
            </a:r>
            <a:endParaRPr kumimoji="1" lang="ja-JP" altLang="en-US"/>
          </a:p>
        </p:txBody>
      </p:sp>
      <p:sp>
        <p:nvSpPr>
          <p:cNvPr id="3" name="Content Placeholder 2">
            <a:extLst>
              <a:ext uri="{FF2B5EF4-FFF2-40B4-BE49-F238E27FC236}">
                <a16:creationId xmlns:a16="http://schemas.microsoft.com/office/drawing/2014/main" xmlns="" id="{E31FED77-DFF4-48BF-8F32-8319DF2144ED}"/>
              </a:ext>
            </a:extLst>
          </p:cNvPr>
          <p:cNvSpPr>
            <a:spLocks noGrp="1"/>
          </p:cNvSpPr>
          <p:nvPr>
            <p:ph idx="1"/>
          </p:nvPr>
        </p:nvSpPr>
        <p:spPr>
          <a:xfrm>
            <a:off x="1097280" y="1845734"/>
            <a:ext cx="10058400" cy="4433667"/>
          </a:xfrm>
        </p:spPr>
        <p:txBody>
          <a:bodyPr vert="horz" lIns="0" tIns="45720" rIns="0" bIns="45720" rtlCol="0" anchor="t">
            <a:normAutofit/>
          </a:bodyPr>
          <a:lstStyle/>
          <a:p>
            <a:r>
              <a:rPr lang="ja-JP" altLang="en-US" dirty="0">
                <a:ea typeface="ＭＳ Ｐゴシック"/>
                <a:cs typeface="Calibri"/>
              </a:rPr>
              <a:t>問題</a:t>
            </a:r>
          </a:p>
          <a:p>
            <a:r>
              <a:rPr lang="ja-JP" dirty="0">
                <a:ea typeface="ＭＳ Ｐゴシック"/>
                <a:cs typeface="Calibri"/>
              </a:rPr>
              <a:t>純音（正弦波）のパワースペクトルを観察し，パワースペクトルから得られる情報と聴感的な印象の関係について考察せよ．</a:t>
            </a:r>
            <a:endParaRPr lang="ja-JP" altLang="en-US" dirty="0">
              <a:ea typeface="ＭＳ Ｐゴシック"/>
              <a:cs typeface="Calibri"/>
            </a:endParaRPr>
          </a:p>
          <a:p>
            <a:endParaRPr lang="ja-JP" dirty="0">
              <a:ea typeface="ＭＳ Ｐゴシック"/>
              <a:cs typeface="Calibri"/>
            </a:endParaRPr>
          </a:p>
          <a:p>
            <a:r>
              <a:rPr lang="ja-JP" altLang="en-US" dirty="0">
                <a:ea typeface="ＭＳ Ｐゴシック"/>
                <a:cs typeface="Calibri"/>
              </a:rPr>
              <a:t>まとめ</a:t>
            </a:r>
            <a:endParaRPr lang="ja-JP" dirty="0">
              <a:ea typeface="ＭＳ Ｐゴシック"/>
              <a:cs typeface="Calibri"/>
            </a:endParaRPr>
          </a:p>
          <a:p>
            <a:pPr marL="383540" lvl="1"/>
            <a:r>
              <a:rPr lang="en-US" altLang="ja-JP" dirty="0">
                <a:ea typeface="ＭＳ Ｐゴシック"/>
                <a:cs typeface="Calibri"/>
              </a:rPr>
              <a:t>MATLAB</a:t>
            </a:r>
            <a:r>
              <a:rPr lang="ja-JP" altLang="en-US" dirty="0">
                <a:ea typeface="ＭＳ Ｐゴシック"/>
                <a:cs typeface="Calibri"/>
              </a:rPr>
              <a:t>のソースコードを示しながら，</a:t>
            </a:r>
            <a:r>
              <a:rPr lang="en-US" altLang="ja-JP" dirty="0">
                <a:ea typeface="ＭＳ Ｐゴシック"/>
                <a:cs typeface="Calibri"/>
              </a:rPr>
              <a:t>DFT (FFT)</a:t>
            </a:r>
            <a:r>
              <a:rPr lang="ja-JP" altLang="en-US" dirty="0">
                <a:ea typeface="ＭＳ Ｐゴシック"/>
                <a:cs typeface="Calibri"/>
              </a:rPr>
              <a:t>を活用して，実世界尺度を考慮したパワースペクトルを表示するための手順を説明できた</a:t>
            </a:r>
          </a:p>
          <a:p>
            <a:pPr marL="383540" lvl="1"/>
            <a:r>
              <a:rPr lang="ja-JP" altLang="en-US" dirty="0"/>
              <a:t>周波数を変えた純音のパワースペクトルをいくつか並べて図示</a:t>
            </a:r>
            <a:r>
              <a:rPr lang="ja-JP" altLang="en-US" dirty="0" smtClean="0"/>
              <a:t>して，周波数の高い時，低いときについて考察した</a:t>
            </a:r>
            <a:endParaRPr lang="ja-JP" altLang="en-US" dirty="0">
              <a:ea typeface="ＭＳ Ｐゴシック"/>
              <a:cs typeface="Calibri"/>
            </a:endParaRPr>
          </a:p>
        </p:txBody>
      </p:sp>
    </p:spTree>
    <p:extLst>
      <p:ext uri="{BB962C8B-B14F-4D97-AF65-F5344CB8AC3E}">
        <p14:creationId xmlns:p14="http://schemas.microsoft.com/office/powerpoint/2010/main" val="1742121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3891FC-0345-48C8-8CB5-9342BD0ECD88}"/>
              </a:ext>
            </a:extLst>
          </p:cNvPr>
          <p:cNvSpPr>
            <a:spLocks noGrp="1"/>
          </p:cNvSpPr>
          <p:nvPr>
            <p:ph type="title"/>
          </p:nvPr>
        </p:nvSpPr>
        <p:spPr/>
        <p:txBody>
          <a:bodyPr/>
          <a:lstStyle/>
          <a:p>
            <a:r>
              <a:rPr lang="ja-JP" altLang="en-US" dirty="0" smtClean="0">
                <a:ea typeface="ＭＳ Ｐゴシック"/>
                <a:cs typeface="Calibri Light"/>
              </a:rPr>
              <a:t>問題３</a:t>
            </a:r>
            <a:endParaRPr kumimoji="1" lang="ja-JP" altLang="en-US" dirty="0"/>
          </a:p>
        </p:txBody>
      </p:sp>
      <p:sp>
        <p:nvSpPr>
          <p:cNvPr id="3" name="Content Placeholder 2">
            <a:extLst>
              <a:ext uri="{FF2B5EF4-FFF2-40B4-BE49-F238E27FC236}">
                <a16:creationId xmlns:a16="http://schemas.microsoft.com/office/drawing/2014/main" xmlns="" id="{220BBBBD-7F54-4CBD-B536-660E83B5B36D}"/>
              </a:ext>
            </a:extLst>
          </p:cNvPr>
          <p:cNvSpPr>
            <a:spLocks noGrp="1"/>
          </p:cNvSpPr>
          <p:nvPr>
            <p:ph idx="1"/>
          </p:nvPr>
        </p:nvSpPr>
        <p:spPr/>
        <p:txBody>
          <a:bodyPr vert="horz" lIns="0" tIns="45720" rIns="0" bIns="45720" rtlCol="0" anchor="t">
            <a:normAutofit/>
          </a:bodyPr>
          <a:lstStyle/>
          <a:p>
            <a:r>
              <a:rPr lang="ja-JP" altLang="en-US" b="1" dirty="0"/>
              <a:t>適当な信号のスペクトログラムを表示して，その算出過程や結果について考察せよ．</a:t>
            </a:r>
            <a:endParaRPr lang="ja-JP" altLang="en-US" dirty="0">
              <a:ea typeface="ＭＳ Ｐゴシック"/>
              <a:cs typeface="Calibri"/>
            </a:endParaRPr>
          </a:p>
        </p:txBody>
      </p:sp>
    </p:spTree>
    <p:extLst>
      <p:ext uri="{BB962C8B-B14F-4D97-AF65-F5344CB8AC3E}">
        <p14:creationId xmlns:p14="http://schemas.microsoft.com/office/powerpoint/2010/main" val="25384322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309</TotalTime>
  <Words>1385</Words>
  <Application>Microsoft Office PowerPoint</Application>
  <PresentationFormat>ワイド画面</PresentationFormat>
  <Paragraphs>122</Paragraphs>
  <Slides>20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ＭＳ Ｐゴシック</vt:lpstr>
      <vt:lpstr>Calibri</vt:lpstr>
      <vt:lpstr>Calibri Light</vt:lpstr>
      <vt:lpstr>Cambria Math</vt:lpstr>
      <vt:lpstr>Wingdings</vt:lpstr>
      <vt:lpstr>Retrospect</vt:lpstr>
      <vt:lpstr>音声処理実験 作業日報 第4回　SP-2</vt:lpstr>
      <vt:lpstr>SP-2の概要</vt:lpstr>
      <vt:lpstr>問題２</vt:lpstr>
      <vt:lpstr>問題２の小問題</vt:lpstr>
      <vt:lpstr>2-3.実世界尺度を考慮したパワースペクトルを表示するための手順</vt:lpstr>
      <vt:lpstr>2-4.正弦波信号の周波数と図示された正弦波のパワースペクトルの形状</vt:lpstr>
      <vt:lpstr>2-4.正弦波信号の周波数と聴感的な印象</vt:lpstr>
      <vt:lpstr>問題２のまとめ</vt:lpstr>
      <vt:lpstr>問題３</vt:lpstr>
      <vt:lpstr>問題３の小問題</vt:lpstr>
      <vt:lpstr>3-1.変換式</vt:lpstr>
      <vt:lpstr>3-2.用いた尺度とスペクトログラム</vt:lpstr>
      <vt:lpstr>3-2. スペクトログラムの考察</vt:lpstr>
      <vt:lpstr>問題３のまとめ</vt:lpstr>
      <vt:lpstr>問題４</vt:lpstr>
      <vt:lpstr>問題４の小問題</vt:lpstr>
      <vt:lpstr>4-3.記録した6つの音声（グー，チョキ，パーそれぞれ2つ）の対数パワースペクトル</vt:lpstr>
      <vt:lpstr>4-4. 「観察結果」や「考察」</vt:lpstr>
      <vt:lpstr>問題４のまとめ</vt:lpstr>
      <vt:lpstr>感想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今田 将也</cp:lastModifiedBy>
  <cp:revision>715</cp:revision>
  <dcterms:created xsi:type="dcterms:W3CDTF">2020-11-10T03:53:31Z</dcterms:created>
  <dcterms:modified xsi:type="dcterms:W3CDTF">2020-11-17T06:15:19Z</dcterms:modified>
</cp:coreProperties>
</file>