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9" r:id="rId4"/>
    <p:sldId id="268" r:id="rId5"/>
    <p:sldId id="280" r:id="rId6"/>
    <p:sldId id="271"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4" r:id="rId20"/>
    <p:sldId id="293" r:id="rId21"/>
    <p:sldId id="295" r:id="rId22"/>
    <p:sldId id="296" r:id="rId23"/>
    <p:sldId id="297" r:id="rId24"/>
    <p:sldId id="298" r:id="rId25"/>
    <p:sldId id="299" r:id="rId26"/>
    <p:sldId id="300" r:id="rId27"/>
    <p:sldId id="301" r:id="rId28"/>
    <p:sldId id="272"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2F931C-EDE9-FDB4-3EFF-0CA11335C332}" v="2028" dt="2020-11-10T07:07:42.850"/>
    <p1510:client id="{A6125AE2-EDCB-4CDF-B411-0AA318033191}" v="167" dt="2020-11-10T03:59:39.547"/>
    <p1510:client id="{F63E24BF-5965-3759-6589-9FA594928F94}" v="1420" dt="2020-11-10T05:54:57.90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82" d="100"/>
          <a:sy n="82" d="100"/>
        </p:scale>
        <p:origin x="126"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今田 将也" userId="S::psc06fz8@s.okayama-u.ac.jp::5aad9fbc-a0e9-4d72-9d5c-d9c4edbd7212" providerId="AD" clId="Web-{2F2F931C-EDE9-FDB4-3EFF-0CA11335C332}"/>
    <pc:docChg chg="addSld modSld">
      <pc:chgData name="今田 将也" userId="S::psc06fz8@s.okayama-u.ac.jp::5aad9fbc-a0e9-4d72-9d5c-d9c4edbd7212" providerId="AD" clId="Web-{2F2F931C-EDE9-FDB4-3EFF-0CA11335C332}" dt="2020-11-10T07:07:42.850" v="2013" actId="20577"/>
      <pc:docMkLst>
        <pc:docMk/>
      </pc:docMkLst>
      <pc:sldChg chg="modSp">
        <pc:chgData name="今田 将也" userId="S::psc06fz8@s.okayama-u.ac.jp::5aad9fbc-a0e9-4d72-9d5c-d9c4edbd7212" providerId="AD" clId="Web-{2F2F931C-EDE9-FDB4-3EFF-0CA11335C332}" dt="2020-11-10T06:51:22.571" v="1398" actId="20577"/>
        <pc:sldMkLst>
          <pc:docMk/>
          <pc:sldMk cId="324185698" sldId="264"/>
        </pc:sldMkLst>
        <pc:spChg chg="mod">
          <ac:chgData name="今田 将也" userId="S::psc06fz8@s.okayama-u.ac.jp::5aad9fbc-a0e9-4d72-9d5c-d9c4edbd7212" providerId="AD" clId="Web-{2F2F931C-EDE9-FDB4-3EFF-0CA11335C332}" dt="2020-11-10T06:51:22.571" v="1398" actId="20577"/>
          <ac:spMkLst>
            <pc:docMk/>
            <pc:sldMk cId="324185698" sldId="264"/>
            <ac:spMk id="3" creationId="{A12BFC24-DECB-4394-8264-F7A71A8555F4}"/>
          </ac:spMkLst>
        </pc:spChg>
      </pc:sldChg>
      <pc:sldChg chg="modSp">
        <pc:chgData name="今田 将也" userId="S::psc06fz8@s.okayama-u.ac.jp::5aad9fbc-a0e9-4d72-9d5c-d9c4edbd7212" providerId="AD" clId="Web-{2F2F931C-EDE9-FDB4-3EFF-0CA11335C332}" dt="2020-11-10T06:01:15.282" v="357" actId="20577"/>
        <pc:sldMkLst>
          <pc:docMk/>
          <pc:sldMk cId="2093063666" sldId="265"/>
        </pc:sldMkLst>
        <pc:spChg chg="mod">
          <ac:chgData name="今田 将也" userId="S::psc06fz8@s.okayama-u.ac.jp::5aad9fbc-a0e9-4d72-9d5c-d9c4edbd7212" providerId="AD" clId="Web-{2F2F931C-EDE9-FDB4-3EFF-0CA11335C332}" dt="2020-11-10T06:01:15.282" v="357" actId="20577"/>
          <ac:spMkLst>
            <pc:docMk/>
            <pc:sldMk cId="2093063666" sldId="265"/>
            <ac:spMk id="3" creationId="{4D0CC491-07B7-4A51-94D5-FFA347E38DB1}"/>
          </ac:spMkLst>
        </pc:spChg>
      </pc:sldChg>
      <pc:sldChg chg="modSp">
        <pc:chgData name="今田 将也" userId="S::psc06fz8@s.okayama-u.ac.jp::5aad9fbc-a0e9-4d72-9d5c-d9c4edbd7212" providerId="AD" clId="Web-{2F2F931C-EDE9-FDB4-3EFF-0CA11335C332}" dt="2020-11-10T07:07:41.693" v="2011" actId="20577"/>
        <pc:sldMkLst>
          <pc:docMk/>
          <pc:sldMk cId="1742121413" sldId="266"/>
        </pc:sldMkLst>
        <pc:spChg chg="mod">
          <ac:chgData name="今田 将也" userId="S::psc06fz8@s.okayama-u.ac.jp::5aad9fbc-a0e9-4d72-9d5c-d9c4edbd7212" providerId="AD" clId="Web-{2F2F931C-EDE9-FDB4-3EFF-0CA11335C332}" dt="2020-11-10T07:07:41.693" v="2011" actId="20577"/>
          <ac:spMkLst>
            <pc:docMk/>
            <pc:sldMk cId="1742121413" sldId="266"/>
            <ac:spMk id="3" creationId="{E31FED77-DFF4-48BF-8F32-8319DF2144ED}"/>
          </ac:spMkLst>
        </pc:spChg>
      </pc:sldChg>
      <pc:sldChg chg="addSp delSp modSp new">
        <pc:chgData name="今田 将也" userId="S::psc06fz8@s.okayama-u.ac.jp::5aad9fbc-a0e9-4d72-9d5c-d9c4edbd7212" providerId="AD" clId="Web-{2F2F931C-EDE9-FDB4-3EFF-0CA11335C332}" dt="2020-11-10T05:59:39.657" v="220" actId="1076"/>
        <pc:sldMkLst>
          <pc:docMk/>
          <pc:sldMk cId="978979134" sldId="270"/>
        </pc:sldMkLst>
        <pc:spChg chg="mod">
          <ac:chgData name="今田 将也" userId="S::psc06fz8@s.okayama-u.ac.jp::5aad9fbc-a0e9-4d72-9d5c-d9c4edbd7212" providerId="AD" clId="Web-{2F2F931C-EDE9-FDB4-3EFF-0CA11335C332}" dt="2020-11-10T05:56:18.498" v="14" actId="20577"/>
          <ac:spMkLst>
            <pc:docMk/>
            <pc:sldMk cId="978979134" sldId="270"/>
            <ac:spMk id="2" creationId="{C4512C31-B1EA-4973-B9BD-1739C9BEAC56}"/>
          </ac:spMkLst>
        </pc:spChg>
        <pc:spChg chg="add del mod">
          <ac:chgData name="今田 将也" userId="S::psc06fz8@s.okayama-u.ac.jp::5aad9fbc-a0e9-4d72-9d5c-d9c4edbd7212" providerId="AD" clId="Web-{2F2F931C-EDE9-FDB4-3EFF-0CA11335C332}" dt="2020-11-10T05:58:26.423" v="190" actId="14100"/>
          <ac:spMkLst>
            <pc:docMk/>
            <pc:sldMk cId="978979134" sldId="270"/>
            <ac:spMk id="3" creationId="{5EBA4A52-DDC3-4905-912C-CF2BC921DD80}"/>
          </ac:spMkLst>
        </pc:spChg>
        <pc:picChg chg="add mod">
          <ac:chgData name="今田 将也" userId="S::psc06fz8@s.okayama-u.ac.jp::5aad9fbc-a0e9-4d72-9d5c-d9c4edbd7212" providerId="AD" clId="Web-{2F2F931C-EDE9-FDB4-3EFF-0CA11335C332}" dt="2020-11-10T05:59:39.657" v="220" actId="1076"/>
          <ac:picMkLst>
            <pc:docMk/>
            <pc:sldMk cId="978979134" sldId="270"/>
            <ac:picMk id="4" creationId="{305318FB-B449-42E0-9E12-EE773A0B6671}"/>
          </ac:picMkLst>
        </pc:picChg>
        <pc:picChg chg="add del mod ord">
          <ac:chgData name="今田 将也" userId="S::psc06fz8@s.okayama-u.ac.jp::5aad9fbc-a0e9-4d72-9d5c-d9c4edbd7212" providerId="AD" clId="Web-{2F2F931C-EDE9-FDB4-3EFF-0CA11335C332}" dt="2020-11-10T05:56:47.685" v="20"/>
          <ac:picMkLst>
            <pc:docMk/>
            <pc:sldMk cId="978979134" sldId="270"/>
            <ac:picMk id="4" creationId="{DAE80E3F-4743-4B9E-A898-A05F1855E225}"/>
          </ac:picMkLst>
        </pc:picChg>
      </pc:sldChg>
      <pc:sldChg chg="modSp new">
        <pc:chgData name="今田 将也" userId="S::psc06fz8@s.okayama-u.ac.jp::5aad9fbc-a0e9-4d72-9d5c-d9c4edbd7212" providerId="AD" clId="Web-{2F2F931C-EDE9-FDB4-3EFF-0CA11335C332}" dt="2020-11-10T05:59:19.688" v="214" actId="20577"/>
        <pc:sldMkLst>
          <pc:docMk/>
          <pc:sldMk cId="245148169" sldId="271"/>
        </pc:sldMkLst>
        <pc:spChg chg="mod">
          <ac:chgData name="今田 将也" userId="S::psc06fz8@s.okayama-u.ac.jp::5aad9fbc-a0e9-4d72-9d5c-d9c4edbd7212" providerId="AD" clId="Web-{2F2F931C-EDE9-FDB4-3EFF-0CA11335C332}" dt="2020-11-10T05:58:29.204" v="192" actId="20577"/>
          <ac:spMkLst>
            <pc:docMk/>
            <pc:sldMk cId="245148169" sldId="271"/>
            <ac:spMk id="2" creationId="{484A4A78-257C-44BA-8391-B8B4AB45965A}"/>
          </ac:spMkLst>
        </pc:spChg>
        <pc:spChg chg="mod">
          <ac:chgData name="今田 将也" userId="S::psc06fz8@s.okayama-u.ac.jp::5aad9fbc-a0e9-4d72-9d5c-d9c4edbd7212" providerId="AD" clId="Web-{2F2F931C-EDE9-FDB4-3EFF-0CA11335C332}" dt="2020-11-10T05:59:19.688" v="214" actId="20577"/>
          <ac:spMkLst>
            <pc:docMk/>
            <pc:sldMk cId="245148169" sldId="271"/>
            <ac:spMk id="3" creationId="{9468AEC4-79DC-4127-AE27-99C0115673EC}"/>
          </ac:spMkLst>
        </pc:spChg>
      </pc:sldChg>
      <pc:sldChg chg="modSp new">
        <pc:chgData name="今田 将也" userId="S::psc06fz8@s.okayama-u.ac.jp::5aad9fbc-a0e9-4d72-9d5c-d9c4edbd7212" providerId="AD" clId="Web-{2F2F931C-EDE9-FDB4-3EFF-0CA11335C332}" dt="2020-11-10T06:15:50.654" v="688" actId="20577"/>
        <pc:sldMkLst>
          <pc:docMk/>
          <pc:sldMk cId="2497662173" sldId="272"/>
        </pc:sldMkLst>
        <pc:spChg chg="mod">
          <ac:chgData name="今田 将也" userId="S::psc06fz8@s.okayama-u.ac.jp::5aad9fbc-a0e9-4d72-9d5c-d9c4edbd7212" providerId="AD" clId="Web-{2F2F931C-EDE9-FDB4-3EFF-0CA11335C332}" dt="2020-11-10T06:09:58.780" v="363" actId="20577"/>
          <ac:spMkLst>
            <pc:docMk/>
            <pc:sldMk cId="2497662173" sldId="272"/>
            <ac:spMk id="2" creationId="{13FB0710-5556-42DB-A02E-69DB72DD2C04}"/>
          </ac:spMkLst>
        </pc:spChg>
        <pc:spChg chg="mod">
          <ac:chgData name="今田 将也" userId="S::psc06fz8@s.okayama-u.ac.jp::5aad9fbc-a0e9-4d72-9d5c-d9c4edbd7212" providerId="AD" clId="Web-{2F2F931C-EDE9-FDB4-3EFF-0CA11335C332}" dt="2020-11-10T06:15:50.654" v="688" actId="20577"/>
          <ac:spMkLst>
            <pc:docMk/>
            <pc:sldMk cId="2497662173" sldId="272"/>
            <ac:spMk id="3" creationId="{D0C6346C-5316-4ACC-ADA2-2594F4B24E09}"/>
          </ac:spMkLst>
        </pc:spChg>
      </pc:sldChg>
      <pc:sldChg chg="addSp modSp new">
        <pc:chgData name="今田 将也" userId="S::psc06fz8@s.okayama-u.ac.jp::5aad9fbc-a0e9-4d72-9d5c-d9c4edbd7212" providerId="AD" clId="Web-{2F2F931C-EDE9-FDB4-3EFF-0CA11335C332}" dt="2020-11-10T06:44:26.369" v="1312" actId="20577"/>
        <pc:sldMkLst>
          <pc:docMk/>
          <pc:sldMk cId="3761525368" sldId="273"/>
        </pc:sldMkLst>
        <pc:spChg chg="mod">
          <ac:chgData name="今田 将也" userId="S::psc06fz8@s.okayama-u.ac.jp::5aad9fbc-a0e9-4d72-9d5c-d9c4edbd7212" providerId="AD" clId="Web-{2F2F931C-EDE9-FDB4-3EFF-0CA11335C332}" dt="2020-11-10T06:44:26.369" v="1312" actId="20577"/>
          <ac:spMkLst>
            <pc:docMk/>
            <pc:sldMk cId="3761525368" sldId="273"/>
            <ac:spMk id="2" creationId="{3F5FA2D8-BA48-45D7-946D-B04C49CAB947}"/>
          </ac:spMkLst>
        </pc:spChg>
        <pc:spChg chg="mod">
          <ac:chgData name="今田 将也" userId="S::psc06fz8@s.okayama-u.ac.jp::5aad9fbc-a0e9-4d72-9d5c-d9c4edbd7212" providerId="AD" clId="Web-{2F2F931C-EDE9-FDB4-3EFF-0CA11335C332}" dt="2020-11-10T06:31:12.136" v="1022" actId="14100"/>
          <ac:spMkLst>
            <pc:docMk/>
            <pc:sldMk cId="3761525368" sldId="273"/>
            <ac:spMk id="3" creationId="{30E03FEC-9F17-40D1-8B11-E66024D4CDC8}"/>
          </ac:spMkLst>
        </pc:spChg>
        <pc:picChg chg="add mod">
          <ac:chgData name="今田 将也" userId="S::psc06fz8@s.okayama-u.ac.jp::5aad9fbc-a0e9-4d72-9d5c-d9c4edbd7212" providerId="AD" clId="Web-{2F2F931C-EDE9-FDB4-3EFF-0CA11335C332}" dt="2020-11-10T06:32:02.917" v="1027" actId="1076"/>
          <ac:picMkLst>
            <pc:docMk/>
            <pc:sldMk cId="3761525368" sldId="273"/>
            <ac:picMk id="4" creationId="{71C5453B-51E4-4364-8BD4-D17AAF357AFE}"/>
          </ac:picMkLst>
        </pc:picChg>
      </pc:sldChg>
      <pc:sldChg chg="addSp modSp new">
        <pc:chgData name="今田 将也" userId="S::psc06fz8@s.okayama-u.ac.jp::5aad9fbc-a0e9-4d72-9d5c-d9c4edbd7212" providerId="AD" clId="Web-{2F2F931C-EDE9-FDB4-3EFF-0CA11335C332}" dt="2020-11-10T06:50:28.087" v="1395" actId="1076"/>
        <pc:sldMkLst>
          <pc:docMk/>
          <pc:sldMk cId="220286627" sldId="274"/>
        </pc:sldMkLst>
        <pc:spChg chg="mod">
          <ac:chgData name="今田 将也" userId="S::psc06fz8@s.okayama-u.ac.jp::5aad9fbc-a0e9-4d72-9d5c-d9c4edbd7212" providerId="AD" clId="Web-{2F2F931C-EDE9-FDB4-3EFF-0CA11335C332}" dt="2020-11-10T06:50:00.899" v="1389" actId="20577"/>
          <ac:spMkLst>
            <pc:docMk/>
            <pc:sldMk cId="220286627" sldId="274"/>
            <ac:spMk id="2" creationId="{761D539B-380D-43F3-B77F-55AEE0F20339}"/>
          </ac:spMkLst>
        </pc:spChg>
        <pc:spChg chg="mod">
          <ac:chgData name="今田 将也" userId="S::psc06fz8@s.okayama-u.ac.jp::5aad9fbc-a0e9-4d72-9d5c-d9c4edbd7212" providerId="AD" clId="Web-{2F2F931C-EDE9-FDB4-3EFF-0CA11335C332}" dt="2020-11-10T06:47:46.024" v="1382" actId="20577"/>
          <ac:spMkLst>
            <pc:docMk/>
            <pc:sldMk cId="220286627" sldId="274"/>
            <ac:spMk id="3" creationId="{14072CFD-B579-451F-A40E-B0BE5FEF1C77}"/>
          </ac:spMkLst>
        </pc:spChg>
        <pc:picChg chg="add mod">
          <ac:chgData name="今田 将也" userId="S::psc06fz8@s.okayama-u.ac.jp::5aad9fbc-a0e9-4d72-9d5c-d9c4edbd7212" providerId="AD" clId="Web-{2F2F931C-EDE9-FDB4-3EFF-0CA11335C332}" dt="2020-11-10T06:46:07.494" v="1346" actId="1076"/>
          <ac:picMkLst>
            <pc:docMk/>
            <pc:sldMk cId="220286627" sldId="274"/>
            <ac:picMk id="4" creationId="{679E632E-D1EC-4D2C-9AEA-CC4AB626E087}"/>
          </ac:picMkLst>
        </pc:picChg>
        <pc:picChg chg="add mod">
          <ac:chgData name="今田 将也" userId="S::psc06fz8@s.okayama-u.ac.jp::5aad9fbc-a0e9-4d72-9d5c-d9c4edbd7212" providerId="AD" clId="Web-{2F2F931C-EDE9-FDB4-3EFF-0CA11335C332}" dt="2020-11-10T06:50:28.087" v="1395" actId="1076"/>
          <ac:picMkLst>
            <pc:docMk/>
            <pc:sldMk cId="220286627" sldId="274"/>
            <ac:picMk id="5" creationId="{5AFE228F-18CD-48B6-90B8-33F66F312E7A}"/>
          </ac:picMkLst>
        </pc:picChg>
      </pc:sldChg>
      <pc:sldChg chg="addSp delSp modSp new">
        <pc:chgData name="今田 将也" userId="S::psc06fz8@s.okayama-u.ac.jp::5aad9fbc-a0e9-4d72-9d5c-d9c4edbd7212" providerId="AD" clId="Web-{2F2F931C-EDE9-FDB4-3EFF-0CA11335C332}" dt="2020-11-10T06:59:35.663" v="1614" actId="1076"/>
        <pc:sldMkLst>
          <pc:docMk/>
          <pc:sldMk cId="696555312" sldId="275"/>
        </pc:sldMkLst>
        <pc:spChg chg="mod">
          <ac:chgData name="今田 将也" userId="S::psc06fz8@s.okayama-u.ac.jp::5aad9fbc-a0e9-4d72-9d5c-d9c4edbd7212" providerId="AD" clId="Web-{2F2F931C-EDE9-FDB4-3EFF-0CA11335C332}" dt="2020-11-10T06:59:09.757" v="1606" actId="20577"/>
          <ac:spMkLst>
            <pc:docMk/>
            <pc:sldMk cId="696555312" sldId="275"/>
            <ac:spMk id="2" creationId="{3B1F41C6-FD4E-4082-B127-7314938A4C0D}"/>
          </ac:spMkLst>
        </pc:spChg>
        <pc:spChg chg="mod">
          <ac:chgData name="今田 将也" userId="S::psc06fz8@s.okayama-u.ac.jp::5aad9fbc-a0e9-4d72-9d5c-d9c4edbd7212" providerId="AD" clId="Web-{2F2F931C-EDE9-FDB4-3EFF-0CA11335C332}" dt="2020-11-10T06:55:09.726" v="1562" actId="1076"/>
          <ac:spMkLst>
            <pc:docMk/>
            <pc:sldMk cId="696555312" sldId="275"/>
            <ac:spMk id="3" creationId="{98197A38-16D1-4181-BEF5-3FB6C773167D}"/>
          </ac:spMkLst>
        </pc:spChg>
        <pc:spChg chg="add mod">
          <ac:chgData name="今田 将也" userId="S::psc06fz8@s.okayama-u.ac.jp::5aad9fbc-a0e9-4d72-9d5c-d9c4edbd7212" providerId="AD" clId="Web-{2F2F931C-EDE9-FDB4-3EFF-0CA11335C332}" dt="2020-11-10T06:59:35.663" v="1614" actId="1076"/>
          <ac:spMkLst>
            <pc:docMk/>
            <pc:sldMk cId="696555312" sldId="275"/>
            <ac:spMk id="5" creationId="{06B4A436-71D2-429D-AAB0-CD7A41126A70}"/>
          </ac:spMkLst>
        </pc:spChg>
        <pc:picChg chg="add mod">
          <ac:chgData name="今田 将也" userId="S::psc06fz8@s.okayama-u.ac.jp::5aad9fbc-a0e9-4d72-9d5c-d9c4edbd7212" providerId="AD" clId="Web-{2F2F931C-EDE9-FDB4-3EFF-0CA11335C332}" dt="2020-11-10T06:59:23.179" v="1613" actId="1076"/>
          <ac:picMkLst>
            <pc:docMk/>
            <pc:sldMk cId="696555312" sldId="275"/>
            <ac:picMk id="4" creationId="{A650EDDE-BB7E-40D1-A927-4E2376DAEFD4}"/>
          </ac:picMkLst>
        </pc:picChg>
        <pc:picChg chg="add del mod">
          <ac:chgData name="今田 将也" userId="S::psc06fz8@s.okayama-u.ac.jp::5aad9fbc-a0e9-4d72-9d5c-d9c4edbd7212" providerId="AD" clId="Web-{2F2F931C-EDE9-FDB4-3EFF-0CA11335C332}" dt="2020-11-10T06:59:14.445" v="1610"/>
          <ac:picMkLst>
            <pc:docMk/>
            <pc:sldMk cId="696555312" sldId="275"/>
            <ac:picMk id="6" creationId="{BA67E1B8-391D-46CB-BB07-6EB264D71DE5}"/>
          </ac:picMkLst>
        </pc:picChg>
        <pc:picChg chg="add del mod">
          <ac:chgData name="今田 将也" userId="S::psc06fz8@s.okayama-u.ac.jp::5aad9fbc-a0e9-4d72-9d5c-d9c4edbd7212" providerId="AD" clId="Web-{2F2F931C-EDE9-FDB4-3EFF-0CA11335C332}" dt="2020-11-10T06:59:12.976" v="1609"/>
          <ac:picMkLst>
            <pc:docMk/>
            <pc:sldMk cId="696555312" sldId="275"/>
            <ac:picMk id="7" creationId="{FF15925F-6282-4530-83A0-0F0C8E040401}"/>
          </ac:picMkLst>
        </pc:picChg>
      </pc:sldChg>
      <pc:sldChg chg="addSp modSp new">
        <pc:chgData name="今田 将也" userId="S::psc06fz8@s.okayama-u.ac.jp::5aad9fbc-a0e9-4d72-9d5c-d9c4edbd7212" providerId="AD" clId="Web-{2F2F931C-EDE9-FDB4-3EFF-0CA11335C332}" dt="2020-11-10T07:05:24.928" v="1840" actId="14100"/>
        <pc:sldMkLst>
          <pc:docMk/>
          <pc:sldMk cId="1666028338" sldId="276"/>
        </pc:sldMkLst>
        <pc:spChg chg="mod">
          <ac:chgData name="今田 将也" userId="S::psc06fz8@s.okayama-u.ac.jp::5aad9fbc-a0e9-4d72-9d5c-d9c4edbd7212" providerId="AD" clId="Web-{2F2F931C-EDE9-FDB4-3EFF-0CA11335C332}" dt="2020-11-10T06:59:56.601" v="1633" actId="20577"/>
          <ac:spMkLst>
            <pc:docMk/>
            <pc:sldMk cId="1666028338" sldId="276"/>
            <ac:spMk id="2" creationId="{A9154FE2-175F-452D-8633-6B145629A697}"/>
          </ac:spMkLst>
        </pc:spChg>
        <pc:spChg chg="mod">
          <ac:chgData name="今田 将也" userId="S::psc06fz8@s.okayama-u.ac.jp::5aad9fbc-a0e9-4d72-9d5c-d9c4edbd7212" providerId="AD" clId="Web-{2F2F931C-EDE9-FDB4-3EFF-0CA11335C332}" dt="2020-11-10T07:05:05.975" v="1834" actId="20577"/>
          <ac:spMkLst>
            <pc:docMk/>
            <pc:sldMk cId="1666028338" sldId="276"/>
            <ac:spMk id="3" creationId="{44548C7F-F8C5-44C5-8180-7D343ABFA35C}"/>
          </ac:spMkLst>
        </pc:spChg>
        <pc:picChg chg="add mod">
          <ac:chgData name="今田 将也" userId="S::psc06fz8@s.okayama-u.ac.jp::5aad9fbc-a0e9-4d72-9d5c-d9c4edbd7212" providerId="AD" clId="Web-{2F2F931C-EDE9-FDB4-3EFF-0CA11335C332}" dt="2020-11-10T07:05:24.928" v="1840" actId="14100"/>
          <ac:picMkLst>
            <pc:docMk/>
            <pc:sldMk cId="1666028338" sldId="276"/>
            <ac:picMk id="5" creationId="{5FD4718C-4A06-4AA7-8497-809DEDFD0E52}"/>
          </ac:picMkLst>
        </pc:picChg>
        <pc:picChg chg="add mod">
          <ac:chgData name="今田 将也" userId="S::psc06fz8@s.okayama-u.ac.jp::5aad9fbc-a0e9-4d72-9d5c-d9c4edbd7212" providerId="AD" clId="Web-{2F2F931C-EDE9-FDB4-3EFF-0CA11335C332}" dt="2020-11-10T07:05:12.209" v="1838" actId="14100"/>
          <ac:picMkLst>
            <pc:docMk/>
            <pc:sldMk cId="1666028338" sldId="276"/>
            <ac:picMk id="7" creationId="{10B8D9CD-874E-43F9-B422-3F02C1DB2DE3}"/>
          </ac:picMkLst>
        </pc:picChg>
      </pc:sldChg>
    </pc:docChg>
  </pc:docChgLst>
  <pc:docChgLst>
    <pc:chgData name="今田 将也" userId="S::psc06fz8@s.okayama-u.ac.jp::5aad9fbc-a0e9-4d72-9d5c-d9c4edbd7212" providerId="AD" clId="Web-{F63E24BF-5965-3759-6589-9FA594928F94}"/>
    <pc:docChg chg="addSld modSld sldOrd">
      <pc:chgData name="今田 将也" userId="S::psc06fz8@s.okayama-u.ac.jp::5aad9fbc-a0e9-4d72-9d5c-d9c4edbd7212" providerId="AD" clId="Web-{F63E24BF-5965-3759-6589-9FA594928F94}" dt="2020-11-10T05:54:57.909" v="1426" actId="20577"/>
      <pc:docMkLst>
        <pc:docMk/>
      </pc:docMkLst>
      <pc:sldChg chg="modSp">
        <pc:chgData name="今田 将也" userId="S::psc06fz8@s.okayama-u.ac.jp::5aad9fbc-a0e9-4d72-9d5c-d9c4edbd7212" providerId="AD" clId="Web-{F63E24BF-5965-3759-6589-9FA594928F94}" dt="2020-11-10T05:50:32.615" v="1196" actId="20577"/>
        <pc:sldMkLst>
          <pc:docMk/>
          <pc:sldMk cId="1508085468" sldId="257"/>
        </pc:sldMkLst>
        <pc:spChg chg="mod">
          <ac:chgData name="今田 将也" userId="S::psc06fz8@s.okayama-u.ac.jp::5aad9fbc-a0e9-4d72-9d5c-d9c4edbd7212" providerId="AD" clId="Web-{F63E24BF-5965-3759-6589-9FA594928F94}" dt="2020-11-10T05:50:32.615" v="1196" actId="20577"/>
          <ac:spMkLst>
            <pc:docMk/>
            <pc:sldMk cId="1508085468" sldId="257"/>
            <ac:spMk id="3" creationId="{25D0C0EA-55D5-4D66-903D-F7B6825800C8}"/>
          </ac:spMkLst>
        </pc:spChg>
      </pc:sldChg>
      <pc:sldChg chg="modSp new">
        <pc:chgData name="今田 将也" userId="S::psc06fz8@s.okayama-u.ac.jp::5aad9fbc-a0e9-4d72-9d5c-d9c4edbd7212" providerId="AD" clId="Web-{F63E24BF-5965-3759-6589-9FA594928F94}" dt="2020-11-10T04:04:17.808" v="185" actId="20577"/>
        <pc:sldMkLst>
          <pc:docMk/>
          <pc:sldMk cId="440362749" sldId="258"/>
        </pc:sldMkLst>
        <pc:spChg chg="mod">
          <ac:chgData name="今田 将也" userId="S::psc06fz8@s.okayama-u.ac.jp::5aad9fbc-a0e9-4d72-9d5c-d9c4edbd7212" providerId="AD" clId="Web-{F63E24BF-5965-3759-6589-9FA594928F94}" dt="2020-11-10T04:04:07.792" v="182" actId="20577"/>
          <ac:spMkLst>
            <pc:docMk/>
            <pc:sldMk cId="440362749" sldId="258"/>
            <ac:spMk id="2" creationId="{7BB08161-A290-4F9D-9505-AB2BAD0B1739}"/>
          </ac:spMkLst>
        </pc:spChg>
        <pc:spChg chg="mod">
          <ac:chgData name="今田 将也" userId="S::psc06fz8@s.okayama-u.ac.jp::5aad9fbc-a0e9-4d72-9d5c-d9c4edbd7212" providerId="AD" clId="Web-{F63E24BF-5965-3759-6589-9FA594928F94}" dt="2020-11-10T04:04:17.808" v="185" actId="20577"/>
          <ac:spMkLst>
            <pc:docMk/>
            <pc:sldMk cId="440362749" sldId="258"/>
            <ac:spMk id="3" creationId="{B3A01E7E-1209-4CE0-ADCD-83627F7CC92F}"/>
          </ac:spMkLst>
        </pc:spChg>
      </pc:sldChg>
      <pc:sldChg chg="modSp new">
        <pc:chgData name="今田 将也" userId="S::psc06fz8@s.okayama-u.ac.jp::5aad9fbc-a0e9-4d72-9d5c-d9c4edbd7212" providerId="AD" clId="Web-{F63E24BF-5965-3759-6589-9FA594928F94}" dt="2020-11-10T04:24:41.607" v="245" actId="20577"/>
        <pc:sldMkLst>
          <pc:docMk/>
          <pc:sldMk cId="1602566365" sldId="259"/>
        </pc:sldMkLst>
        <pc:spChg chg="mod">
          <ac:chgData name="今田 将也" userId="S::psc06fz8@s.okayama-u.ac.jp::5aad9fbc-a0e9-4d72-9d5c-d9c4edbd7212" providerId="AD" clId="Web-{F63E24BF-5965-3759-6589-9FA594928F94}" dt="2020-11-10T04:23:43.466" v="221" actId="20577"/>
          <ac:spMkLst>
            <pc:docMk/>
            <pc:sldMk cId="1602566365" sldId="259"/>
            <ac:spMk id="2" creationId="{220831BF-F0A5-4918-A586-310B8D0D54FD}"/>
          </ac:spMkLst>
        </pc:spChg>
        <pc:spChg chg="mod">
          <ac:chgData name="今田 将也" userId="S::psc06fz8@s.okayama-u.ac.jp::5aad9fbc-a0e9-4d72-9d5c-d9c4edbd7212" providerId="AD" clId="Web-{F63E24BF-5965-3759-6589-9FA594928F94}" dt="2020-11-10T04:24:41.607" v="245" actId="20577"/>
          <ac:spMkLst>
            <pc:docMk/>
            <pc:sldMk cId="1602566365" sldId="259"/>
            <ac:spMk id="3" creationId="{A12BFC24-DECB-4394-8264-F7A71A8555F4}"/>
          </ac:spMkLst>
        </pc:spChg>
      </pc:sldChg>
      <pc:sldChg chg="addSp modSp new">
        <pc:chgData name="今田 将也" userId="S::psc06fz8@s.okayama-u.ac.jp::5aad9fbc-a0e9-4d72-9d5c-d9c4edbd7212" providerId="AD" clId="Web-{F63E24BF-5965-3759-6589-9FA594928F94}" dt="2020-11-10T05:20:03.788" v="1116" actId="1076"/>
        <pc:sldMkLst>
          <pc:docMk/>
          <pc:sldMk cId="457920813" sldId="260"/>
        </pc:sldMkLst>
        <pc:spChg chg="mod">
          <ac:chgData name="今田 将也" userId="S::psc06fz8@s.okayama-u.ac.jp::5aad9fbc-a0e9-4d72-9d5c-d9c4edbd7212" providerId="AD" clId="Web-{F63E24BF-5965-3759-6589-9FA594928F94}" dt="2020-11-10T04:26:32.481" v="326" actId="20577"/>
          <ac:spMkLst>
            <pc:docMk/>
            <pc:sldMk cId="457920813" sldId="260"/>
            <ac:spMk id="2" creationId="{5F7CF48B-B1AE-48F5-8FD0-F2D4B08DB6A2}"/>
          </ac:spMkLst>
        </pc:spChg>
        <pc:spChg chg="mod">
          <ac:chgData name="今田 将也" userId="S::psc06fz8@s.okayama-u.ac.jp::5aad9fbc-a0e9-4d72-9d5c-d9c4edbd7212" providerId="AD" clId="Web-{F63E24BF-5965-3759-6589-9FA594928F94}" dt="2020-11-10T04:50:20.399" v="946" actId="20577"/>
          <ac:spMkLst>
            <pc:docMk/>
            <pc:sldMk cId="457920813" sldId="260"/>
            <ac:spMk id="3" creationId="{E555C3B9-D090-487F-AF47-29D9B2655584}"/>
          </ac:spMkLst>
        </pc:spChg>
        <pc:spChg chg="add mod">
          <ac:chgData name="今田 将也" userId="S::psc06fz8@s.okayama-u.ac.jp::5aad9fbc-a0e9-4d72-9d5c-d9c4edbd7212" providerId="AD" clId="Web-{F63E24BF-5965-3759-6589-9FA594928F94}" dt="2020-11-10T04:50:08.290" v="943" actId="20577"/>
          <ac:spMkLst>
            <pc:docMk/>
            <pc:sldMk cId="457920813" sldId="260"/>
            <ac:spMk id="5" creationId="{0AD8ACA5-2A76-46DB-BDA8-C234304842A5}"/>
          </ac:spMkLst>
        </pc:spChg>
        <pc:picChg chg="add mod">
          <ac:chgData name="今田 将也" userId="S::psc06fz8@s.okayama-u.ac.jp::5aad9fbc-a0e9-4d72-9d5c-d9c4edbd7212" providerId="AD" clId="Web-{F63E24BF-5965-3759-6589-9FA594928F94}" dt="2020-11-10T05:20:03.788" v="1116" actId="1076"/>
          <ac:picMkLst>
            <pc:docMk/>
            <pc:sldMk cId="457920813" sldId="260"/>
            <ac:picMk id="4" creationId="{C8CD096F-C10E-4269-AE50-63163DA2EDA5}"/>
          </ac:picMkLst>
        </pc:picChg>
      </pc:sldChg>
      <pc:sldChg chg="addSp modSp new">
        <pc:chgData name="今田 将也" userId="S::psc06fz8@s.okayama-u.ac.jp::5aad9fbc-a0e9-4d72-9d5c-d9c4edbd7212" providerId="AD" clId="Web-{F63E24BF-5965-3759-6589-9FA594928F94}" dt="2020-11-10T05:19:17.726" v="1110" actId="14100"/>
        <pc:sldMkLst>
          <pc:docMk/>
          <pc:sldMk cId="1116610306" sldId="261"/>
        </pc:sldMkLst>
        <pc:spChg chg="mod">
          <ac:chgData name="今田 将也" userId="S::psc06fz8@s.okayama-u.ac.jp::5aad9fbc-a0e9-4d72-9d5c-d9c4edbd7212" providerId="AD" clId="Web-{F63E24BF-5965-3759-6589-9FA594928F94}" dt="2020-11-10T04:26:38.497" v="335" actId="20577"/>
          <ac:spMkLst>
            <pc:docMk/>
            <pc:sldMk cId="1116610306" sldId="261"/>
            <ac:spMk id="2" creationId="{0771A4FC-B56A-4CDD-A957-B7CBD93EEBC5}"/>
          </ac:spMkLst>
        </pc:spChg>
        <pc:spChg chg="mod">
          <ac:chgData name="今田 将也" userId="S::psc06fz8@s.okayama-u.ac.jp::5aad9fbc-a0e9-4d72-9d5c-d9c4edbd7212" providerId="AD" clId="Web-{F63E24BF-5965-3759-6589-9FA594928F94}" dt="2020-11-10T04:42:45.838" v="711" actId="20577"/>
          <ac:spMkLst>
            <pc:docMk/>
            <pc:sldMk cId="1116610306" sldId="261"/>
            <ac:spMk id="3" creationId="{E0477389-56CF-4B65-A06F-EC0033A9E816}"/>
          </ac:spMkLst>
        </pc:spChg>
        <pc:spChg chg="add mod">
          <ac:chgData name="今田 将也" userId="S::psc06fz8@s.okayama-u.ac.jp::5aad9fbc-a0e9-4d72-9d5c-d9c4edbd7212" providerId="AD" clId="Web-{F63E24BF-5965-3759-6589-9FA594928F94}" dt="2020-11-10T04:42:37.994" v="710" actId="1076"/>
          <ac:spMkLst>
            <pc:docMk/>
            <pc:sldMk cId="1116610306" sldId="261"/>
            <ac:spMk id="5" creationId="{7104219C-4093-4E66-9E9B-5D31591769D3}"/>
          </ac:spMkLst>
        </pc:spChg>
        <pc:picChg chg="add mod">
          <ac:chgData name="今田 将也" userId="S::psc06fz8@s.okayama-u.ac.jp::5aad9fbc-a0e9-4d72-9d5c-d9c4edbd7212" providerId="AD" clId="Web-{F63E24BF-5965-3759-6589-9FA594928F94}" dt="2020-11-10T05:19:17.726" v="1110" actId="14100"/>
          <ac:picMkLst>
            <pc:docMk/>
            <pc:sldMk cId="1116610306" sldId="261"/>
            <ac:picMk id="4" creationId="{36FF6C85-122E-447C-AC90-E922BA4CB4BC}"/>
          </ac:picMkLst>
        </pc:picChg>
      </pc:sldChg>
      <pc:sldChg chg="addSp modSp new">
        <pc:chgData name="今田 将也" userId="S::psc06fz8@s.okayama-u.ac.jp::5aad9fbc-a0e9-4d72-9d5c-d9c4edbd7212" providerId="AD" clId="Web-{F63E24BF-5965-3759-6589-9FA594928F94}" dt="2020-11-10T05:17:03.680" v="1105" actId="20577"/>
        <pc:sldMkLst>
          <pc:docMk/>
          <pc:sldMk cId="512651968" sldId="262"/>
        </pc:sldMkLst>
        <pc:spChg chg="mod">
          <ac:chgData name="今田 将也" userId="S::psc06fz8@s.okayama-u.ac.jp::5aad9fbc-a0e9-4d72-9d5c-d9c4edbd7212" providerId="AD" clId="Web-{F63E24BF-5965-3759-6589-9FA594928F94}" dt="2020-11-10T04:27:07.434" v="382" actId="20577"/>
          <ac:spMkLst>
            <pc:docMk/>
            <pc:sldMk cId="512651968" sldId="262"/>
            <ac:spMk id="2" creationId="{3A2ABFE2-EB6C-4C83-A7B3-8EFC9569C96B}"/>
          </ac:spMkLst>
        </pc:spChg>
        <pc:spChg chg="mod">
          <ac:chgData name="今田 将也" userId="S::psc06fz8@s.okayama-u.ac.jp::5aad9fbc-a0e9-4d72-9d5c-d9c4edbd7212" providerId="AD" clId="Web-{F63E24BF-5965-3759-6589-9FA594928F94}" dt="2020-11-10T05:17:03.680" v="1105" actId="20577"/>
          <ac:spMkLst>
            <pc:docMk/>
            <pc:sldMk cId="512651968" sldId="262"/>
            <ac:spMk id="3" creationId="{24F310C8-5D6D-44D9-A11E-7F73D4B467DF}"/>
          </ac:spMkLst>
        </pc:spChg>
        <pc:picChg chg="add mod">
          <ac:chgData name="今田 将也" userId="S::psc06fz8@s.okayama-u.ac.jp::5aad9fbc-a0e9-4d72-9d5c-d9c4edbd7212" providerId="AD" clId="Web-{F63E24BF-5965-3759-6589-9FA594928F94}" dt="2020-11-10T05:16:24.852" v="1084" actId="1076"/>
          <ac:picMkLst>
            <pc:docMk/>
            <pc:sldMk cId="512651968" sldId="262"/>
            <ac:picMk id="4" creationId="{BCC08854-74AB-45B5-A40C-F6ECAF056B21}"/>
          </ac:picMkLst>
        </pc:picChg>
      </pc:sldChg>
      <pc:sldChg chg="modSp add ord replId">
        <pc:chgData name="今田 将也" userId="S::psc06fz8@s.okayama-u.ac.jp::5aad9fbc-a0e9-4d72-9d5c-d9c4edbd7212" providerId="AD" clId="Web-{F63E24BF-5965-3759-6589-9FA594928F94}" dt="2020-11-10T04:27:32.622" v="390" actId="20577"/>
        <pc:sldMkLst>
          <pc:docMk/>
          <pc:sldMk cId="2431369295" sldId="263"/>
        </pc:sldMkLst>
        <pc:spChg chg="mod">
          <ac:chgData name="今田 将也" userId="S::psc06fz8@s.okayama-u.ac.jp::5aad9fbc-a0e9-4d72-9d5c-d9c4edbd7212" providerId="AD" clId="Web-{F63E24BF-5965-3759-6589-9FA594928F94}" dt="2020-11-10T04:27:20.950" v="387" actId="20577"/>
          <ac:spMkLst>
            <pc:docMk/>
            <pc:sldMk cId="2431369295" sldId="263"/>
            <ac:spMk id="2" creationId="{7BB08161-A290-4F9D-9505-AB2BAD0B1739}"/>
          </ac:spMkLst>
        </pc:spChg>
        <pc:spChg chg="mod">
          <ac:chgData name="今田 将也" userId="S::psc06fz8@s.okayama-u.ac.jp::5aad9fbc-a0e9-4d72-9d5c-d9c4edbd7212" providerId="AD" clId="Web-{F63E24BF-5965-3759-6589-9FA594928F94}" dt="2020-11-10T04:27:32.622" v="390" actId="20577"/>
          <ac:spMkLst>
            <pc:docMk/>
            <pc:sldMk cId="2431369295" sldId="263"/>
            <ac:spMk id="3" creationId="{B3A01E7E-1209-4CE0-ADCD-83627F7CC92F}"/>
          </ac:spMkLst>
        </pc:spChg>
      </pc:sldChg>
      <pc:sldChg chg="modSp add ord replId">
        <pc:chgData name="今田 将也" userId="S::psc06fz8@s.okayama-u.ac.jp::5aad9fbc-a0e9-4d72-9d5c-d9c4edbd7212" providerId="AD" clId="Web-{F63E24BF-5965-3759-6589-9FA594928F94}" dt="2020-11-10T04:28:43.278" v="432" actId="20577"/>
        <pc:sldMkLst>
          <pc:docMk/>
          <pc:sldMk cId="324185698" sldId="264"/>
        </pc:sldMkLst>
        <pc:spChg chg="mod">
          <ac:chgData name="今田 将也" userId="S::psc06fz8@s.okayama-u.ac.jp::5aad9fbc-a0e9-4d72-9d5c-d9c4edbd7212" providerId="AD" clId="Web-{F63E24BF-5965-3759-6589-9FA594928F94}" dt="2020-11-10T04:27:46.762" v="397" actId="20577"/>
          <ac:spMkLst>
            <pc:docMk/>
            <pc:sldMk cId="324185698" sldId="264"/>
            <ac:spMk id="2" creationId="{220831BF-F0A5-4918-A586-310B8D0D54FD}"/>
          </ac:spMkLst>
        </pc:spChg>
        <pc:spChg chg="mod">
          <ac:chgData name="今田 将也" userId="S::psc06fz8@s.okayama-u.ac.jp::5aad9fbc-a0e9-4d72-9d5c-d9c4edbd7212" providerId="AD" clId="Web-{F63E24BF-5965-3759-6589-9FA594928F94}" dt="2020-11-10T04:28:43.278" v="432" actId="20577"/>
          <ac:spMkLst>
            <pc:docMk/>
            <pc:sldMk cId="324185698" sldId="264"/>
            <ac:spMk id="3" creationId="{A12BFC24-DECB-4394-8264-F7A71A8555F4}"/>
          </ac:spMkLst>
        </pc:spChg>
      </pc:sldChg>
      <pc:sldChg chg="modSp new ord">
        <pc:chgData name="今田 将也" userId="S::psc06fz8@s.okayama-u.ac.jp::5aad9fbc-a0e9-4d72-9d5c-d9c4edbd7212" providerId="AD" clId="Web-{F63E24BF-5965-3759-6589-9FA594928F94}" dt="2020-11-10T04:30:17.293" v="452" actId="20577"/>
        <pc:sldMkLst>
          <pc:docMk/>
          <pc:sldMk cId="2093063666" sldId="265"/>
        </pc:sldMkLst>
        <pc:spChg chg="mod">
          <ac:chgData name="今田 将也" userId="S::psc06fz8@s.okayama-u.ac.jp::5aad9fbc-a0e9-4d72-9d5c-d9c4edbd7212" providerId="AD" clId="Web-{F63E24BF-5965-3759-6589-9FA594928F94}" dt="2020-11-10T04:30:17.293" v="452" actId="20577"/>
          <ac:spMkLst>
            <pc:docMk/>
            <pc:sldMk cId="2093063666" sldId="265"/>
            <ac:spMk id="2" creationId="{1503B177-374B-42F7-B103-13152F04C28D}"/>
          </ac:spMkLst>
        </pc:spChg>
      </pc:sldChg>
      <pc:sldChg chg="modSp new">
        <pc:chgData name="今田 将也" userId="S::psc06fz8@s.okayama-u.ac.jp::5aad9fbc-a0e9-4d72-9d5c-d9c4edbd7212" providerId="AD" clId="Web-{F63E24BF-5965-3759-6589-9FA594928F94}" dt="2020-11-10T04:30:27.606" v="464" actId="20577"/>
        <pc:sldMkLst>
          <pc:docMk/>
          <pc:sldMk cId="1742121413" sldId="266"/>
        </pc:sldMkLst>
        <pc:spChg chg="mod">
          <ac:chgData name="今田 将也" userId="S::psc06fz8@s.okayama-u.ac.jp::5aad9fbc-a0e9-4d72-9d5c-d9c4edbd7212" providerId="AD" clId="Web-{F63E24BF-5965-3759-6589-9FA594928F94}" dt="2020-11-10T04:30:27.606" v="464" actId="20577"/>
          <ac:spMkLst>
            <pc:docMk/>
            <pc:sldMk cId="1742121413" sldId="266"/>
            <ac:spMk id="2" creationId="{AD6F2A03-E14D-499B-9A41-18473F5BC6A7}"/>
          </ac:spMkLst>
        </pc:spChg>
      </pc:sldChg>
      <pc:sldChg chg="modSp new">
        <pc:chgData name="今田 将也" userId="S::psc06fz8@s.okayama-u.ac.jp::5aad9fbc-a0e9-4d72-9d5c-d9c4edbd7212" providerId="AD" clId="Web-{F63E24BF-5965-3759-6589-9FA594928F94}" dt="2020-11-10T05:50:47.536" v="1205" actId="20577"/>
        <pc:sldMkLst>
          <pc:docMk/>
          <pc:sldMk cId="2538432271" sldId="267"/>
        </pc:sldMkLst>
        <pc:spChg chg="mod">
          <ac:chgData name="今田 将也" userId="S::psc06fz8@s.okayama-u.ac.jp::5aad9fbc-a0e9-4d72-9d5c-d9c4edbd7212" providerId="AD" clId="Web-{F63E24BF-5965-3759-6589-9FA594928F94}" dt="2020-11-10T05:50:09.709" v="1153" actId="20577"/>
          <ac:spMkLst>
            <pc:docMk/>
            <pc:sldMk cId="2538432271" sldId="267"/>
            <ac:spMk id="2" creationId="{AE3891FC-0345-48C8-8CB5-9342BD0ECD88}"/>
          </ac:spMkLst>
        </pc:spChg>
        <pc:spChg chg="mod">
          <ac:chgData name="今田 将也" userId="S::psc06fz8@s.okayama-u.ac.jp::5aad9fbc-a0e9-4d72-9d5c-d9c4edbd7212" providerId="AD" clId="Web-{F63E24BF-5965-3759-6589-9FA594928F94}" dt="2020-11-10T05:50:47.536" v="1205" actId="20577"/>
          <ac:spMkLst>
            <pc:docMk/>
            <pc:sldMk cId="2538432271" sldId="267"/>
            <ac:spMk id="3" creationId="{220BBBBD-7F54-4CBD-B536-660E83B5B36D}"/>
          </ac:spMkLst>
        </pc:spChg>
      </pc:sldChg>
      <pc:sldChg chg="modSp new">
        <pc:chgData name="今田 将也" userId="S::psc06fz8@s.okayama-u.ac.jp::5aad9fbc-a0e9-4d72-9d5c-d9c4edbd7212" providerId="AD" clId="Web-{F63E24BF-5965-3759-6589-9FA594928F94}" dt="2020-11-10T05:51:41.286" v="1231" actId="20577"/>
        <pc:sldMkLst>
          <pc:docMk/>
          <pc:sldMk cId="2880831476" sldId="268"/>
        </pc:sldMkLst>
        <pc:spChg chg="mod">
          <ac:chgData name="今田 将也" userId="S::psc06fz8@s.okayama-u.ac.jp::5aad9fbc-a0e9-4d72-9d5c-d9c4edbd7212" providerId="AD" clId="Web-{F63E24BF-5965-3759-6589-9FA594928F94}" dt="2020-11-10T05:51:01.161" v="1212" actId="20577"/>
          <ac:spMkLst>
            <pc:docMk/>
            <pc:sldMk cId="2880831476" sldId="268"/>
            <ac:spMk id="2" creationId="{E0DE8036-7555-45D3-8881-5EE3F26756EB}"/>
          </ac:spMkLst>
        </pc:spChg>
        <pc:spChg chg="mod">
          <ac:chgData name="今田 将也" userId="S::psc06fz8@s.okayama-u.ac.jp::5aad9fbc-a0e9-4d72-9d5c-d9c4edbd7212" providerId="AD" clId="Web-{F63E24BF-5965-3759-6589-9FA594928F94}" dt="2020-11-10T05:51:41.286" v="1231" actId="20577"/>
          <ac:spMkLst>
            <pc:docMk/>
            <pc:sldMk cId="2880831476" sldId="268"/>
            <ac:spMk id="3" creationId="{77F03A69-8606-4E75-8ECA-9D53BFCC6351}"/>
          </ac:spMkLst>
        </pc:spChg>
      </pc:sldChg>
      <pc:sldChg chg="modSp new">
        <pc:chgData name="今田 将也" userId="S::psc06fz8@s.okayama-u.ac.jp::5aad9fbc-a0e9-4d72-9d5c-d9c4edbd7212" providerId="AD" clId="Web-{F63E24BF-5965-3759-6589-9FA594928F94}" dt="2020-11-10T05:54:57.550" v="1424" actId="20577"/>
        <pc:sldMkLst>
          <pc:docMk/>
          <pc:sldMk cId="858784903" sldId="269"/>
        </pc:sldMkLst>
        <pc:spChg chg="mod">
          <ac:chgData name="今田 将也" userId="S::psc06fz8@s.okayama-u.ac.jp::5aad9fbc-a0e9-4d72-9d5c-d9c4edbd7212" providerId="AD" clId="Web-{F63E24BF-5965-3759-6589-9FA594928F94}" dt="2020-11-10T05:54:57.550" v="1424" actId="20577"/>
          <ac:spMkLst>
            <pc:docMk/>
            <pc:sldMk cId="858784903" sldId="269"/>
            <ac:spMk id="2" creationId="{71DF312B-79A4-4226-B897-85D61E1B0022}"/>
          </ac:spMkLst>
        </pc:spChg>
        <pc:spChg chg="mod">
          <ac:chgData name="今田 将也" userId="S::psc06fz8@s.okayama-u.ac.jp::5aad9fbc-a0e9-4d72-9d5c-d9c4edbd7212" providerId="AD" clId="Web-{F63E24BF-5965-3759-6589-9FA594928F94}" dt="2020-11-10T05:54:52.128" v="1421" actId="20577"/>
          <ac:spMkLst>
            <pc:docMk/>
            <pc:sldMk cId="858784903" sldId="269"/>
            <ac:spMk id="3" creationId="{F3F5EB4E-82EB-47EE-B650-8377C9C081C6}"/>
          </ac:spMkLst>
        </pc:spChg>
      </pc:sldChg>
    </pc:docChg>
  </pc:docChgLst>
  <pc:docChgLst>
    <pc:chgData name="今田 将也" userId="S::psc06fz8@s.okayama-u.ac.jp::5aad9fbc-a0e9-4d72-9d5c-d9c4edbd7212" providerId="AD" clId="Web-{A6125AE2-EDCB-4CDF-B411-0AA318033191}"/>
    <pc:docChg chg="addSld modSld addMainMaster delMainMaster">
      <pc:chgData name="今田 将也" userId="S::psc06fz8@s.okayama-u.ac.jp::5aad9fbc-a0e9-4d72-9d5c-d9c4edbd7212" providerId="AD" clId="Web-{A6125AE2-EDCB-4CDF-B411-0AA318033191}" dt="2020-11-10T03:59:39.547" v="166" actId="20577"/>
      <pc:docMkLst>
        <pc:docMk/>
      </pc:docMkLst>
      <pc:sldChg chg="modSp mod modClrScheme chgLayout">
        <pc:chgData name="今田 将也" userId="S::psc06fz8@s.okayama-u.ac.jp::5aad9fbc-a0e9-4d72-9d5c-d9c4edbd7212" providerId="AD" clId="Web-{A6125AE2-EDCB-4CDF-B411-0AA318033191}" dt="2020-11-10T03:57:32.140" v="94" actId="20577"/>
        <pc:sldMkLst>
          <pc:docMk/>
          <pc:sldMk cId="2128380218" sldId="256"/>
        </pc:sldMkLst>
        <pc:spChg chg="mod ord">
          <ac:chgData name="今田 将也" userId="S::psc06fz8@s.okayama-u.ac.jp::5aad9fbc-a0e9-4d72-9d5c-d9c4edbd7212" providerId="AD" clId="Web-{A6125AE2-EDCB-4CDF-B411-0AA318033191}" dt="2020-11-10T03:56:58.718" v="41" actId="20577"/>
          <ac:spMkLst>
            <pc:docMk/>
            <pc:sldMk cId="2128380218" sldId="256"/>
            <ac:spMk id="2" creationId="{00000000-0000-0000-0000-000000000000}"/>
          </ac:spMkLst>
        </pc:spChg>
        <pc:spChg chg="mod ord">
          <ac:chgData name="今田 将也" userId="S::psc06fz8@s.okayama-u.ac.jp::5aad9fbc-a0e9-4d72-9d5c-d9c4edbd7212" providerId="AD" clId="Web-{A6125AE2-EDCB-4CDF-B411-0AA318033191}" dt="2020-11-10T03:57:32.140" v="94" actId="20577"/>
          <ac:spMkLst>
            <pc:docMk/>
            <pc:sldMk cId="2128380218" sldId="256"/>
            <ac:spMk id="3" creationId="{00000000-0000-0000-0000-000000000000}"/>
          </ac:spMkLst>
        </pc:spChg>
      </pc:sldChg>
      <pc:sldChg chg="modSp new">
        <pc:chgData name="今田 将也" userId="S::psc06fz8@s.okayama-u.ac.jp::5aad9fbc-a0e9-4d72-9d5c-d9c4edbd7212" providerId="AD" clId="Web-{A6125AE2-EDCB-4CDF-B411-0AA318033191}" dt="2020-11-10T03:59:39.547" v="165" actId="20577"/>
        <pc:sldMkLst>
          <pc:docMk/>
          <pc:sldMk cId="1508085468" sldId="257"/>
        </pc:sldMkLst>
        <pc:spChg chg="mod">
          <ac:chgData name="今田 将也" userId="S::psc06fz8@s.okayama-u.ac.jp::5aad9fbc-a0e9-4d72-9d5c-d9c4edbd7212" providerId="AD" clId="Web-{A6125AE2-EDCB-4CDF-B411-0AA318033191}" dt="2020-11-10T03:58:42.187" v="110" actId="20577"/>
          <ac:spMkLst>
            <pc:docMk/>
            <pc:sldMk cId="1508085468" sldId="257"/>
            <ac:spMk id="2" creationId="{DED8FCDB-EAB5-4FE0-8754-2DA1B88D0D39}"/>
          </ac:spMkLst>
        </pc:spChg>
        <pc:spChg chg="mod">
          <ac:chgData name="今田 将也" userId="S::psc06fz8@s.okayama-u.ac.jp::5aad9fbc-a0e9-4d72-9d5c-d9c4edbd7212" providerId="AD" clId="Web-{A6125AE2-EDCB-4CDF-B411-0AA318033191}" dt="2020-11-10T03:59:39.547" v="165" actId="20577"/>
          <ac:spMkLst>
            <pc:docMk/>
            <pc:sldMk cId="1508085468" sldId="257"/>
            <ac:spMk id="3" creationId="{25D0C0EA-55D5-4D66-903D-F7B6825800C8}"/>
          </ac:spMkLst>
        </pc:spChg>
      </pc:sldChg>
      <pc:sldMasterChg chg="del delSldLayout">
        <pc:chgData name="今田 将也" userId="S::psc06fz8@s.okayama-u.ac.jp::5aad9fbc-a0e9-4d72-9d5c-d9c4edbd7212" providerId="AD" clId="Web-{A6125AE2-EDCB-4CDF-B411-0AA318033191}" dt="2020-11-10T03:53:48.889" v="0"/>
        <pc:sldMasterMkLst>
          <pc:docMk/>
          <pc:sldMasterMk cId="2907289730" sldId="2147483648"/>
        </pc:sldMasterMkLst>
        <pc:sldLayoutChg chg="del">
          <pc:chgData name="今田 将也" userId="S::psc06fz8@s.okayama-u.ac.jp::5aad9fbc-a0e9-4d72-9d5c-d9c4edbd7212" providerId="AD" clId="Web-{A6125AE2-EDCB-4CDF-B411-0AA318033191}" dt="2020-11-10T03:53:48.889" v="0"/>
          <pc:sldLayoutMkLst>
            <pc:docMk/>
            <pc:sldMasterMk cId="2907289730" sldId="2147483648"/>
            <pc:sldLayoutMk cId="3849106771" sldId="2147483649"/>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2040515858" sldId="2147483650"/>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4083904788" sldId="2147483651"/>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1395402986" sldId="2147483652"/>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797884901" sldId="2147483653"/>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539588861" sldId="2147483654"/>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2042860812" sldId="2147483655"/>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3888451093" sldId="2147483656"/>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2189387916" sldId="2147483657"/>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2575747102" sldId="2147483658"/>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2950866720" sldId="2147483659"/>
          </pc:sldLayoutMkLst>
        </pc:sldLayoutChg>
      </pc:sldMasterChg>
      <pc:sldMasterChg chg="add addSldLayout modSldLayout">
        <pc:chgData name="今田 将也" userId="S::psc06fz8@s.okayama-u.ac.jp::5aad9fbc-a0e9-4d72-9d5c-d9c4edbd7212" providerId="AD" clId="Web-{A6125AE2-EDCB-4CDF-B411-0AA318033191}" dt="2020-11-10T03:53:48.889" v="0"/>
        <pc:sldMasterMkLst>
          <pc:docMk/>
          <pc:sldMasterMk cId="396930906" sldId="2147483660"/>
        </pc:sldMasterMkLst>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2134895101" sldId="2147483661"/>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3624211296" sldId="2147483662"/>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2195757764" sldId="2147483663"/>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700728157" sldId="2147483664"/>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4274464278" sldId="2147483665"/>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2866931212" sldId="2147483666"/>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862674571" sldId="2147483667"/>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65449567" sldId="2147483668"/>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4172560644" sldId="2147483669"/>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1302548923" sldId="2147483670"/>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1587064413" sldId="21474836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895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0254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8706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362421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75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0072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74464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6693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11/18/2020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6267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11/18/2020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65449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7256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11/18/2020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30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ea typeface="ＭＳ Ｐゴシック"/>
                <a:cs typeface="Calibri Light"/>
              </a:rPr>
              <a:t>音声処理実験</a:t>
            </a:r>
            <a:br>
              <a:rPr lang="ja-JP" altLang="en-US" dirty="0">
                <a:ea typeface="ＭＳ Ｐゴシック"/>
                <a:cs typeface="Calibri Light"/>
              </a:rPr>
            </a:br>
            <a:r>
              <a:rPr lang="ja-JP" altLang="en-US" dirty="0">
                <a:ea typeface="ＭＳ Ｐゴシック"/>
                <a:cs typeface="Calibri Light"/>
              </a:rPr>
              <a:t>作業日報</a:t>
            </a:r>
            <a:br>
              <a:rPr lang="ja-JP" altLang="en-US" dirty="0">
                <a:ea typeface="ＭＳ Ｐゴシック"/>
                <a:cs typeface="Calibri Light"/>
              </a:rPr>
            </a:br>
            <a:r>
              <a:rPr lang="ja-JP" altLang="en-US" dirty="0" smtClean="0">
                <a:ea typeface="ＭＳ Ｐゴシック"/>
                <a:cs typeface="Calibri Light"/>
              </a:rPr>
              <a:t>第</a:t>
            </a:r>
            <a:r>
              <a:rPr lang="en-US" altLang="ja-JP" dirty="0">
                <a:ea typeface="ＭＳ Ｐゴシック"/>
                <a:cs typeface="Calibri Light"/>
              </a:rPr>
              <a:t>5</a:t>
            </a:r>
            <a:r>
              <a:rPr lang="ja-JP" altLang="en-US" dirty="0" smtClean="0">
                <a:ea typeface="ＭＳ Ｐゴシック"/>
                <a:cs typeface="Calibri Light"/>
              </a:rPr>
              <a:t>回</a:t>
            </a:r>
            <a:r>
              <a:rPr lang="ja-JP" altLang="en-US" dirty="0">
                <a:ea typeface="ＭＳ Ｐゴシック"/>
                <a:cs typeface="Calibri Light"/>
              </a:rPr>
              <a:t>　SP</a:t>
            </a:r>
            <a:r>
              <a:rPr lang="ja-JP" altLang="en-US" dirty="0" smtClean="0">
                <a:ea typeface="ＭＳ Ｐゴシック"/>
                <a:cs typeface="Calibri Light"/>
              </a:rPr>
              <a:t>-</a:t>
            </a:r>
            <a:r>
              <a:rPr lang="en-US" altLang="ja-JP" dirty="0" smtClean="0">
                <a:ea typeface="ＭＳ Ｐゴシック"/>
                <a:cs typeface="Calibri Light"/>
              </a:rPr>
              <a:t>3</a:t>
            </a:r>
            <a:endParaRPr kumimoji="1" lang="ja-JP" altLang="en-US" dirty="0"/>
          </a:p>
        </p:txBody>
      </p:sp>
      <p:sp>
        <p:nvSpPr>
          <p:cNvPr id="3" name="サブタイトル 2"/>
          <p:cNvSpPr>
            <a:spLocks noGrp="1"/>
          </p:cNvSpPr>
          <p:nvPr>
            <p:ph type="subTitle" idx="1"/>
          </p:nvPr>
        </p:nvSpPr>
        <p:spPr>
          <a:xfrm>
            <a:off x="1100051" y="4455620"/>
            <a:ext cx="10068169" cy="1758461"/>
          </a:xfrm>
        </p:spPr>
        <p:txBody>
          <a:bodyPr vert="horz" lIns="91440" tIns="45720" rIns="91440" bIns="45720" rtlCol="0" anchor="t">
            <a:normAutofit/>
          </a:bodyPr>
          <a:lstStyle/>
          <a:p>
            <a:r>
              <a:rPr lang="ja-JP" altLang="en-US" dirty="0">
                <a:ea typeface="ＭＳ Ｐゴシック"/>
                <a:cs typeface="Calibri Light"/>
              </a:rPr>
              <a:t>学生番号：０９４３０５０９</a:t>
            </a:r>
            <a:endParaRPr lang="ja-JP" altLang="en-US" dirty="0">
              <a:ea typeface="ＭＳ Ｐゴシック" panose="020B0600070205080204" pitchFamily="34" charset="-128"/>
              <a:cs typeface="Calibri Light"/>
            </a:endParaRPr>
          </a:p>
          <a:p>
            <a:r>
              <a:rPr lang="ja-JP" altLang="en-US" dirty="0">
                <a:ea typeface="ＭＳ Ｐゴシック"/>
                <a:cs typeface="Calibri Light"/>
              </a:rPr>
              <a:t>氏名：今田将也</a:t>
            </a:r>
          </a:p>
          <a:p>
            <a:r>
              <a:rPr lang="ja-JP" altLang="en-US" dirty="0">
                <a:ea typeface="ＭＳ Ｐゴシック"/>
                <a:cs typeface="Calibri Light"/>
              </a:rPr>
              <a:t>提出日：２０２０年１１月</a:t>
            </a:r>
            <a:r>
              <a:rPr lang="ja-JP" altLang="en-US" dirty="0" smtClean="0">
                <a:ea typeface="ＭＳ Ｐゴシック"/>
                <a:cs typeface="Calibri Light"/>
              </a:rPr>
              <a:t>１</a:t>
            </a:r>
            <a:r>
              <a:rPr lang="ja-JP" altLang="en-US" dirty="0">
                <a:ea typeface="ＭＳ Ｐゴシック"/>
                <a:cs typeface="Calibri Light"/>
              </a:rPr>
              <a:t>７</a:t>
            </a:r>
            <a:r>
              <a:rPr lang="ja-JP" altLang="en-US" dirty="0" smtClean="0">
                <a:ea typeface="ＭＳ Ｐゴシック"/>
                <a:cs typeface="Calibri Light"/>
              </a:rPr>
              <a:t>日</a:t>
            </a:r>
            <a:endParaRPr lang="ja-JP" altLang="en-US" dirty="0">
              <a:ea typeface="ＭＳ Ｐゴシック"/>
              <a:cs typeface="Calibri Light"/>
            </a:endParaRPr>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5-2.</a:t>
            </a:r>
            <a:r>
              <a:rPr kumimoji="1" lang="ja-JP" altLang="en-US" dirty="0"/>
              <a:t>問題</a:t>
            </a:r>
            <a:r>
              <a:rPr kumimoji="1" lang="en-US" altLang="ja-JP" dirty="0"/>
              <a:t>4</a:t>
            </a:r>
            <a:r>
              <a:rPr kumimoji="1" lang="ja-JP" altLang="en-US" dirty="0" err="1"/>
              <a:t>で収</a:t>
            </a:r>
            <a:r>
              <a:rPr kumimoji="1" lang="ja-JP" altLang="en-US" dirty="0" smtClean="0"/>
              <a:t>録した</a:t>
            </a:r>
            <a:r>
              <a:rPr kumimoji="1" lang="en-US" altLang="ja-JP" dirty="0" smtClean="0"/>
              <a:t>6</a:t>
            </a:r>
            <a:r>
              <a:rPr kumimoji="1" lang="ja-JP" altLang="en-US" dirty="0" err="1"/>
              <a:t>つの</a:t>
            </a:r>
            <a:r>
              <a:rPr kumimoji="1" lang="ja-JP" altLang="en-US" dirty="0"/>
              <a:t>音声</a:t>
            </a:r>
            <a:r>
              <a:rPr kumimoji="1" lang="ja-JP" altLang="en-US" dirty="0" smtClean="0"/>
              <a:t>のパワースペクトル</a:t>
            </a:r>
            <a:r>
              <a:rPr kumimoji="1" lang="ja-JP" altLang="en-US" dirty="0"/>
              <a:t>を</a:t>
            </a:r>
            <a:r>
              <a:rPr kumimoji="1" lang="ja-JP" altLang="en-US" dirty="0" smtClean="0"/>
              <a:t>用いた，</a:t>
            </a:r>
            <a:r>
              <a:rPr kumimoji="1" lang="en-US" altLang="ja-JP" dirty="0" smtClean="0"/>
              <a:t>9</a:t>
            </a:r>
            <a:r>
              <a:rPr kumimoji="1" lang="ja-JP" altLang="en-US" dirty="0"/>
              <a:t>種類</a:t>
            </a:r>
            <a:r>
              <a:rPr kumimoji="1" lang="ja-JP" altLang="en-US" dirty="0" smtClean="0"/>
              <a:t>の距離</a:t>
            </a:r>
            <a:r>
              <a:rPr kumimoji="1" lang="ja-JP" altLang="en-US" dirty="0"/>
              <a:t>の</a:t>
            </a:r>
            <a:r>
              <a:rPr kumimoji="1" lang="ja-JP" altLang="en-US" dirty="0" smtClean="0"/>
              <a:t>結果表</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361521555"/>
              </p:ext>
            </p:extLst>
          </p:nvPr>
        </p:nvGraphicFramePr>
        <p:xfrm>
          <a:off x="4720711" y="2731283"/>
          <a:ext cx="7195967" cy="2324832"/>
        </p:xfrm>
        <a:graphic>
          <a:graphicData uri="http://schemas.openxmlformats.org/drawingml/2006/table">
            <a:tbl>
              <a:tblPr firstRow="1" bandRow="1">
                <a:tableStyleId>{5C22544A-7EE6-4342-B048-85BDC9FD1C3A}</a:tableStyleId>
              </a:tblPr>
              <a:tblGrid>
                <a:gridCol w="680300"/>
                <a:gridCol w="2017051"/>
                <a:gridCol w="2064752"/>
                <a:gridCol w="2433864"/>
              </a:tblGrid>
              <a:tr h="581208">
                <a:tc>
                  <a:txBody>
                    <a:bodyPr/>
                    <a:lstStyle/>
                    <a:p>
                      <a:endParaRPr kumimoji="1" lang="ja-JP" altLang="en-US" sz="1300" dirty="0"/>
                    </a:p>
                  </a:txBody>
                  <a:tcPr marL="65418" marR="65418" marT="32709" marB="32709"/>
                </a:tc>
                <a:tc>
                  <a:txBody>
                    <a:bodyPr/>
                    <a:lstStyle/>
                    <a:p>
                      <a:pPr lvl="0" algn="ctr"/>
                      <a:r>
                        <a:rPr kumimoji="1" lang="en-US" altLang="ja-JP" sz="1300" dirty="0" smtClean="0"/>
                        <a:t>Goo</a:t>
                      </a:r>
                      <a:r>
                        <a:rPr kumimoji="1" lang="ja-JP" altLang="en-US" sz="1300" dirty="0" smtClean="0"/>
                        <a:t>２</a:t>
                      </a:r>
                      <a:endParaRPr kumimoji="1" lang="ja-JP" altLang="en-US" sz="1300" dirty="0"/>
                    </a:p>
                  </a:txBody>
                  <a:tcPr marL="65418" marR="65418" marT="32709" marB="32709" anchor="ctr"/>
                </a:tc>
                <a:tc>
                  <a:txBody>
                    <a:bodyPr/>
                    <a:lstStyle/>
                    <a:p>
                      <a:pPr lvl="0" algn="ctr"/>
                      <a:r>
                        <a:rPr kumimoji="1" lang="en-US" altLang="ja-JP" sz="1300" dirty="0" smtClean="0"/>
                        <a:t>Chk2</a:t>
                      </a:r>
                      <a:endParaRPr kumimoji="1" lang="ja-JP" altLang="en-US" sz="1300" dirty="0"/>
                    </a:p>
                  </a:txBody>
                  <a:tcPr marL="65418" marR="65418" marT="32709" marB="32709" anchor="ctr"/>
                </a:tc>
                <a:tc>
                  <a:txBody>
                    <a:bodyPr/>
                    <a:lstStyle/>
                    <a:p>
                      <a:pPr lvl="0" algn="ctr"/>
                      <a:r>
                        <a:rPr kumimoji="1" lang="en-US" altLang="ja-JP" sz="1300" dirty="0" smtClean="0"/>
                        <a:t>Par2</a:t>
                      </a:r>
                      <a:endParaRPr kumimoji="1" lang="ja-JP" altLang="en-US" sz="1300" dirty="0"/>
                    </a:p>
                  </a:txBody>
                  <a:tcPr marL="65418" marR="65418" marT="32709" marB="32709" anchor="ctr"/>
                </a:tc>
              </a:tr>
              <a:tr h="581208">
                <a:tc>
                  <a:txBody>
                    <a:bodyPr/>
                    <a:lstStyle/>
                    <a:p>
                      <a:pPr algn="ctr"/>
                      <a:r>
                        <a:rPr kumimoji="1" lang="en-US" altLang="ja-JP" sz="1300" dirty="0" smtClean="0"/>
                        <a:t>Goo1</a:t>
                      </a:r>
                      <a:endParaRPr kumimoji="1" lang="ja-JP" altLang="en-US" sz="1300" dirty="0"/>
                    </a:p>
                  </a:txBody>
                  <a:tcPr marL="65418" marR="65418" marT="32709" marB="32709" anchor="ctr"/>
                </a:tc>
                <a:tc>
                  <a:txBody>
                    <a:bodyPr/>
                    <a:lstStyle/>
                    <a:p>
                      <a:pPr algn="r"/>
                      <a:r>
                        <a:rPr kumimoji="1" lang="en-US" altLang="ja-JP" sz="1300" dirty="0" smtClean="0"/>
                        <a:t>888.69</a:t>
                      </a:r>
                      <a:endParaRPr kumimoji="1" lang="ja-JP" altLang="en-US" sz="1300" dirty="0"/>
                    </a:p>
                  </a:txBody>
                  <a:tcPr marL="65418" marR="65418" marT="32709" marB="32709" anchor="ctr"/>
                </a:tc>
                <a:tc>
                  <a:txBody>
                    <a:bodyPr/>
                    <a:lstStyle/>
                    <a:p>
                      <a:pPr algn="r"/>
                      <a:r>
                        <a:rPr kumimoji="1" lang="ja-JP" altLang="en-US" sz="1300" dirty="0" smtClean="0"/>
                        <a:t> </a:t>
                      </a:r>
                      <a:r>
                        <a:rPr kumimoji="1" lang="en-US" altLang="ja-JP" sz="1300" dirty="0" smtClean="0"/>
                        <a:t>1365.46</a:t>
                      </a:r>
                      <a:endParaRPr kumimoji="1" lang="ja-JP" altLang="en-US" sz="1300" dirty="0"/>
                    </a:p>
                  </a:txBody>
                  <a:tcPr marL="65418" marR="65418" marT="32709" marB="32709" anchor="ctr"/>
                </a:tc>
                <a:tc>
                  <a:txBody>
                    <a:bodyPr/>
                    <a:lstStyle/>
                    <a:p>
                      <a:pPr algn="r"/>
                      <a:r>
                        <a:rPr kumimoji="1" lang="en-US" altLang="ja-JP" sz="1300" dirty="0" smtClean="0"/>
                        <a:t>1148.65</a:t>
                      </a:r>
                      <a:endParaRPr kumimoji="1" lang="ja-JP" altLang="en-US" sz="1300" dirty="0"/>
                    </a:p>
                  </a:txBody>
                  <a:tcPr marL="65418" marR="65418" marT="32709" marB="32709" anchor="ctr"/>
                </a:tc>
              </a:tr>
              <a:tr h="581208">
                <a:tc>
                  <a:txBody>
                    <a:bodyPr/>
                    <a:lstStyle/>
                    <a:p>
                      <a:pPr algn="ctr"/>
                      <a:r>
                        <a:rPr kumimoji="1" lang="en-US" altLang="ja-JP" sz="1300" dirty="0" smtClean="0"/>
                        <a:t>Chk1</a:t>
                      </a:r>
                      <a:endParaRPr kumimoji="1" lang="ja-JP" altLang="en-US" sz="1300" dirty="0"/>
                    </a:p>
                  </a:txBody>
                  <a:tcPr marL="65418" marR="65418" marT="32709" marB="32709" anchor="ctr"/>
                </a:tc>
                <a:tc>
                  <a:txBody>
                    <a:bodyPr/>
                    <a:lstStyle/>
                    <a:p>
                      <a:pPr algn="r"/>
                      <a:r>
                        <a:rPr kumimoji="1" lang="en-US" altLang="ja-JP" sz="1300" dirty="0" smtClean="0"/>
                        <a:t>1313.32</a:t>
                      </a:r>
                      <a:endParaRPr kumimoji="1" lang="ja-JP" altLang="en-US" sz="1300" dirty="0"/>
                    </a:p>
                  </a:txBody>
                  <a:tcPr marL="65418" marR="65418" marT="32709" marB="32709" anchor="ctr"/>
                </a:tc>
                <a:tc>
                  <a:txBody>
                    <a:bodyPr/>
                    <a:lstStyle/>
                    <a:p>
                      <a:pPr algn="r"/>
                      <a:r>
                        <a:rPr kumimoji="1" lang="en-US" altLang="ja-JP" sz="1300" dirty="0" smtClean="0"/>
                        <a:t>737.83</a:t>
                      </a:r>
                      <a:endParaRPr kumimoji="1" lang="ja-JP" altLang="en-US" sz="1300" dirty="0"/>
                    </a:p>
                  </a:txBody>
                  <a:tcPr marL="65418" marR="65418" marT="32709" marB="32709" anchor="ctr"/>
                </a:tc>
                <a:tc>
                  <a:txBody>
                    <a:bodyPr/>
                    <a:lstStyle/>
                    <a:p>
                      <a:pPr algn="r"/>
                      <a:r>
                        <a:rPr kumimoji="1" lang="en-US" altLang="ja-JP" sz="1300" dirty="0" smtClean="0"/>
                        <a:t>1146.56</a:t>
                      </a:r>
                      <a:endParaRPr kumimoji="1" lang="ja-JP" altLang="en-US" sz="1300" dirty="0"/>
                    </a:p>
                  </a:txBody>
                  <a:tcPr marL="65418" marR="65418" marT="32709" marB="32709" anchor="ctr"/>
                </a:tc>
              </a:tr>
              <a:tr h="581208">
                <a:tc>
                  <a:txBody>
                    <a:bodyPr/>
                    <a:lstStyle/>
                    <a:p>
                      <a:pPr algn="ctr"/>
                      <a:r>
                        <a:rPr kumimoji="1" lang="en-US" altLang="ja-JP" sz="1300" dirty="0" smtClean="0"/>
                        <a:t>Par1</a:t>
                      </a:r>
                      <a:endParaRPr kumimoji="1" lang="ja-JP" altLang="en-US" sz="1300" dirty="0"/>
                    </a:p>
                  </a:txBody>
                  <a:tcPr marL="65418" marR="65418" marT="32709" marB="32709" anchor="ctr"/>
                </a:tc>
                <a:tc>
                  <a:txBody>
                    <a:bodyPr/>
                    <a:lstStyle/>
                    <a:p>
                      <a:pPr algn="r"/>
                      <a:r>
                        <a:rPr kumimoji="1" lang="en-US" altLang="ja-JP" sz="1300" dirty="0" smtClean="0"/>
                        <a:t>1263.56</a:t>
                      </a:r>
                      <a:endParaRPr kumimoji="1" lang="ja-JP" altLang="en-US" sz="1300" dirty="0"/>
                    </a:p>
                  </a:txBody>
                  <a:tcPr marL="65418" marR="65418" marT="32709" marB="32709" anchor="ctr"/>
                </a:tc>
                <a:tc>
                  <a:txBody>
                    <a:bodyPr/>
                    <a:lstStyle/>
                    <a:p>
                      <a:pPr algn="r"/>
                      <a:r>
                        <a:rPr kumimoji="1" lang="en-US" altLang="ja-JP" sz="1300" dirty="0" smtClean="0"/>
                        <a:t>1110.19</a:t>
                      </a:r>
                      <a:endParaRPr kumimoji="1" lang="ja-JP" altLang="en-US" sz="1300" dirty="0"/>
                    </a:p>
                  </a:txBody>
                  <a:tcPr marL="65418" marR="65418" marT="32709" marB="32709" anchor="ctr"/>
                </a:tc>
                <a:tc>
                  <a:txBody>
                    <a:bodyPr/>
                    <a:lstStyle/>
                    <a:p>
                      <a:pPr algn="r"/>
                      <a:r>
                        <a:rPr kumimoji="1" lang="en-US" altLang="ja-JP" sz="1300" dirty="0" smtClean="0"/>
                        <a:t>767.11</a:t>
                      </a:r>
                      <a:endParaRPr kumimoji="1" lang="ja-JP" altLang="en-US" sz="1300" dirty="0"/>
                    </a:p>
                  </a:txBody>
                  <a:tcPr marL="65418" marR="65418" marT="32709" marB="32709" anchor="ctr"/>
                </a:tc>
              </a:tr>
            </a:tbl>
          </a:graphicData>
        </a:graphic>
      </p:graphicFrame>
      <p:pic>
        <p:nvPicPr>
          <p:cNvPr id="5" name="図 4"/>
          <p:cNvPicPr>
            <a:picLocks noChangeAspect="1"/>
          </p:cNvPicPr>
          <p:nvPr/>
        </p:nvPicPr>
        <p:blipFill>
          <a:blip r:embed="rId2"/>
          <a:stretch>
            <a:fillRect/>
          </a:stretch>
        </p:blipFill>
        <p:spPr>
          <a:xfrm>
            <a:off x="640080" y="2667862"/>
            <a:ext cx="3877866" cy="2451673"/>
          </a:xfrm>
          <a:prstGeom prst="rect">
            <a:avLst/>
          </a:prstGeom>
        </p:spPr>
      </p:pic>
      <p:sp>
        <p:nvSpPr>
          <p:cNvPr id="3" name="テキスト ボックス 2"/>
          <p:cNvSpPr txBox="1"/>
          <p:nvPr/>
        </p:nvSpPr>
        <p:spPr>
          <a:xfrm>
            <a:off x="640080" y="5056115"/>
            <a:ext cx="4278923" cy="369332"/>
          </a:xfrm>
          <a:prstGeom prst="rect">
            <a:avLst/>
          </a:prstGeom>
          <a:noFill/>
        </p:spPr>
        <p:txBody>
          <a:bodyPr wrap="square" rtlCol="0">
            <a:spAutoFit/>
          </a:bodyPr>
          <a:lstStyle/>
          <a:p>
            <a:r>
              <a:rPr kumimoji="1" lang="ja-JP" altLang="en-US" dirty="0" smtClean="0"/>
              <a:t>同音同士の対数パワースペクトル（再掲）</a:t>
            </a:r>
            <a:endParaRPr kumimoji="1" lang="ja-JP" altLang="en-US" dirty="0"/>
          </a:p>
        </p:txBody>
      </p:sp>
    </p:spTree>
    <p:extLst>
      <p:ext uri="{BB962C8B-B14F-4D97-AF65-F5344CB8AC3E}">
        <p14:creationId xmlns:p14="http://schemas.microsoft.com/office/powerpoint/2010/main" val="3047937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5-2.</a:t>
            </a:r>
            <a:r>
              <a:rPr kumimoji="1" lang="ja-JP" altLang="en-US" dirty="0"/>
              <a:t>問題</a:t>
            </a:r>
            <a:r>
              <a:rPr kumimoji="1" lang="en-US" altLang="ja-JP" dirty="0"/>
              <a:t>4</a:t>
            </a:r>
            <a:r>
              <a:rPr kumimoji="1" lang="ja-JP" altLang="en-US" dirty="0" err="1"/>
              <a:t>で収</a:t>
            </a:r>
            <a:r>
              <a:rPr kumimoji="1" lang="ja-JP" altLang="en-US" dirty="0"/>
              <a:t>録した</a:t>
            </a:r>
            <a:r>
              <a:rPr kumimoji="1" lang="en-US" altLang="ja-JP" dirty="0"/>
              <a:t>6</a:t>
            </a:r>
            <a:r>
              <a:rPr kumimoji="1" lang="ja-JP" altLang="en-US" dirty="0" err="1"/>
              <a:t>つの</a:t>
            </a:r>
            <a:r>
              <a:rPr kumimoji="1" lang="ja-JP" altLang="en-US" dirty="0"/>
              <a:t>音声のパワースペクトルを用いた，</a:t>
            </a:r>
            <a:r>
              <a:rPr kumimoji="1" lang="en-US" altLang="ja-JP" dirty="0"/>
              <a:t>9</a:t>
            </a:r>
            <a:r>
              <a:rPr kumimoji="1" lang="ja-JP" altLang="en-US" dirty="0"/>
              <a:t>種類の距離の結果表</a:t>
            </a:r>
          </a:p>
        </p:txBody>
      </p:sp>
      <p:sp>
        <p:nvSpPr>
          <p:cNvPr id="3" name="コンテンツ プレースホルダー 2"/>
          <p:cNvSpPr>
            <a:spLocks noGrp="1"/>
          </p:cNvSpPr>
          <p:nvPr>
            <p:ph idx="1"/>
          </p:nvPr>
        </p:nvSpPr>
        <p:spPr/>
        <p:txBody>
          <a:bodyPr/>
          <a:lstStyle/>
          <a:p>
            <a:r>
              <a:rPr kumimoji="1" lang="en-US" altLang="ja-JP" dirty="0" smtClean="0"/>
              <a:t>【</a:t>
            </a:r>
            <a:r>
              <a:rPr kumimoji="1" lang="ja-JP" altLang="en-US" dirty="0" smtClean="0"/>
              <a:t>表からわかること</a:t>
            </a:r>
            <a:r>
              <a:rPr kumimoji="1" lang="en-US" altLang="ja-JP" dirty="0" smtClean="0"/>
              <a:t>】</a:t>
            </a:r>
          </a:p>
          <a:p>
            <a:r>
              <a:rPr kumimoji="1" lang="ja-JP" altLang="en-US" dirty="0" smtClean="0"/>
              <a:t>グーとグー同士などの同じ音同士の距離は４桁まで</a:t>
            </a:r>
            <a:r>
              <a:rPr kumimoji="1" lang="ja-JP" altLang="en-US" dirty="0" smtClean="0"/>
              <a:t>大きくならない</a:t>
            </a:r>
            <a:r>
              <a:rPr kumimoji="1" lang="ja-JP" altLang="en-US" dirty="0" smtClean="0"/>
              <a:t>ぐらいの距離になった</a:t>
            </a:r>
            <a:endParaRPr kumimoji="1" lang="en-US" altLang="ja-JP" dirty="0" smtClean="0"/>
          </a:p>
          <a:p>
            <a:r>
              <a:rPr kumimoji="1" lang="ja-JP" altLang="en-US" dirty="0" smtClean="0"/>
              <a:t>異なる音同士では，距離が大きくなっていて，それだけ似ていないということが</a:t>
            </a:r>
            <a:r>
              <a:rPr kumimoji="1" lang="ja-JP" altLang="en-US" dirty="0" smtClean="0"/>
              <a:t>わかる</a:t>
            </a:r>
            <a:endParaRPr kumimoji="1" lang="en-US" altLang="ja-JP" dirty="0" smtClean="0"/>
          </a:p>
          <a:p>
            <a:r>
              <a:rPr kumimoji="1" lang="ja-JP" altLang="en-US" dirty="0" smtClean="0"/>
              <a:t>同音同士つまり対角要素の距離の大きさが最短であり，距離だけを見た音声比較による認識でも，自分の声なら上手くいきそうである．</a:t>
            </a:r>
            <a:endParaRPr kumimoji="1" lang="en-US" altLang="ja-JP" dirty="0" smtClean="0"/>
          </a:p>
          <a:p>
            <a:endParaRPr kumimoji="1" lang="ja-JP" altLang="en-US" dirty="0"/>
          </a:p>
        </p:txBody>
      </p:sp>
    </p:spTree>
    <p:extLst>
      <p:ext uri="{BB962C8B-B14F-4D97-AF65-F5344CB8AC3E}">
        <p14:creationId xmlns:p14="http://schemas.microsoft.com/office/powerpoint/2010/main" val="2989580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問題５のまとめ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a:ea typeface="ＭＳ Ｐゴシック"/>
                <a:cs typeface="Calibri"/>
              </a:rPr>
              <a:t>問題</a:t>
            </a:r>
          </a:p>
          <a:p>
            <a:r>
              <a:rPr lang="ja-JP" altLang="ja-JP" dirty="0">
                <a:ea typeface="ＭＳ Ｐゴシック"/>
                <a:cs typeface="Calibri"/>
              </a:rPr>
              <a:t>じゃんけんの3手（「グー」「チョキ」「パー」）の単語発声を音声ファイルとして録音し，今後の音声認識の実験で利用できるよう準備せよ．</a:t>
            </a:r>
            <a:endParaRPr lang="ja-JP" altLang="en-US" dirty="0">
              <a:ea typeface="ＭＳ Ｐゴシック"/>
              <a:cs typeface="Calibri"/>
            </a:endParaRPr>
          </a:p>
          <a:p>
            <a:endParaRPr lang="ja-JP" altLang="ja-JP" dirty="0">
              <a:ea typeface="ＭＳ Ｐゴシック"/>
              <a:cs typeface="Calibri"/>
            </a:endParaRPr>
          </a:p>
          <a:p>
            <a:r>
              <a:rPr lang="ja-JP" altLang="ja-JP" dirty="0">
                <a:ea typeface="ＭＳ Ｐゴシック"/>
                <a:cs typeface="Calibri"/>
              </a:rPr>
              <a:t>まとめ</a:t>
            </a:r>
          </a:p>
          <a:p>
            <a:r>
              <a:rPr lang="ja-JP" altLang="en-US" dirty="0">
                <a:ea typeface="ＭＳ Ｐゴシック"/>
                <a:cs typeface="Calibri"/>
              </a:rPr>
              <a:t>どのよう</a:t>
            </a:r>
            <a:r>
              <a:rPr lang="ja-JP" altLang="en-US" dirty="0" smtClean="0">
                <a:ea typeface="ＭＳ Ｐゴシック"/>
                <a:cs typeface="Calibri"/>
              </a:rPr>
              <a:t>に音声認識をするのかのアプローチについて式を提示しつつ，距離について見ることについて説明した</a:t>
            </a:r>
            <a:endParaRPr lang="en-US" altLang="ja-JP" dirty="0" smtClean="0">
              <a:ea typeface="ＭＳ Ｐゴシック"/>
              <a:cs typeface="Calibri"/>
            </a:endParaRPr>
          </a:p>
          <a:p>
            <a:r>
              <a:rPr lang="ja-JP" altLang="en-US" dirty="0">
                <a:ea typeface="ＭＳ Ｐゴシック"/>
                <a:cs typeface="Calibri"/>
              </a:rPr>
              <a:t>９</a:t>
            </a:r>
            <a:r>
              <a:rPr lang="ja-JP" altLang="en-US" dirty="0" smtClean="0">
                <a:ea typeface="ＭＳ Ｐゴシック"/>
                <a:cs typeface="Calibri"/>
              </a:rPr>
              <a:t>種類の音の組み合わせについて距離の大きさを表にした</a:t>
            </a:r>
            <a:endParaRPr lang="en-US" altLang="ja-JP" dirty="0" smtClean="0">
              <a:ea typeface="ＭＳ Ｐゴシック"/>
              <a:cs typeface="Calibri"/>
            </a:endParaRPr>
          </a:p>
        </p:txBody>
      </p:sp>
    </p:spTree>
    <p:extLst>
      <p:ext uri="{BB962C8B-B14F-4D97-AF65-F5344CB8AC3E}">
        <p14:creationId xmlns:p14="http://schemas.microsoft.com/office/powerpoint/2010/main" val="3979328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問題６</a:t>
            </a:r>
            <a:endParaRPr kumimoji="1" lang="ja-JP" altLang="en-US" dirty="0"/>
          </a:p>
        </p:txBody>
      </p:sp>
      <p:sp>
        <p:nvSpPr>
          <p:cNvPr id="3" name="コンテンツ プレースホルダー 2"/>
          <p:cNvSpPr>
            <a:spLocks noGrp="1"/>
          </p:cNvSpPr>
          <p:nvPr>
            <p:ph idx="1"/>
          </p:nvPr>
        </p:nvSpPr>
        <p:spPr/>
        <p:txBody>
          <a:bodyPr/>
          <a:lstStyle/>
          <a:p>
            <a:r>
              <a:rPr lang="ja-JP" altLang="en-US" dirty="0"/>
              <a:t>自身で実装した自動音声認識器を用いて，音声インタフェースを作成し，考察せよ．</a:t>
            </a:r>
          </a:p>
          <a:p>
            <a:pPr lvl="1"/>
            <a:r>
              <a:rPr lang="ja-JP" altLang="en-US" dirty="0"/>
              <a:t>単語認識ができればよい．</a:t>
            </a:r>
          </a:p>
          <a:p>
            <a:pPr lvl="1"/>
            <a:r>
              <a:rPr lang="ja-JP" altLang="en-US" dirty="0"/>
              <a:t>マイクから音声を入力して，結果を画面に出力するまでの一連の流れを，</a:t>
            </a:r>
            <a:r>
              <a:rPr lang="en-US" altLang="ja-JP" dirty="0"/>
              <a:t>MATLAB/Octave</a:t>
            </a:r>
            <a:r>
              <a:rPr lang="ja-JP" altLang="en-US" dirty="0"/>
              <a:t>のスクリプト（あるいは，関数）として実行できればよい．</a:t>
            </a:r>
          </a:p>
          <a:p>
            <a:endParaRPr kumimoji="1" lang="ja-JP" altLang="en-US" dirty="0"/>
          </a:p>
        </p:txBody>
      </p:sp>
    </p:spTree>
    <p:extLst>
      <p:ext uri="{BB962C8B-B14F-4D97-AF65-F5344CB8AC3E}">
        <p14:creationId xmlns:p14="http://schemas.microsoft.com/office/powerpoint/2010/main" val="1750019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問題６の小問題</a:t>
            </a:r>
            <a:endParaRPr kumimoji="1" lang="ja-JP" altLang="en-US" dirty="0"/>
          </a:p>
        </p:txBody>
      </p:sp>
      <p:sp>
        <p:nvSpPr>
          <p:cNvPr id="3" name="コンテンツ プレースホルダー 2"/>
          <p:cNvSpPr>
            <a:spLocks noGrp="1"/>
          </p:cNvSpPr>
          <p:nvPr>
            <p:ph idx="1"/>
          </p:nvPr>
        </p:nvSpPr>
        <p:spPr/>
        <p:txBody>
          <a:bodyPr/>
          <a:lstStyle/>
          <a:p>
            <a:pPr marL="544068" lvl="1" indent="-342900">
              <a:buFont typeface="+mj-lt"/>
              <a:buAutoNum type="arabicPeriod"/>
            </a:pPr>
            <a:r>
              <a:rPr lang="en-US" altLang="ja-JP" dirty="0"/>
              <a:t>MATLAB/Octave</a:t>
            </a:r>
            <a:r>
              <a:rPr lang="ja-JP" altLang="en-US" dirty="0"/>
              <a:t>等のソースコードを用いて，実装と動作例を示しなさい．</a:t>
            </a:r>
          </a:p>
          <a:p>
            <a:pPr marL="544068" lvl="1" indent="-342900">
              <a:buFont typeface="+mj-lt"/>
              <a:buAutoNum type="arabicPeriod"/>
            </a:pPr>
            <a:r>
              <a:rPr lang="ja-JP" altLang="en-US" dirty="0"/>
              <a:t>音声認識器の”良さ”を，何らかの客観的な数値を示すことで，評価しなさい</a:t>
            </a:r>
            <a:r>
              <a:rPr lang="ja-JP" altLang="en-US" dirty="0" smtClean="0"/>
              <a:t>．</a:t>
            </a:r>
            <a:endParaRPr lang="ja-JP" altLang="en-US" dirty="0"/>
          </a:p>
        </p:txBody>
      </p:sp>
    </p:spTree>
    <p:extLst>
      <p:ext uri="{BB962C8B-B14F-4D97-AF65-F5344CB8AC3E}">
        <p14:creationId xmlns:p14="http://schemas.microsoft.com/office/powerpoint/2010/main" val="3201254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6-1.</a:t>
            </a:r>
            <a:r>
              <a:rPr kumimoji="1" lang="ja-JP" altLang="en-US" dirty="0" smtClean="0"/>
              <a:t>実装手順</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以下の流れでコマンド群を実行していく</a:t>
            </a:r>
          </a:p>
          <a:p>
            <a:pPr marL="544068" lvl="1" indent="-342900">
              <a:buFont typeface="+mj-lt"/>
              <a:buAutoNum type="arabicPeriod"/>
            </a:pPr>
            <a:r>
              <a:rPr kumimoji="1" lang="ja-JP" altLang="en-US" dirty="0" smtClean="0"/>
              <a:t>初期化</a:t>
            </a:r>
            <a:endParaRPr kumimoji="1" lang="en-US" altLang="ja-JP" dirty="0" smtClean="0"/>
          </a:p>
          <a:p>
            <a:pPr marL="544068" lvl="1" indent="-342900">
              <a:buFont typeface="+mj-lt"/>
              <a:buAutoNum type="arabicPeriod"/>
            </a:pPr>
            <a:r>
              <a:rPr kumimoji="1" lang="ja-JP" altLang="en-US" dirty="0" smtClean="0"/>
              <a:t>参照</a:t>
            </a:r>
            <a:r>
              <a:rPr kumimoji="1" lang="ja-JP" altLang="en-US" dirty="0"/>
              <a:t>パターン用の音声ファイルを読み込む</a:t>
            </a:r>
          </a:p>
          <a:p>
            <a:pPr marL="544068" lvl="1" indent="-342900">
              <a:buFont typeface="+mj-lt"/>
              <a:buAutoNum type="arabicPeriod"/>
            </a:pPr>
            <a:r>
              <a:rPr kumimoji="1" lang="ja-JP" altLang="en-US" dirty="0" smtClean="0"/>
              <a:t>読み込んだ</a:t>
            </a:r>
            <a:r>
              <a:rPr kumimoji="1" lang="ja-JP" altLang="en-US" dirty="0"/>
              <a:t>音声ファイルのデータを対数パワースペクトルに変換する</a:t>
            </a:r>
          </a:p>
          <a:p>
            <a:pPr marL="544068" lvl="1" indent="-342900">
              <a:buFont typeface="+mj-lt"/>
              <a:buAutoNum type="arabicPeriod"/>
            </a:pPr>
            <a:r>
              <a:rPr kumimoji="1" lang="ja-JP" altLang="en-US" dirty="0" smtClean="0"/>
              <a:t>入力</a:t>
            </a:r>
            <a:r>
              <a:rPr kumimoji="1" lang="ja-JP" altLang="en-US" dirty="0"/>
              <a:t>パターンとして音声を録音する</a:t>
            </a:r>
          </a:p>
          <a:p>
            <a:pPr marL="544068" lvl="1" indent="-342900">
              <a:buFont typeface="+mj-lt"/>
              <a:buAutoNum type="arabicPeriod"/>
            </a:pPr>
            <a:r>
              <a:rPr kumimoji="1" lang="ja-JP" altLang="en-US" dirty="0" smtClean="0"/>
              <a:t>録音</a:t>
            </a:r>
            <a:r>
              <a:rPr kumimoji="1" lang="ja-JP" altLang="en-US" dirty="0"/>
              <a:t>した音声を対数パワースペクトルに変換する</a:t>
            </a:r>
          </a:p>
          <a:p>
            <a:pPr marL="544068" lvl="1" indent="-342900">
              <a:buFont typeface="+mj-lt"/>
              <a:buAutoNum type="arabicPeriod"/>
            </a:pPr>
            <a:r>
              <a:rPr kumimoji="1" lang="ja-JP" altLang="en-US" dirty="0" smtClean="0"/>
              <a:t>入力</a:t>
            </a:r>
            <a:r>
              <a:rPr kumimoji="1" lang="ja-JP" altLang="en-US" dirty="0"/>
              <a:t>パターンと参照パターンそれぞれの距離を計算して，最短の距離を持つ参照パターンを見つける</a:t>
            </a:r>
          </a:p>
          <a:p>
            <a:pPr marL="544068" lvl="1" indent="-342900">
              <a:buFont typeface="+mj-lt"/>
              <a:buAutoNum type="arabicPeriod"/>
            </a:pPr>
            <a:r>
              <a:rPr kumimoji="1" lang="ja-JP" altLang="en-US" dirty="0" smtClean="0"/>
              <a:t>参照</a:t>
            </a:r>
            <a:r>
              <a:rPr kumimoji="1" lang="ja-JP" altLang="en-US" dirty="0"/>
              <a:t>パターンに相当する文字列を表示する</a:t>
            </a:r>
          </a:p>
        </p:txBody>
      </p:sp>
    </p:spTree>
    <p:extLst>
      <p:ext uri="{BB962C8B-B14F-4D97-AF65-F5344CB8AC3E}">
        <p14:creationId xmlns:p14="http://schemas.microsoft.com/office/powerpoint/2010/main" val="4263196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6-1.</a:t>
            </a:r>
            <a:r>
              <a:rPr kumimoji="1" lang="ja-JP" altLang="en-US" dirty="0" smtClean="0"/>
              <a:t>実装</a:t>
            </a:r>
            <a:r>
              <a:rPr kumimoji="1" lang="en-US" altLang="ja-JP" dirty="0" smtClean="0"/>
              <a:t>(1/2)</a:t>
            </a:r>
            <a:endParaRPr kumimoji="1" lang="ja-JP" altLang="en-US" dirty="0"/>
          </a:p>
        </p:txBody>
      </p:sp>
      <p:sp>
        <p:nvSpPr>
          <p:cNvPr id="3" name="コンテンツ プレースホルダー 2"/>
          <p:cNvSpPr>
            <a:spLocks noGrp="1"/>
          </p:cNvSpPr>
          <p:nvPr>
            <p:ph idx="1"/>
          </p:nvPr>
        </p:nvSpPr>
        <p:spPr>
          <a:xfrm>
            <a:off x="1097280" y="1845734"/>
            <a:ext cx="4981575" cy="885825"/>
          </a:xfrm>
        </p:spPr>
        <p:txBody>
          <a:bodyPr>
            <a:normAutofit lnSpcReduction="10000"/>
          </a:bodyPr>
          <a:lstStyle/>
          <a:p>
            <a:r>
              <a:rPr kumimoji="1" lang="en-US" altLang="ja-JP" dirty="0" smtClean="0"/>
              <a:t>%0 </a:t>
            </a:r>
            <a:r>
              <a:rPr kumimoji="1" lang="ja-JP" altLang="en-US" dirty="0" smtClean="0"/>
              <a:t>初期化</a:t>
            </a:r>
            <a:endParaRPr kumimoji="1" lang="en-US" altLang="ja-JP" dirty="0" smtClean="0"/>
          </a:p>
          <a:p>
            <a:pPr lvl="1"/>
            <a:r>
              <a:rPr kumimoji="1" lang="ja-JP" altLang="en-US" dirty="0"/>
              <a:t>すべて</a:t>
            </a:r>
            <a:r>
              <a:rPr kumimoji="1" lang="ja-JP" altLang="en-US" dirty="0" smtClean="0"/>
              <a:t>の変数をクリアし，録音のための変数，結果表示用文字列の配列を用意する</a:t>
            </a:r>
            <a:endParaRPr kumimoji="1" lang="ja-JP" altLang="en-US" dirty="0"/>
          </a:p>
        </p:txBody>
      </p:sp>
      <p:pic>
        <p:nvPicPr>
          <p:cNvPr id="4" name="図 3"/>
          <p:cNvPicPr>
            <a:picLocks noChangeAspect="1"/>
          </p:cNvPicPr>
          <p:nvPr/>
        </p:nvPicPr>
        <p:blipFill>
          <a:blip r:embed="rId2"/>
          <a:stretch>
            <a:fillRect/>
          </a:stretch>
        </p:blipFill>
        <p:spPr>
          <a:xfrm>
            <a:off x="6078855" y="1845734"/>
            <a:ext cx="5076825" cy="885825"/>
          </a:xfrm>
          <a:prstGeom prst="rect">
            <a:avLst/>
          </a:prstGeom>
        </p:spPr>
      </p:pic>
      <p:sp>
        <p:nvSpPr>
          <p:cNvPr id="6" name="コンテンツ プレースホルダー 2"/>
          <p:cNvSpPr txBox="1">
            <a:spLocks/>
          </p:cNvSpPr>
          <p:nvPr/>
        </p:nvSpPr>
        <p:spPr>
          <a:xfrm>
            <a:off x="1097279" y="3026834"/>
            <a:ext cx="4981575" cy="88582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ja-JP" dirty="0" smtClean="0"/>
              <a:t>%1 </a:t>
            </a:r>
            <a:r>
              <a:rPr lang="ja-JP" altLang="en-US" dirty="0" smtClean="0"/>
              <a:t>参照</a:t>
            </a:r>
            <a:r>
              <a:rPr lang="ja-JP" altLang="en-US" dirty="0"/>
              <a:t>パターン用の音声ファイルを読み込む</a:t>
            </a:r>
          </a:p>
          <a:p>
            <a:pPr lvl="1"/>
            <a:r>
              <a:rPr kumimoji="1" lang="ja-JP" altLang="en-US" dirty="0" smtClean="0"/>
              <a:t>スクリプト化してあるため簡略的に読める</a:t>
            </a:r>
            <a:endParaRPr kumimoji="1" lang="ja-JP" altLang="en-US" dirty="0"/>
          </a:p>
        </p:txBody>
      </p:sp>
      <p:sp>
        <p:nvSpPr>
          <p:cNvPr id="7" name="コンテンツ プレースホルダー 2"/>
          <p:cNvSpPr txBox="1">
            <a:spLocks/>
          </p:cNvSpPr>
          <p:nvPr/>
        </p:nvSpPr>
        <p:spPr>
          <a:xfrm>
            <a:off x="1097278" y="4207934"/>
            <a:ext cx="4981575" cy="885825"/>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ja-JP" dirty="0" smtClean="0"/>
              <a:t>%2 </a:t>
            </a:r>
            <a:r>
              <a:rPr lang="ja-JP" altLang="en-US" dirty="0" smtClean="0"/>
              <a:t>読み込んだ</a:t>
            </a:r>
            <a:r>
              <a:rPr lang="ja-JP" altLang="en-US" dirty="0"/>
              <a:t>音声ファイルのデータを対数パワースペクトルに</a:t>
            </a:r>
            <a:r>
              <a:rPr lang="ja-JP" altLang="en-US" dirty="0" smtClean="0"/>
              <a:t>変換</a:t>
            </a:r>
            <a:endParaRPr lang="en-US" altLang="ja-JP" dirty="0" smtClean="0"/>
          </a:p>
          <a:p>
            <a:pPr lvl="1"/>
            <a:r>
              <a:rPr lang="ja-JP" altLang="en-US" dirty="0"/>
              <a:t>スクリプト化してあるため簡略的に読める</a:t>
            </a:r>
          </a:p>
          <a:p>
            <a:pPr lvl="1"/>
            <a:endParaRPr lang="ja-JP" altLang="en-US" dirty="0"/>
          </a:p>
        </p:txBody>
      </p:sp>
      <p:pic>
        <p:nvPicPr>
          <p:cNvPr id="8" name="図 7"/>
          <p:cNvPicPr>
            <a:picLocks noChangeAspect="1"/>
          </p:cNvPicPr>
          <p:nvPr/>
        </p:nvPicPr>
        <p:blipFill>
          <a:blip r:embed="rId3"/>
          <a:stretch>
            <a:fillRect/>
          </a:stretch>
        </p:blipFill>
        <p:spPr>
          <a:xfrm>
            <a:off x="6078853" y="3351425"/>
            <a:ext cx="3801904" cy="1122467"/>
          </a:xfrm>
          <a:prstGeom prst="rect">
            <a:avLst/>
          </a:prstGeom>
        </p:spPr>
      </p:pic>
      <p:sp>
        <p:nvSpPr>
          <p:cNvPr id="9" name="コンテンツ プレースホルダー 2"/>
          <p:cNvSpPr txBox="1">
            <a:spLocks/>
          </p:cNvSpPr>
          <p:nvPr/>
        </p:nvSpPr>
        <p:spPr>
          <a:xfrm>
            <a:off x="1097277" y="5389034"/>
            <a:ext cx="4799431" cy="88582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ja-JP" dirty="0" smtClean="0"/>
              <a:t>%3 </a:t>
            </a:r>
            <a:r>
              <a:rPr lang="ja-JP" altLang="en-US" dirty="0" smtClean="0"/>
              <a:t>入力</a:t>
            </a:r>
            <a:r>
              <a:rPr lang="ja-JP" altLang="en-US" dirty="0"/>
              <a:t>パターンとして音声を録音</a:t>
            </a:r>
          </a:p>
          <a:p>
            <a:pPr lvl="1"/>
            <a:r>
              <a:rPr lang="ja-JP" altLang="en-US" dirty="0"/>
              <a:t>マイクから入力された，</a:t>
            </a:r>
            <a:r>
              <a:rPr lang="en-US" altLang="ja-JP" dirty="0"/>
              <a:t>0.6</a:t>
            </a:r>
            <a:r>
              <a:rPr lang="ja-JP" altLang="en-US" dirty="0"/>
              <a:t>秒の音声は，変数</a:t>
            </a:r>
            <a:r>
              <a:rPr lang="en-US" altLang="ja-JP" dirty="0"/>
              <a:t>x</a:t>
            </a:r>
            <a:r>
              <a:rPr lang="ja-JP" altLang="en-US" dirty="0"/>
              <a:t>に格納</a:t>
            </a:r>
          </a:p>
        </p:txBody>
      </p:sp>
      <p:pic>
        <p:nvPicPr>
          <p:cNvPr id="13" name="図 12"/>
          <p:cNvPicPr>
            <a:picLocks noChangeAspect="1"/>
          </p:cNvPicPr>
          <p:nvPr/>
        </p:nvPicPr>
        <p:blipFill>
          <a:blip r:embed="rId4"/>
          <a:stretch>
            <a:fillRect/>
          </a:stretch>
        </p:blipFill>
        <p:spPr>
          <a:xfrm>
            <a:off x="6078853" y="5231767"/>
            <a:ext cx="5198747" cy="579248"/>
          </a:xfrm>
          <a:prstGeom prst="rect">
            <a:avLst/>
          </a:prstGeom>
        </p:spPr>
      </p:pic>
    </p:spTree>
    <p:extLst>
      <p:ext uri="{BB962C8B-B14F-4D97-AF65-F5344CB8AC3E}">
        <p14:creationId xmlns:p14="http://schemas.microsoft.com/office/powerpoint/2010/main" val="172862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6-1.</a:t>
            </a:r>
            <a:r>
              <a:rPr kumimoji="1" lang="ja-JP" altLang="en-US" dirty="0"/>
              <a:t>実装</a:t>
            </a:r>
            <a:r>
              <a:rPr kumimoji="1" lang="en-US" altLang="ja-JP" dirty="0" smtClean="0"/>
              <a:t>(2/2</a:t>
            </a:r>
            <a:r>
              <a:rPr kumimoji="1" lang="en-US" altLang="ja-JP" dirty="0"/>
              <a:t>)</a:t>
            </a:r>
            <a:endParaRPr kumimoji="1" lang="ja-JP" altLang="en-US" dirty="0"/>
          </a:p>
        </p:txBody>
      </p:sp>
      <p:sp>
        <p:nvSpPr>
          <p:cNvPr id="4" name="コンテンツ プレースホルダー 2"/>
          <p:cNvSpPr txBox="1">
            <a:spLocks/>
          </p:cNvSpPr>
          <p:nvPr/>
        </p:nvSpPr>
        <p:spPr>
          <a:xfrm>
            <a:off x="1097280" y="1845734"/>
            <a:ext cx="4981575" cy="88582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1" lang="en-US" altLang="ja-JP" dirty="0" smtClean="0"/>
              <a:t>%4</a:t>
            </a:r>
            <a:r>
              <a:rPr kumimoji="1" lang="ja-JP" altLang="en-US" dirty="0" smtClean="0"/>
              <a:t>　</a:t>
            </a:r>
            <a:r>
              <a:rPr lang="ja-JP" altLang="en-US" dirty="0" smtClean="0"/>
              <a:t>録音</a:t>
            </a:r>
            <a:r>
              <a:rPr lang="ja-JP" altLang="en-US" dirty="0"/>
              <a:t>した音声を対数パワースペクトルに変換</a:t>
            </a:r>
          </a:p>
          <a:p>
            <a:pPr lvl="1"/>
            <a:r>
              <a:rPr kumimoji="1" lang="ja-JP" altLang="en-US" dirty="0" smtClean="0"/>
              <a:t>以前作成したスクリプトを利用</a:t>
            </a:r>
            <a:endParaRPr kumimoji="1" lang="ja-JP" altLang="en-US" dirty="0"/>
          </a:p>
        </p:txBody>
      </p:sp>
      <p:pic>
        <p:nvPicPr>
          <p:cNvPr id="5" name="図 4"/>
          <p:cNvPicPr>
            <a:picLocks noChangeAspect="1"/>
          </p:cNvPicPr>
          <p:nvPr/>
        </p:nvPicPr>
        <p:blipFill>
          <a:blip r:embed="rId2"/>
          <a:stretch>
            <a:fillRect/>
          </a:stretch>
        </p:blipFill>
        <p:spPr>
          <a:xfrm>
            <a:off x="6668232" y="1845734"/>
            <a:ext cx="4578215" cy="541866"/>
          </a:xfrm>
          <a:prstGeom prst="rect">
            <a:avLst/>
          </a:prstGeom>
        </p:spPr>
      </p:pic>
      <p:sp>
        <p:nvSpPr>
          <p:cNvPr id="6" name="コンテンツ プレースホルダー 2"/>
          <p:cNvSpPr txBox="1">
            <a:spLocks/>
          </p:cNvSpPr>
          <p:nvPr/>
        </p:nvSpPr>
        <p:spPr>
          <a:xfrm>
            <a:off x="1097279" y="3077635"/>
            <a:ext cx="4981575" cy="4656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1" lang="en-US" altLang="ja-JP" dirty="0" smtClean="0"/>
              <a:t>%5-1</a:t>
            </a:r>
            <a:r>
              <a:rPr kumimoji="1" lang="ja-JP" altLang="en-US" dirty="0" smtClean="0"/>
              <a:t>　</a:t>
            </a:r>
            <a:r>
              <a:rPr lang="ja-JP" altLang="en-US" dirty="0" smtClean="0"/>
              <a:t>距離計算</a:t>
            </a:r>
            <a:endParaRPr lang="ja-JP" altLang="en-US" dirty="0"/>
          </a:p>
        </p:txBody>
      </p:sp>
      <p:pic>
        <p:nvPicPr>
          <p:cNvPr id="7" name="図 6"/>
          <p:cNvPicPr>
            <a:picLocks noChangeAspect="1"/>
          </p:cNvPicPr>
          <p:nvPr/>
        </p:nvPicPr>
        <p:blipFill>
          <a:blip r:embed="rId3"/>
          <a:stretch>
            <a:fillRect/>
          </a:stretch>
        </p:blipFill>
        <p:spPr>
          <a:xfrm>
            <a:off x="4969472" y="3186009"/>
            <a:ext cx="6276975" cy="885825"/>
          </a:xfrm>
          <a:prstGeom prst="rect">
            <a:avLst/>
          </a:prstGeom>
        </p:spPr>
      </p:pic>
      <p:sp>
        <p:nvSpPr>
          <p:cNvPr id="8" name="コンテンツ プレースホルダー 2"/>
          <p:cNvSpPr txBox="1">
            <a:spLocks/>
          </p:cNvSpPr>
          <p:nvPr/>
        </p:nvSpPr>
        <p:spPr>
          <a:xfrm>
            <a:off x="1097278" y="4293450"/>
            <a:ext cx="4981575" cy="104055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1" lang="en-US" altLang="ja-JP" dirty="0" smtClean="0"/>
              <a:t>%5-2</a:t>
            </a:r>
            <a:r>
              <a:rPr kumimoji="1" lang="ja-JP" altLang="en-US" dirty="0" smtClean="0"/>
              <a:t>　</a:t>
            </a:r>
            <a:r>
              <a:rPr lang="ja-JP" altLang="en-US" dirty="0"/>
              <a:t>最短距離の参照パターンの</a:t>
            </a:r>
            <a:r>
              <a:rPr lang="ja-JP" altLang="en-US" dirty="0" smtClean="0"/>
              <a:t>探索</a:t>
            </a:r>
            <a:endParaRPr lang="en-US" altLang="ja-JP" dirty="0" smtClean="0"/>
          </a:p>
          <a:p>
            <a:pPr lvl="1"/>
            <a:r>
              <a:rPr lang="ja-JP" altLang="en-US" dirty="0"/>
              <a:t>「配列の中で最小値を持つ配列のインデックスを得る」ことで実現</a:t>
            </a:r>
          </a:p>
        </p:txBody>
      </p:sp>
      <p:pic>
        <p:nvPicPr>
          <p:cNvPr id="9" name="図 8"/>
          <p:cNvPicPr>
            <a:picLocks noChangeAspect="1"/>
          </p:cNvPicPr>
          <p:nvPr/>
        </p:nvPicPr>
        <p:blipFill>
          <a:blip r:embed="rId4"/>
          <a:stretch>
            <a:fillRect/>
          </a:stretch>
        </p:blipFill>
        <p:spPr>
          <a:xfrm>
            <a:off x="6668232" y="4293450"/>
            <a:ext cx="4578216" cy="430773"/>
          </a:xfrm>
          <a:prstGeom prst="rect">
            <a:avLst/>
          </a:prstGeom>
        </p:spPr>
      </p:pic>
      <p:sp>
        <p:nvSpPr>
          <p:cNvPr id="10" name="コンテンツ プレースホルダー 2"/>
          <p:cNvSpPr txBox="1">
            <a:spLocks/>
          </p:cNvSpPr>
          <p:nvPr/>
        </p:nvSpPr>
        <p:spPr>
          <a:xfrm>
            <a:off x="1097278" y="5591392"/>
            <a:ext cx="4981575" cy="4656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1" lang="en-US" altLang="ja-JP" dirty="0" smtClean="0"/>
              <a:t>%6</a:t>
            </a:r>
            <a:r>
              <a:rPr kumimoji="1" lang="ja-JP" altLang="en-US" dirty="0" smtClean="0"/>
              <a:t>　</a:t>
            </a:r>
            <a:r>
              <a:rPr lang="ja-JP" altLang="en-US" dirty="0"/>
              <a:t>参照パターンに相当する文字列を</a:t>
            </a:r>
            <a:r>
              <a:rPr lang="ja-JP" altLang="en-US" dirty="0" smtClean="0"/>
              <a:t>表示</a:t>
            </a:r>
            <a:endParaRPr lang="ja-JP" altLang="en-US" dirty="0"/>
          </a:p>
        </p:txBody>
      </p:sp>
      <p:pic>
        <p:nvPicPr>
          <p:cNvPr id="12" name="図 11"/>
          <p:cNvPicPr>
            <a:picLocks noChangeAspect="1"/>
          </p:cNvPicPr>
          <p:nvPr/>
        </p:nvPicPr>
        <p:blipFill>
          <a:blip r:embed="rId5"/>
          <a:stretch>
            <a:fillRect/>
          </a:stretch>
        </p:blipFill>
        <p:spPr>
          <a:xfrm>
            <a:off x="6668232" y="5604086"/>
            <a:ext cx="4649217" cy="747196"/>
          </a:xfrm>
          <a:prstGeom prst="rect">
            <a:avLst/>
          </a:prstGeom>
        </p:spPr>
      </p:pic>
    </p:spTree>
    <p:extLst>
      <p:ext uri="{BB962C8B-B14F-4D97-AF65-F5344CB8AC3E}">
        <p14:creationId xmlns:p14="http://schemas.microsoft.com/office/powerpoint/2010/main" val="1388935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a:t>
            </a:r>
            <a:r>
              <a:rPr kumimoji="1" lang="ja-JP" altLang="en-US" dirty="0"/>
              <a:t>動作例</a:t>
            </a:r>
          </a:p>
        </p:txBody>
      </p:sp>
      <p:sp>
        <p:nvSpPr>
          <p:cNvPr id="3" name="コンテンツ プレースホルダー 2"/>
          <p:cNvSpPr>
            <a:spLocks noGrp="1"/>
          </p:cNvSpPr>
          <p:nvPr>
            <p:ph idx="1"/>
          </p:nvPr>
        </p:nvSpPr>
        <p:spPr>
          <a:xfrm>
            <a:off x="1097280" y="1845734"/>
            <a:ext cx="4935220" cy="4023360"/>
          </a:xfrm>
        </p:spPr>
        <p:txBody>
          <a:bodyPr/>
          <a:lstStyle/>
          <a:p>
            <a:pPr>
              <a:buFont typeface="Wingdings" panose="05000000000000000000" pitchFamily="2" charset="2"/>
              <a:buChar char="Ø"/>
            </a:pPr>
            <a:r>
              <a:rPr kumimoji="1" lang="en-US" altLang="ja-JP" dirty="0" err="1" smtClean="0"/>
              <a:t>ASR.m</a:t>
            </a:r>
            <a:r>
              <a:rPr kumimoji="1" lang="ja-JP" altLang="en-US" dirty="0" smtClean="0"/>
              <a:t>というファイルで作成をしたため，</a:t>
            </a:r>
            <a:r>
              <a:rPr kumimoji="1" lang="en-US" altLang="ja-JP" dirty="0" smtClean="0"/>
              <a:t>ASR</a:t>
            </a:r>
            <a:r>
              <a:rPr kumimoji="1" lang="ja-JP" altLang="en-US" dirty="0" smtClean="0"/>
              <a:t>というスクリプトで実行する．</a:t>
            </a:r>
            <a:endParaRPr kumimoji="1" lang="en-US" altLang="ja-JP" dirty="0" smtClean="0"/>
          </a:p>
          <a:p>
            <a:pPr>
              <a:buFont typeface="Wingdings" panose="05000000000000000000" pitchFamily="2" charset="2"/>
              <a:buChar char="Ø"/>
            </a:pPr>
            <a:r>
              <a:rPr kumimoji="1" lang="en-US" altLang="ja-JP" dirty="0" smtClean="0"/>
              <a:t>3 2 1 Go! </a:t>
            </a:r>
            <a:r>
              <a:rPr kumimoji="1" lang="ja-JP" altLang="en-US" dirty="0" smtClean="0"/>
              <a:t>という表示のあとに録音をする</a:t>
            </a:r>
            <a:endParaRPr kumimoji="1" lang="en-US" altLang="ja-JP" dirty="0" smtClean="0"/>
          </a:p>
          <a:p>
            <a:pPr>
              <a:buFont typeface="Wingdings" panose="05000000000000000000" pitchFamily="2" charset="2"/>
              <a:buChar char="Ø"/>
            </a:pPr>
            <a:r>
              <a:rPr kumimoji="1" lang="ja-JP" altLang="en-US" dirty="0" smtClean="0"/>
              <a:t>録音されたものが</a:t>
            </a:r>
            <a:r>
              <a:rPr kumimoji="1" lang="ja-JP" altLang="en-US" dirty="0"/>
              <a:t>参照</a:t>
            </a:r>
            <a:r>
              <a:rPr kumimoji="1" lang="ja-JP" altLang="en-US" dirty="0" smtClean="0"/>
              <a:t>パターンとどれだけ似ているか距離を表示する</a:t>
            </a:r>
            <a:endParaRPr kumimoji="1" lang="en-US" altLang="ja-JP" dirty="0" smtClean="0"/>
          </a:p>
          <a:p>
            <a:pPr>
              <a:buFont typeface="Wingdings" panose="05000000000000000000" pitchFamily="2" charset="2"/>
              <a:buChar char="Ø"/>
            </a:pPr>
            <a:r>
              <a:rPr kumimoji="1" lang="ja-JP" altLang="en-US" dirty="0"/>
              <a:t>そのなか</a:t>
            </a:r>
            <a:r>
              <a:rPr kumimoji="1" lang="ja-JP" altLang="en-US" dirty="0" smtClean="0"/>
              <a:t>で最も小さいものを認識結果として表示</a:t>
            </a:r>
            <a:endParaRPr kumimoji="1" lang="en-US" altLang="ja-JP" dirty="0" smtClean="0"/>
          </a:p>
          <a:p>
            <a:pPr>
              <a:buFont typeface="Wingdings" panose="05000000000000000000" pitchFamily="2" charset="2"/>
              <a:buChar char="Ø"/>
            </a:pPr>
            <a:endParaRPr kumimoji="1" lang="en-US" altLang="ja-JP" dirty="0"/>
          </a:p>
          <a:p>
            <a:pPr>
              <a:buFont typeface="Wingdings" panose="05000000000000000000" pitchFamily="2" charset="2"/>
              <a:buChar char="Ø"/>
            </a:pPr>
            <a:r>
              <a:rPr kumimoji="1" lang="ja-JP" altLang="en-US" dirty="0" smtClean="0"/>
              <a:t>認識率は自分の声なので１００％だった</a:t>
            </a:r>
            <a:endParaRPr kumimoji="1" lang="ja-JP" altLang="en-US" dirty="0"/>
          </a:p>
        </p:txBody>
      </p:sp>
      <p:pic>
        <p:nvPicPr>
          <p:cNvPr id="5" name="図 4"/>
          <p:cNvPicPr>
            <a:picLocks noChangeAspect="1"/>
          </p:cNvPicPr>
          <p:nvPr/>
        </p:nvPicPr>
        <p:blipFill>
          <a:blip r:embed="rId2"/>
          <a:stretch>
            <a:fillRect/>
          </a:stretch>
        </p:blipFill>
        <p:spPr>
          <a:xfrm>
            <a:off x="7259955" y="2023851"/>
            <a:ext cx="3895725" cy="3667125"/>
          </a:xfrm>
          <a:prstGeom prst="rect">
            <a:avLst/>
          </a:prstGeom>
        </p:spPr>
      </p:pic>
    </p:spTree>
    <p:extLst>
      <p:ext uri="{BB962C8B-B14F-4D97-AF65-F5344CB8AC3E}">
        <p14:creationId xmlns:p14="http://schemas.microsoft.com/office/powerpoint/2010/main" val="2452872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6-3.</a:t>
            </a:r>
            <a:r>
              <a:rPr kumimoji="1" lang="ja-JP" altLang="en-US" dirty="0" smtClean="0"/>
              <a:t>客観的に良さを示す</a:t>
            </a:r>
            <a:r>
              <a:rPr kumimoji="1" lang="en-US" altLang="ja-JP" dirty="0" smtClean="0"/>
              <a:t>(1/2)</a:t>
            </a:r>
            <a:endParaRPr kumimoji="1" lang="ja-JP" altLang="en-US" dirty="0"/>
          </a:p>
        </p:txBody>
      </p:sp>
      <p:sp>
        <p:nvSpPr>
          <p:cNvPr id="3" name="コンテンツ プレースホルダー 2"/>
          <p:cNvSpPr>
            <a:spLocks noGrp="1"/>
          </p:cNvSpPr>
          <p:nvPr>
            <p:ph idx="1"/>
          </p:nvPr>
        </p:nvSpPr>
        <p:spPr>
          <a:xfrm>
            <a:off x="1097280" y="2334468"/>
            <a:ext cx="5029200" cy="3534625"/>
          </a:xfrm>
        </p:spPr>
        <p:txBody>
          <a:bodyPr>
            <a:normAutofit lnSpcReduction="10000"/>
          </a:bodyPr>
          <a:lstStyle/>
          <a:p>
            <a:pPr>
              <a:buFont typeface="Wingdings" panose="05000000000000000000" pitchFamily="2" charset="2"/>
              <a:buChar char="ü"/>
            </a:pPr>
            <a:r>
              <a:rPr kumimoji="1" lang="ja-JP" altLang="en-US" dirty="0" smtClean="0"/>
              <a:t>友人</a:t>
            </a:r>
            <a:r>
              <a:rPr kumimoji="1" lang="ja-JP" altLang="en-US" dirty="0"/>
              <a:t>２</a:t>
            </a:r>
            <a:r>
              <a:rPr kumimoji="1" lang="ja-JP" altLang="en-US" dirty="0" smtClean="0"/>
              <a:t>人に協力してもらって，グー</a:t>
            </a:r>
            <a:r>
              <a:rPr kumimoji="1" lang="ja-JP" altLang="en-US" dirty="0"/>
              <a:t>・</a:t>
            </a:r>
            <a:r>
              <a:rPr kumimoji="1" lang="ja-JP" altLang="en-US" dirty="0" smtClean="0"/>
              <a:t>チョキ・パーそれぞれの音データをもらい，自分以外のデータでも認識できるのか試す．</a:t>
            </a:r>
            <a:endParaRPr kumimoji="1" lang="en-US" altLang="ja-JP" dirty="0" smtClean="0"/>
          </a:p>
          <a:p>
            <a:pPr>
              <a:buFont typeface="Wingdings" panose="05000000000000000000" pitchFamily="2" charset="2"/>
              <a:buChar char="ü"/>
            </a:pPr>
            <a:r>
              <a:rPr kumimoji="1" lang="ja-JP" altLang="en-US" dirty="0" smtClean="0"/>
              <a:t>２ｘ６ファイル分のループを処理するコードを書いて行った．</a:t>
            </a:r>
            <a:endParaRPr kumimoji="1" lang="en-US" altLang="ja-JP" dirty="0" smtClean="0"/>
          </a:p>
          <a:p>
            <a:pPr>
              <a:buFont typeface="Wingdings" panose="05000000000000000000" pitchFamily="2" charset="2"/>
              <a:buChar char="ü"/>
            </a:pPr>
            <a:r>
              <a:rPr kumimoji="1" lang="ja-JP" altLang="en-US" dirty="0" smtClean="0"/>
              <a:t>グー１・２，チョキ１・２，パー１・２の順で読み込んだ</a:t>
            </a:r>
            <a:endParaRPr kumimoji="1" lang="en-US" altLang="ja-JP" dirty="0" smtClean="0"/>
          </a:p>
          <a:p>
            <a:endParaRPr kumimoji="1" lang="en-US" altLang="ja-JP" dirty="0"/>
          </a:p>
          <a:p>
            <a:r>
              <a:rPr kumimoji="1" lang="ja-JP" altLang="en-US" dirty="0" smtClean="0"/>
              <a:t>それぞれの声を正しく認識できていればこの識別器は良いと言えるだろう</a:t>
            </a:r>
            <a:endParaRPr kumimoji="1" lang="ja-JP" altLang="en-US" dirty="0"/>
          </a:p>
        </p:txBody>
      </p:sp>
      <p:pic>
        <p:nvPicPr>
          <p:cNvPr id="4" name="図 3"/>
          <p:cNvPicPr>
            <a:picLocks noChangeAspect="1"/>
          </p:cNvPicPr>
          <p:nvPr/>
        </p:nvPicPr>
        <p:blipFill>
          <a:blip r:embed="rId2"/>
          <a:stretch>
            <a:fillRect/>
          </a:stretch>
        </p:blipFill>
        <p:spPr>
          <a:xfrm>
            <a:off x="6215380" y="2334469"/>
            <a:ext cx="5595937" cy="3045890"/>
          </a:xfrm>
          <a:prstGeom prst="rect">
            <a:avLst/>
          </a:prstGeom>
        </p:spPr>
      </p:pic>
    </p:spTree>
    <p:extLst>
      <p:ext uri="{BB962C8B-B14F-4D97-AF65-F5344CB8AC3E}">
        <p14:creationId xmlns:p14="http://schemas.microsoft.com/office/powerpoint/2010/main" val="366935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D8FCDB-EAB5-4FE0-8754-2DA1B88D0D39}"/>
              </a:ext>
            </a:extLst>
          </p:cNvPr>
          <p:cNvSpPr>
            <a:spLocks noGrp="1"/>
          </p:cNvSpPr>
          <p:nvPr>
            <p:ph type="title"/>
          </p:nvPr>
        </p:nvSpPr>
        <p:spPr/>
        <p:txBody>
          <a:bodyPr/>
          <a:lstStyle/>
          <a:p>
            <a:r>
              <a:rPr lang="ja-JP" altLang="en-US" dirty="0">
                <a:ea typeface="ＭＳ Ｐゴシック"/>
                <a:cs typeface="Calibri Light"/>
              </a:rPr>
              <a:t>SP</a:t>
            </a:r>
            <a:r>
              <a:rPr lang="ja-JP" altLang="en-US" dirty="0" smtClean="0">
                <a:ea typeface="ＭＳ Ｐゴシック"/>
                <a:cs typeface="Calibri Light"/>
              </a:rPr>
              <a:t>-</a:t>
            </a:r>
            <a:r>
              <a:rPr lang="en-US" altLang="ja-JP" dirty="0">
                <a:ea typeface="ＭＳ Ｐゴシック"/>
                <a:cs typeface="Calibri Light"/>
              </a:rPr>
              <a:t>3</a:t>
            </a:r>
            <a:r>
              <a:rPr lang="ja-JP" altLang="en-US" dirty="0" smtClean="0">
                <a:ea typeface="ＭＳ Ｐゴシック"/>
                <a:cs typeface="Calibri Light"/>
              </a:rPr>
              <a:t>の</a:t>
            </a:r>
            <a:r>
              <a:rPr lang="ja-JP" altLang="en-US" dirty="0">
                <a:ea typeface="ＭＳ Ｐゴシック"/>
                <a:cs typeface="Calibri Light"/>
              </a:rPr>
              <a:t>概要</a:t>
            </a:r>
            <a:endParaRPr kumimoji="1" lang="ja-JP" altLang="en-US" dirty="0"/>
          </a:p>
        </p:txBody>
      </p:sp>
      <p:sp>
        <p:nvSpPr>
          <p:cNvPr id="3" name="Content Placeholder 2">
            <a:extLst>
              <a:ext uri="{FF2B5EF4-FFF2-40B4-BE49-F238E27FC236}">
                <a16:creationId xmlns="" xmlns:a16="http://schemas.microsoft.com/office/drawing/2014/main" id="{25D0C0EA-55D5-4D66-903D-F7B6825800C8}"/>
              </a:ext>
            </a:extLst>
          </p:cNvPr>
          <p:cNvSpPr>
            <a:spLocks noGrp="1"/>
          </p:cNvSpPr>
          <p:nvPr>
            <p:ph idx="1"/>
          </p:nvPr>
        </p:nvSpPr>
        <p:spPr/>
        <p:txBody>
          <a:bodyPr vert="horz" lIns="0" tIns="45720" rIns="0" bIns="45720" rtlCol="0" anchor="t">
            <a:normAutofit/>
          </a:bodyPr>
          <a:lstStyle/>
          <a:p>
            <a:pPr marL="457200" indent="-457200">
              <a:buFont typeface="+mj-lt"/>
              <a:buAutoNum type="arabicPeriod"/>
            </a:pPr>
            <a:r>
              <a:rPr lang="ja-JP" altLang="en-US" dirty="0" smtClean="0">
                <a:ea typeface="ＭＳ Ｐゴシック"/>
                <a:cs typeface="Calibri"/>
              </a:rPr>
              <a:t>問題４　（</a:t>
            </a:r>
            <a:r>
              <a:rPr lang="ja-JP" altLang="en-US" dirty="0"/>
              <a:t>優先発展</a:t>
            </a:r>
            <a:r>
              <a:rPr lang="ja-JP" altLang="en-US" dirty="0" smtClean="0"/>
              <a:t>♫</a:t>
            </a:r>
            <a:r>
              <a:rPr lang="ja-JP" altLang="en-US" dirty="0" smtClean="0">
                <a:ea typeface="ＭＳ Ｐゴシック"/>
                <a:cs typeface="Calibri"/>
              </a:rPr>
              <a:t>）</a:t>
            </a:r>
            <a:endParaRPr lang="en-US" altLang="ja-JP" dirty="0">
              <a:ea typeface="ＭＳ Ｐゴシック"/>
              <a:cs typeface="Calibri"/>
            </a:endParaRPr>
          </a:p>
          <a:p>
            <a:pPr marL="749808" lvl="1" indent="-457200">
              <a:buFont typeface="+mj-lt"/>
              <a:buAutoNum type="arabicPeriod"/>
            </a:pPr>
            <a:r>
              <a:rPr lang="ja-JP" altLang="en-US" dirty="0"/>
              <a:t>記録した</a:t>
            </a:r>
            <a:r>
              <a:rPr lang="en-US" altLang="ja-JP" dirty="0"/>
              <a:t>6</a:t>
            </a:r>
            <a:r>
              <a:rPr lang="ja-JP" altLang="en-US" dirty="0" err="1"/>
              <a:t>つの</a:t>
            </a:r>
            <a:r>
              <a:rPr lang="ja-JP" altLang="en-US" dirty="0"/>
              <a:t>音声（グー，チョキ，パーそれぞれ</a:t>
            </a:r>
            <a:r>
              <a:rPr lang="en-US" altLang="ja-JP" dirty="0"/>
              <a:t>2</a:t>
            </a:r>
            <a:r>
              <a:rPr lang="ja-JP" altLang="en-US" dirty="0"/>
              <a:t>つ）のスペクトログラムを図示しなさい</a:t>
            </a:r>
            <a:r>
              <a:rPr lang="ja-JP" altLang="en-US" dirty="0" smtClean="0"/>
              <a:t>．</a:t>
            </a:r>
            <a:endParaRPr lang="ja-JP" altLang="en-US" dirty="0">
              <a:ea typeface="ＭＳ Ｐゴシック"/>
              <a:cs typeface="Calibri"/>
            </a:endParaRPr>
          </a:p>
          <a:p>
            <a:pPr marL="457200" indent="-457200">
              <a:buFont typeface="+mj-lt"/>
              <a:buAutoNum type="arabicPeriod"/>
            </a:pPr>
            <a:r>
              <a:rPr lang="ja-JP" altLang="en-US" dirty="0"/>
              <a:t> 問題 </a:t>
            </a:r>
            <a:r>
              <a:rPr lang="en-US" altLang="ja-JP" dirty="0"/>
              <a:t>5</a:t>
            </a:r>
          </a:p>
          <a:p>
            <a:pPr marL="544068" lvl="1" indent="-342900">
              <a:buFont typeface="+mj-lt"/>
              <a:buAutoNum type="arabicPeriod"/>
            </a:pPr>
            <a:r>
              <a:rPr lang="ja-JP" altLang="en-US" dirty="0"/>
              <a:t>参照パターンと入力音声のスペクトル距離の比較に基づく単語音声認識について，考察せよ</a:t>
            </a:r>
            <a:r>
              <a:rPr lang="ja-JP" altLang="en-US" dirty="0" smtClean="0"/>
              <a:t>．</a:t>
            </a:r>
            <a:endParaRPr lang="en-US" altLang="ja-JP" dirty="0" smtClean="0"/>
          </a:p>
          <a:p>
            <a:pPr marL="251460" indent="-342900">
              <a:buFont typeface="+mj-lt"/>
              <a:buAutoNum type="arabicPeriod"/>
            </a:pPr>
            <a:r>
              <a:rPr lang="ja-JP" altLang="en-US" dirty="0"/>
              <a:t>問題 </a:t>
            </a:r>
            <a:r>
              <a:rPr lang="en-US" altLang="ja-JP" dirty="0"/>
              <a:t>6</a:t>
            </a:r>
          </a:p>
          <a:p>
            <a:pPr marL="544068" lvl="1" indent="-342900">
              <a:buFont typeface="+mj-lt"/>
              <a:buAutoNum type="arabicPeriod"/>
            </a:pPr>
            <a:r>
              <a:rPr lang="ja-JP" altLang="en-US" dirty="0"/>
              <a:t>自身で実装した自動音声認識器を用いて，音声インタフェースを作成し，考察せよ．</a:t>
            </a:r>
          </a:p>
          <a:p>
            <a:r>
              <a:rPr lang="ja-JP" altLang="en-US" dirty="0"/>
              <a:t/>
            </a:r>
            <a:br>
              <a:rPr lang="ja-JP" altLang="en-US" dirty="0"/>
            </a:br>
            <a:endParaRPr lang="en-US" altLang="ja-JP" dirty="0" smtClean="0"/>
          </a:p>
        </p:txBody>
      </p:sp>
    </p:spTree>
    <p:extLst>
      <p:ext uri="{BB962C8B-B14F-4D97-AF65-F5344CB8AC3E}">
        <p14:creationId xmlns:p14="http://schemas.microsoft.com/office/powerpoint/2010/main" val="1508085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6-3.</a:t>
            </a:r>
            <a:r>
              <a:rPr kumimoji="1" lang="ja-JP" altLang="en-US" dirty="0"/>
              <a:t>客観的に良さを</a:t>
            </a:r>
            <a:r>
              <a:rPr kumimoji="1" lang="ja-JP" altLang="en-US" dirty="0" smtClean="0"/>
              <a:t>示す</a:t>
            </a:r>
            <a:r>
              <a:rPr kumimoji="1" lang="en-US" altLang="ja-JP" dirty="0" smtClean="0"/>
              <a:t>(2/2)</a:t>
            </a:r>
            <a:endParaRPr kumimoji="1" lang="ja-JP" altLang="en-US" dirty="0"/>
          </a:p>
        </p:txBody>
      </p:sp>
      <p:sp>
        <p:nvSpPr>
          <p:cNvPr id="3" name="コンテンツ プレースホルダー 2"/>
          <p:cNvSpPr>
            <a:spLocks noGrp="1"/>
          </p:cNvSpPr>
          <p:nvPr>
            <p:ph idx="1"/>
          </p:nvPr>
        </p:nvSpPr>
        <p:spPr>
          <a:xfrm>
            <a:off x="1097280" y="1845734"/>
            <a:ext cx="6819282" cy="4023360"/>
          </a:xfrm>
        </p:spPr>
        <p:txBody>
          <a:bodyPr/>
          <a:lstStyle/>
          <a:p>
            <a:r>
              <a:rPr kumimoji="1" lang="ja-JP" altLang="en-US" dirty="0" smtClean="0"/>
              <a:t>結果は右図のようになった</a:t>
            </a:r>
            <a:endParaRPr kumimoji="1" lang="en-US" altLang="ja-JP" dirty="0" smtClean="0"/>
          </a:p>
          <a:p>
            <a:pPr>
              <a:buFont typeface="Wingdings" panose="05000000000000000000" pitchFamily="2" charset="2"/>
              <a:buChar char="ü"/>
            </a:pPr>
            <a:r>
              <a:rPr kumimoji="1" lang="ja-JP" altLang="en-US" dirty="0" smtClean="0"/>
              <a:t>一人目の２回</a:t>
            </a:r>
            <a:r>
              <a:rPr kumimoji="1" lang="ja-JP" altLang="en-US" dirty="0"/>
              <a:t>目</a:t>
            </a:r>
            <a:r>
              <a:rPr kumimoji="1" lang="ja-JP" altLang="en-US" dirty="0" smtClean="0"/>
              <a:t>のグーが正しく認識できない</a:t>
            </a:r>
            <a:endParaRPr kumimoji="1" lang="en-US" altLang="ja-JP" dirty="0" smtClean="0"/>
          </a:p>
          <a:p>
            <a:pPr>
              <a:buFont typeface="Wingdings" panose="05000000000000000000" pitchFamily="2" charset="2"/>
              <a:buChar char="ü"/>
            </a:pPr>
            <a:r>
              <a:rPr kumimoji="1" lang="ja-JP" altLang="en-US" dirty="0" smtClean="0"/>
              <a:t>二人目の音声についてはグーのみ正しく認識できていない</a:t>
            </a:r>
            <a:endParaRPr kumimoji="1" lang="en-US" altLang="ja-JP" dirty="0" smtClean="0"/>
          </a:p>
          <a:p>
            <a:endParaRPr kumimoji="1" lang="en-US" altLang="ja-JP" dirty="0"/>
          </a:p>
          <a:p>
            <a:pPr>
              <a:buFont typeface="Wingdings" panose="05000000000000000000" pitchFamily="2" charset="2"/>
              <a:buChar char="Ø"/>
            </a:pPr>
            <a:r>
              <a:rPr kumimoji="1" lang="ja-JP" altLang="en-US" dirty="0" smtClean="0"/>
              <a:t>参照パターンが私のみであるから，ここの学習データを複数人の別々のデータを用いれば精度があがるのだろうと推測した</a:t>
            </a:r>
            <a:endParaRPr kumimoji="1" lang="en-US" altLang="ja-JP" dirty="0" smtClean="0"/>
          </a:p>
          <a:p>
            <a:pPr>
              <a:buFont typeface="Wingdings" panose="05000000000000000000" pitchFamily="2" charset="2"/>
              <a:buChar char="Ø"/>
            </a:pPr>
            <a:r>
              <a:rPr kumimoji="1" lang="ja-JP" altLang="en-US" dirty="0" smtClean="0"/>
              <a:t>時間のずれについて考慮されていないので，参照パターンとのずれがあるため上手く認識できていないのかもしれない</a:t>
            </a:r>
            <a:endParaRPr kumimoji="1" lang="ja-JP" altLang="en-US" dirty="0"/>
          </a:p>
        </p:txBody>
      </p:sp>
      <p:pic>
        <p:nvPicPr>
          <p:cNvPr id="5" name="図 4"/>
          <p:cNvPicPr>
            <a:picLocks noChangeAspect="1"/>
          </p:cNvPicPr>
          <p:nvPr/>
        </p:nvPicPr>
        <p:blipFill>
          <a:blip r:embed="rId2"/>
          <a:stretch>
            <a:fillRect/>
          </a:stretch>
        </p:blipFill>
        <p:spPr>
          <a:xfrm>
            <a:off x="8555097" y="1845734"/>
            <a:ext cx="2600583" cy="4334305"/>
          </a:xfrm>
          <a:prstGeom prst="rect">
            <a:avLst/>
          </a:prstGeom>
        </p:spPr>
      </p:pic>
    </p:spTree>
    <p:extLst>
      <p:ext uri="{BB962C8B-B14F-4D97-AF65-F5344CB8AC3E}">
        <p14:creationId xmlns:p14="http://schemas.microsoft.com/office/powerpoint/2010/main" val="2523355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問題６のまとめ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a:t>
            </a:r>
            <a:endParaRPr kumimoji="1" lang="en-US" altLang="ja-JP" dirty="0" smtClean="0"/>
          </a:p>
          <a:p>
            <a:r>
              <a:rPr lang="ja-JP" altLang="en-US" dirty="0"/>
              <a:t>自身で実装した自動音声認識器を用いて，音声インタフェースを作成し，考察せよ．</a:t>
            </a:r>
          </a:p>
          <a:p>
            <a:endParaRPr kumimoji="1" lang="en-US" altLang="ja-JP" dirty="0" smtClean="0"/>
          </a:p>
          <a:p>
            <a:r>
              <a:rPr kumimoji="1" lang="ja-JP" altLang="en-US" dirty="0" smtClean="0"/>
              <a:t>まとめ</a:t>
            </a:r>
            <a:endParaRPr kumimoji="1" lang="en-US" altLang="ja-JP" dirty="0" smtClean="0"/>
          </a:p>
          <a:p>
            <a:r>
              <a:rPr kumimoji="1" lang="ja-JP" altLang="en-US" dirty="0" smtClean="0"/>
              <a:t>ソースコードをしめしながら，実装について説明し，実際に動作させて動作例を示した</a:t>
            </a:r>
            <a:endParaRPr kumimoji="1" lang="en-US" altLang="ja-JP" dirty="0" smtClean="0"/>
          </a:p>
          <a:p>
            <a:r>
              <a:rPr kumimoji="1" lang="ja-JP" altLang="en-US" dirty="0"/>
              <a:t>友人</a:t>
            </a:r>
            <a:r>
              <a:rPr kumimoji="1" lang="ja-JP" altLang="en-US" dirty="0" smtClean="0"/>
              <a:t>に協力</a:t>
            </a:r>
            <a:r>
              <a:rPr kumimoji="1" lang="ja-JP" altLang="en-US" dirty="0"/>
              <a:t>してもらい</a:t>
            </a:r>
            <a:r>
              <a:rPr kumimoji="1" lang="ja-JP" altLang="en-US" dirty="0" smtClean="0"/>
              <a:t>，自分以外のデータを識別させて，識別させた数値を示し考察をした</a:t>
            </a:r>
            <a:endParaRPr kumimoji="1" lang="ja-JP" altLang="en-US" dirty="0"/>
          </a:p>
        </p:txBody>
      </p:sp>
    </p:spTree>
    <p:extLst>
      <p:ext uri="{BB962C8B-B14F-4D97-AF65-F5344CB8AC3E}">
        <p14:creationId xmlns:p14="http://schemas.microsoft.com/office/powerpoint/2010/main" val="4223866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問題７</a:t>
            </a:r>
            <a:endParaRPr kumimoji="1" lang="ja-JP" altLang="en-US" dirty="0"/>
          </a:p>
        </p:txBody>
      </p:sp>
      <p:sp>
        <p:nvSpPr>
          <p:cNvPr id="3" name="コンテンツ プレースホルダー 2"/>
          <p:cNvSpPr>
            <a:spLocks noGrp="1"/>
          </p:cNvSpPr>
          <p:nvPr>
            <p:ph idx="1"/>
          </p:nvPr>
        </p:nvSpPr>
        <p:spPr/>
        <p:txBody>
          <a:bodyPr/>
          <a:lstStyle/>
          <a:p>
            <a:r>
              <a:rPr lang="ja-JP" altLang="en-US" dirty="0"/>
              <a:t>最適経路探索問題を応用して，スペクトログラムによる音声間の距離計算を実装し，考察せよ．</a:t>
            </a:r>
          </a:p>
          <a:p>
            <a:pPr lvl="1"/>
            <a:r>
              <a:rPr lang="ja-JP" altLang="en-US" dirty="0"/>
              <a:t>少なくとも </a:t>
            </a:r>
            <a:r>
              <a:rPr lang="en-US" altLang="ja-JP" dirty="0"/>
              <a:t>Dijkstra’s algorithm </a:t>
            </a:r>
            <a:r>
              <a:rPr lang="ja-JP" altLang="en-US" dirty="0"/>
              <a:t>による実装をおこなうこと．</a:t>
            </a:r>
          </a:p>
          <a:p>
            <a:endParaRPr kumimoji="1" lang="ja-JP" altLang="en-US" dirty="0"/>
          </a:p>
        </p:txBody>
      </p:sp>
    </p:spTree>
    <p:extLst>
      <p:ext uri="{BB962C8B-B14F-4D97-AF65-F5344CB8AC3E}">
        <p14:creationId xmlns:p14="http://schemas.microsoft.com/office/powerpoint/2010/main" val="3236639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問題７の小問題</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ja-JP" altLang="en-US" dirty="0"/>
              <a:t>探索結果をグラフとして図示し，考察しなさい．</a:t>
            </a:r>
          </a:p>
          <a:p>
            <a:pPr marL="544068" lvl="1" indent="-342900">
              <a:buFont typeface="+mj-lt"/>
              <a:buAutoNum type="arabicPeriod"/>
            </a:pPr>
            <a:r>
              <a:rPr kumimoji="1" lang="en-US" altLang="ja-JP" dirty="0"/>
              <a:t>Dijkstra’s algorithm</a:t>
            </a:r>
            <a:r>
              <a:rPr kumimoji="1" lang="ja-JP" altLang="en-US" dirty="0"/>
              <a:t>による探索で何か問題は発生していないか？</a:t>
            </a:r>
          </a:p>
          <a:p>
            <a:pPr marL="544068" lvl="1" indent="-342900">
              <a:buFont typeface="+mj-lt"/>
              <a:buAutoNum type="arabicPeriod"/>
            </a:pPr>
            <a:r>
              <a:rPr kumimoji="1" lang="ja-JP" altLang="en-US" dirty="0"/>
              <a:t>探索効率は良いと言えるだろうか？</a:t>
            </a:r>
          </a:p>
          <a:p>
            <a:pPr marL="457200" indent="-457200">
              <a:buFont typeface="+mj-lt"/>
              <a:buAutoNum type="arabicPeriod"/>
            </a:pPr>
            <a:r>
              <a:rPr kumimoji="1" lang="ja-JP" altLang="en-US" dirty="0"/>
              <a:t>問題</a:t>
            </a:r>
            <a:r>
              <a:rPr kumimoji="1" lang="en-US" altLang="ja-JP" dirty="0"/>
              <a:t>4</a:t>
            </a:r>
            <a:r>
              <a:rPr kumimoji="1" lang="ja-JP" altLang="en-US" dirty="0" err="1"/>
              <a:t>で収</a:t>
            </a:r>
            <a:r>
              <a:rPr kumimoji="1" lang="ja-JP" altLang="en-US" dirty="0"/>
              <a:t>録した</a:t>
            </a:r>
            <a:r>
              <a:rPr kumimoji="1" lang="en-US" altLang="ja-JP" dirty="0"/>
              <a:t>6</a:t>
            </a:r>
            <a:r>
              <a:rPr kumimoji="1" lang="ja-JP" altLang="en-US" dirty="0" err="1"/>
              <a:t>つの</a:t>
            </a:r>
            <a:r>
              <a:rPr kumimoji="1" lang="ja-JP" altLang="en-US" dirty="0"/>
              <a:t>音声を用いて，各組み合わせ間の距離を計算し，その結果を表としてまとめなさい．</a:t>
            </a:r>
          </a:p>
          <a:p>
            <a:pPr marL="457200" indent="-457200">
              <a:buFont typeface="+mj-lt"/>
              <a:buAutoNum type="arabicPeriod"/>
            </a:pPr>
            <a:r>
              <a:rPr kumimoji="1" lang="ja-JP" altLang="en-US" dirty="0" smtClean="0"/>
              <a:t>音声</a:t>
            </a:r>
            <a:r>
              <a:rPr kumimoji="1" lang="ja-JP" altLang="en-US" dirty="0"/>
              <a:t>認識の実現という観点から，距離計算の表について考察しなさい．</a:t>
            </a:r>
          </a:p>
          <a:p>
            <a:pPr marL="544068" lvl="1" indent="-342900">
              <a:buFont typeface="+mj-lt"/>
              <a:buAutoNum type="arabicPeriod"/>
            </a:pPr>
            <a:r>
              <a:rPr kumimoji="1" lang="ja-JP" altLang="en-US" dirty="0"/>
              <a:t>例えば，想定どおりの傾向を示しているか？</a:t>
            </a:r>
          </a:p>
        </p:txBody>
      </p:sp>
    </p:spTree>
    <p:extLst>
      <p:ext uri="{BB962C8B-B14F-4D97-AF65-F5344CB8AC3E}">
        <p14:creationId xmlns:p14="http://schemas.microsoft.com/office/powerpoint/2010/main" val="3977826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7-1.</a:t>
            </a:r>
            <a:r>
              <a:rPr kumimoji="1" lang="ja-JP" altLang="en-US" dirty="0"/>
              <a:t>探索結果をグラフとして図示し，考察</a:t>
            </a:r>
          </a:p>
        </p:txBody>
      </p:sp>
      <p:sp>
        <p:nvSpPr>
          <p:cNvPr id="3" name="コンテンツ プレースホルダー 2"/>
          <p:cNvSpPr>
            <a:spLocks noGrp="1"/>
          </p:cNvSpPr>
          <p:nvPr>
            <p:ph idx="1"/>
          </p:nvPr>
        </p:nvSpPr>
        <p:spPr>
          <a:xfrm>
            <a:off x="1097280" y="1845734"/>
            <a:ext cx="4883390" cy="4023360"/>
          </a:xfrm>
        </p:spPr>
        <p:txBody>
          <a:bodyPr/>
          <a:lstStyle/>
          <a:p>
            <a:r>
              <a:rPr kumimoji="1" lang="ja-JP" altLang="en-US" dirty="0" smtClean="0"/>
              <a:t>以前録音した</a:t>
            </a:r>
            <a:r>
              <a:rPr kumimoji="1" lang="en-US" altLang="ja-JP" dirty="0" smtClean="0"/>
              <a:t>Goo1</a:t>
            </a:r>
            <a:r>
              <a:rPr kumimoji="1" lang="ja-JP" altLang="en-US" dirty="0" smtClean="0"/>
              <a:t>と</a:t>
            </a:r>
            <a:r>
              <a:rPr kumimoji="1" lang="en-US" altLang="ja-JP" dirty="0" smtClean="0"/>
              <a:t>Goo2</a:t>
            </a:r>
            <a:r>
              <a:rPr kumimoji="1" lang="ja-JP" altLang="en-US" dirty="0" smtClean="0"/>
              <a:t>で探索をした</a:t>
            </a:r>
            <a:endParaRPr kumimoji="1" lang="en-US" altLang="ja-JP" dirty="0"/>
          </a:p>
          <a:p>
            <a:r>
              <a:rPr kumimoji="1" lang="en-US" altLang="ja-JP" dirty="0" smtClean="0"/>
              <a:t>【</a:t>
            </a:r>
            <a:r>
              <a:rPr kumimoji="1" lang="ja-JP" altLang="en-US" dirty="0" smtClean="0"/>
              <a:t>考察</a:t>
            </a:r>
            <a:r>
              <a:rPr kumimoji="1" lang="en-US" altLang="ja-JP" dirty="0" smtClean="0"/>
              <a:t>】</a:t>
            </a:r>
          </a:p>
          <a:p>
            <a:r>
              <a:rPr kumimoji="1" lang="ja-JP" altLang="en-US" dirty="0" smtClean="0"/>
              <a:t>音声データを１２個のフレームに分割した</a:t>
            </a:r>
            <a:r>
              <a:rPr kumimoji="1" lang="en-US" altLang="ja-JP" dirty="0" smtClean="0"/>
              <a:t>Dijkstra’s </a:t>
            </a:r>
            <a:r>
              <a:rPr kumimoji="1" lang="en-US" altLang="ja-JP" dirty="0"/>
              <a:t>algorithm</a:t>
            </a:r>
            <a:r>
              <a:rPr kumimoji="1" lang="ja-JP" altLang="en-US" dirty="0"/>
              <a:t>による</a:t>
            </a:r>
            <a:r>
              <a:rPr kumimoji="1" lang="ja-JP" altLang="en-US" dirty="0" smtClean="0"/>
              <a:t>探索でも上手く目標ノードまで探索が出来ているように見える</a:t>
            </a:r>
            <a:endParaRPr kumimoji="1" lang="en-US" altLang="ja-JP" dirty="0" smtClean="0"/>
          </a:p>
          <a:p>
            <a:r>
              <a:rPr kumimoji="1" lang="ja-JP" altLang="en-US" dirty="0" smtClean="0"/>
              <a:t>計算過程を見ると，ノードの繋がっているところ（三叉全て）もみて最短距離を通っていたため，総じて最短の経路を探索している</a:t>
            </a:r>
            <a:endParaRPr kumimoji="1" lang="en-US" altLang="ja-JP" dirty="0" smtClean="0"/>
          </a:p>
        </p:txBody>
      </p:sp>
      <p:pic>
        <p:nvPicPr>
          <p:cNvPr id="4" name="図 3"/>
          <p:cNvPicPr>
            <a:picLocks noChangeAspect="1"/>
          </p:cNvPicPr>
          <p:nvPr/>
        </p:nvPicPr>
        <p:blipFill>
          <a:blip r:embed="rId2"/>
          <a:stretch>
            <a:fillRect/>
          </a:stretch>
        </p:blipFill>
        <p:spPr>
          <a:xfrm>
            <a:off x="6550674" y="1845733"/>
            <a:ext cx="4605006" cy="3555005"/>
          </a:xfrm>
          <a:prstGeom prst="rect">
            <a:avLst/>
          </a:prstGeom>
        </p:spPr>
      </p:pic>
      <p:pic>
        <p:nvPicPr>
          <p:cNvPr id="5" name="図 4"/>
          <p:cNvPicPr>
            <a:picLocks noChangeAspect="1"/>
          </p:cNvPicPr>
          <p:nvPr/>
        </p:nvPicPr>
        <p:blipFill>
          <a:blip r:embed="rId3"/>
          <a:stretch>
            <a:fillRect/>
          </a:stretch>
        </p:blipFill>
        <p:spPr>
          <a:xfrm>
            <a:off x="6972182" y="5400739"/>
            <a:ext cx="4183498" cy="936709"/>
          </a:xfrm>
          <a:prstGeom prst="rect">
            <a:avLst/>
          </a:prstGeom>
        </p:spPr>
      </p:pic>
    </p:spTree>
    <p:extLst>
      <p:ext uri="{BB962C8B-B14F-4D97-AF65-F5344CB8AC3E}">
        <p14:creationId xmlns:p14="http://schemas.microsoft.com/office/powerpoint/2010/main" val="3851975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7-2.</a:t>
            </a:r>
            <a:r>
              <a:rPr kumimoji="1" lang="en-US" altLang="ja-JP" dirty="0"/>
              <a:t> 6</a:t>
            </a:r>
            <a:r>
              <a:rPr kumimoji="1" lang="ja-JP" altLang="en-US" dirty="0" err="1"/>
              <a:t>つの</a:t>
            </a:r>
            <a:r>
              <a:rPr kumimoji="1" lang="ja-JP" altLang="en-US" dirty="0" smtClean="0"/>
              <a:t>音声の各組み合わせ</a:t>
            </a:r>
            <a:r>
              <a:rPr kumimoji="1" lang="ja-JP" altLang="en-US" dirty="0"/>
              <a:t>間の距離</a:t>
            </a:r>
          </a:p>
        </p:txBody>
      </p:sp>
      <p:sp>
        <p:nvSpPr>
          <p:cNvPr id="3" name="コンテンツ プレースホルダー 2"/>
          <p:cNvSpPr>
            <a:spLocks noGrp="1"/>
          </p:cNvSpPr>
          <p:nvPr>
            <p:ph idx="1"/>
          </p:nvPr>
        </p:nvSpPr>
        <p:spPr>
          <a:xfrm>
            <a:off x="1097280" y="2413915"/>
            <a:ext cx="4314979" cy="2886997"/>
          </a:xfrm>
        </p:spPr>
        <p:txBody>
          <a:bodyPr/>
          <a:lstStyle/>
          <a:p>
            <a:r>
              <a:rPr kumimoji="1" lang="ja-JP" altLang="en-US" dirty="0" smtClean="0"/>
              <a:t>グーの１つ目と，グーの２つ目・チョキの２つ目・パーの２つ目</a:t>
            </a:r>
            <a:endParaRPr kumimoji="1" lang="en-US" altLang="ja-JP" dirty="0" smtClean="0"/>
          </a:p>
          <a:p>
            <a:r>
              <a:rPr kumimoji="1" lang="ja-JP" altLang="en-US" dirty="0"/>
              <a:t>チョキ</a:t>
            </a:r>
            <a:r>
              <a:rPr kumimoji="1" lang="ja-JP" altLang="en-US" dirty="0" smtClean="0"/>
              <a:t>の</a:t>
            </a:r>
            <a:r>
              <a:rPr kumimoji="1" lang="ja-JP" altLang="en-US" dirty="0"/>
              <a:t>１つ目と，グーの２つ目・チョキの２つ目・パーの</a:t>
            </a:r>
            <a:r>
              <a:rPr kumimoji="1" lang="ja-JP" altLang="en-US" dirty="0" smtClean="0"/>
              <a:t>２つ目</a:t>
            </a:r>
            <a:endParaRPr kumimoji="1" lang="en-US" altLang="ja-JP" dirty="0" smtClean="0"/>
          </a:p>
          <a:p>
            <a:r>
              <a:rPr kumimoji="1" lang="ja-JP" altLang="en-US" dirty="0"/>
              <a:t>パー</a:t>
            </a:r>
            <a:r>
              <a:rPr kumimoji="1" lang="ja-JP" altLang="en-US" dirty="0" smtClean="0"/>
              <a:t>の</a:t>
            </a:r>
            <a:r>
              <a:rPr kumimoji="1" lang="ja-JP" altLang="en-US" dirty="0"/>
              <a:t>１つ目と，グーの２つ目・チョキの２つ目・パーの</a:t>
            </a:r>
            <a:r>
              <a:rPr kumimoji="1" lang="ja-JP" altLang="en-US" dirty="0" smtClean="0"/>
              <a:t>２つ目</a:t>
            </a:r>
            <a:endParaRPr kumimoji="1" lang="en-US" altLang="ja-JP" dirty="0" smtClean="0"/>
          </a:p>
          <a:p>
            <a:r>
              <a:rPr kumimoji="1" lang="ja-JP" altLang="en-US" dirty="0" smtClean="0"/>
              <a:t>をそれぞれ計算し距離の表にしたのが右表である</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639483889"/>
              </p:ext>
            </p:extLst>
          </p:nvPr>
        </p:nvGraphicFramePr>
        <p:xfrm>
          <a:off x="5626441" y="2507896"/>
          <a:ext cx="5743424" cy="2699036"/>
        </p:xfrm>
        <a:graphic>
          <a:graphicData uri="http://schemas.openxmlformats.org/drawingml/2006/table">
            <a:tbl>
              <a:tblPr firstRow="1" bandRow="1">
                <a:tableStyleId>{5C22544A-7EE6-4342-B048-85BDC9FD1C3A}</a:tableStyleId>
              </a:tblPr>
              <a:tblGrid>
                <a:gridCol w="1435856"/>
                <a:gridCol w="1435856"/>
                <a:gridCol w="1435856"/>
                <a:gridCol w="1435856"/>
              </a:tblGrid>
              <a:tr h="674759">
                <a:tc>
                  <a:txBody>
                    <a:bodyPr/>
                    <a:lstStyle/>
                    <a:p>
                      <a:endParaRPr kumimoji="1" lang="ja-JP" altLang="en-US" dirty="0"/>
                    </a:p>
                  </a:txBody>
                  <a:tcPr/>
                </a:tc>
                <a:tc>
                  <a:txBody>
                    <a:bodyPr/>
                    <a:lstStyle/>
                    <a:p>
                      <a:pPr algn="ctr"/>
                      <a:r>
                        <a:rPr kumimoji="1" lang="en-US" altLang="ja-JP" dirty="0" smtClean="0"/>
                        <a:t>Goo2</a:t>
                      </a:r>
                      <a:endParaRPr kumimoji="1" lang="ja-JP" altLang="en-US" dirty="0"/>
                    </a:p>
                  </a:txBody>
                  <a:tcPr anchor="ctr"/>
                </a:tc>
                <a:tc>
                  <a:txBody>
                    <a:bodyPr/>
                    <a:lstStyle/>
                    <a:p>
                      <a:pPr algn="ctr"/>
                      <a:r>
                        <a:rPr kumimoji="1" lang="en-US" altLang="ja-JP" dirty="0" smtClean="0"/>
                        <a:t>Chk2</a:t>
                      </a:r>
                      <a:endParaRPr kumimoji="1" lang="ja-JP" altLang="en-US" dirty="0"/>
                    </a:p>
                  </a:txBody>
                  <a:tcPr anchor="ctr"/>
                </a:tc>
                <a:tc>
                  <a:txBody>
                    <a:bodyPr/>
                    <a:lstStyle/>
                    <a:p>
                      <a:pPr algn="ctr"/>
                      <a:r>
                        <a:rPr kumimoji="1" lang="en-US" altLang="ja-JP" dirty="0" smtClean="0"/>
                        <a:t>Par2</a:t>
                      </a:r>
                      <a:endParaRPr kumimoji="1" lang="ja-JP" altLang="en-US" dirty="0"/>
                    </a:p>
                  </a:txBody>
                  <a:tcPr anchor="ctr"/>
                </a:tc>
              </a:tr>
              <a:tr h="674759">
                <a:tc>
                  <a:txBody>
                    <a:bodyPr/>
                    <a:lstStyle/>
                    <a:p>
                      <a:pPr algn="ctr"/>
                      <a:r>
                        <a:rPr kumimoji="1" lang="en-US" altLang="ja-JP" dirty="0" smtClean="0"/>
                        <a:t>Goo1</a:t>
                      </a:r>
                      <a:endParaRPr kumimoji="1" lang="ja-JP" altLang="en-US" dirty="0"/>
                    </a:p>
                  </a:txBody>
                  <a:tcPr anchor="ctr"/>
                </a:tc>
                <a:tc>
                  <a:txBody>
                    <a:bodyPr/>
                    <a:lstStyle/>
                    <a:p>
                      <a:pPr algn="r"/>
                      <a:r>
                        <a:rPr kumimoji="1" lang="en-US" altLang="ja-JP" dirty="0" smtClean="0"/>
                        <a:t>1760.6</a:t>
                      </a:r>
                      <a:endParaRPr kumimoji="1" lang="ja-JP" altLang="en-US" dirty="0"/>
                    </a:p>
                  </a:txBody>
                  <a:tcPr anchor="ctr"/>
                </a:tc>
                <a:tc>
                  <a:txBody>
                    <a:bodyPr/>
                    <a:lstStyle/>
                    <a:p>
                      <a:pPr algn="r"/>
                      <a:r>
                        <a:rPr kumimoji="1" lang="en-US" altLang="ja-JP" dirty="0" smtClean="0"/>
                        <a:t>2864.8</a:t>
                      </a:r>
                      <a:endParaRPr kumimoji="1" lang="ja-JP" altLang="en-US" dirty="0"/>
                    </a:p>
                  </a:txBody>
                  <a:tcPr anchor="ctr"/>
                </a:tc>
                <a:tc>
                  <a:txBody>
                    <a:bodyPr/>
                    <a:lstStyle/>
                    <a:p>
                      <a:pPr algn="r"/>
                      <a:r>
                        <a:rPr kumimoji="1" lang="en-US" altLang="ja-JP" dirty="0" smtClean="0"/>
                        <a:t>2202.8</a:t>
                      </a:r>
                      <a:endParaRPr kumimoji="1" lang="ja-JP" altLang="en-US" dirty="0"/>
                    </a:p>
                  </a:txBody>
                  <a:tcPr anchor="ctr"/>
                </a:tc>
              </a:tr>
              <a:tr h="674759">
                <a:tc>
                  <a:txBody>
                    <a:bodyPr/>
                    <a:lstStyle/>
                    <a:p>
                      <a:pPr algn="ctr"/>
                      <a:r>
                        <a:rPr kumimoji="1" lang="en-US" altLang="ja-JP" dirty="0" smtClean="0"/>
                        <a:t>Chk1</a:t>
                      </a:r>
                      <a:endParaRPr kumimoji="1" lang="ja-JP" altLang="en-US" dirty="0"/>
                    </a:p>
                  </a:txBody>
                  <a:tcPr anchor="ctr"/>
                </a:tc>
                <a:tc>
                  <a:txBody>
                    <a:bodyPr/>
                    <a:lstStyle/>
                    <a:p>
                      <a:pPr algn="r"/>
                      <a:r>
                        <a:rPr kumimoji="1" lang="en-US" altLang="ja-JP" dirty="0" smtClean="0"/>
                        <a:t>2559.4</a:t>
                      </a:r>
                      <a:endParaRPr kumimoji="1" lang="ja-JP" altLang="en-US" dirty="0"/>
                    </a:p>
                  </a:txBody>
                  <a:tcPr anchor="ctr"/>
                </a:tc>
                <a:tc>
                  <a:txBody>
                    <a:bodyPr/>
                    <a:lstStyle/>
                    <a:p>
                      <a:pPr algn="r"/>
                      <a:r>
                        <a:rPr kumimoji="1" lang="en-US" altLang="ja-JP" dirty="0" smtClean="0"/>
                        <a:t>2259.1</a:t>
                      </a:r>
                      <a:endParaRPr kumimoji="1" lang="ja-JP" altLang="en-US" dirty="0"/>
                    </a:p>
                  </a:txBody>
                  <a:tcPr anchor="ctr"/>
                </a:tc>
                <a:tc>
                  <a:txBody>
                    <a:bodyPr/>
                    <a:lstStyle/>
                    <a:p>
                      <a:pPr algn="r"/>
                      <a:r>
                        <a:rPr kumimoji="1" lang="en-US" altLang="ja-JP" dirty="0" smtClean="0"/>
                        <a:t>2789.3</a:t>
                      </a:r>
                      <a:endParaRPr kumimoji="1" lang="ja-JP" altLang="en-US" dirty="0"/>
                    </a:p>
                  </a:txBody>
                  <a:tcPr anchor="ctr"/>
                </a:tc>
              </a:tr>
              <a:tr h="674759">
                <a:tc>
                  <a:txBody>
                    <a:bodyPr/>
                    <a:lstStyle/>
                    <a:p>
                      <a:pPr algn="ctr"/>
                      <a:r>
                        <a:rPr kumimoji="1" lang="en-US" altLang="ja-JP" dirty="0" smtClean="0"/>
                        <a:t>Par1</a:t>
                      </a:r>
                      <a:endParaRPr kumimoji="1" lang="ja-JP" altLang="en-US" dirty="0"/>
                    </a:p>
                  </a:txBody>
                  <a:tcPr anchor="ctr"/>
                </a:tc>
                <a:tc>
                  <a:txBody>
                    <a:bodyPr/>
                    <a:lstStyle/>
                    <a:p>
                      <a:pPr algn="r"/>
                      <a:r>
                        <a:rPr kumimoji="1" lang="en-US" altLang="ja-JP" dirty="0" smtClean="0"/>
                        <a:t>2182.4</a:t>
                      </a:r>
                      <a:endParaRPr kumimoji="1" lang="ja-JP" altLang="en-US" dirty="0"/>
                    </a:p>
                  </a:txBody>
                  <a:tcPr anchor="ctr"/>
                </a:tc>
                <a:tc>
                  <a:txBody>
                    <a:bodyPr/>
                    <a:lstStyle/>
                    <a:p>
                      <a:pPr algn="r"/>
                      <a:r>
                        <a:rPr kumimoji="1" lang="en-US" altLang="ja-JP" dirty="0" smtClean="0"/>
                        <a:t>2920.9</a:t>
                      </a:r>
                      <a:endParaRPr kumimoji="1" lang="ja-JP" altLang="en-US" dirty="0"/>
                    </a:p>
                  </a:txBody>
                  <a:tcPr anchor="ctr"/>
                </a:tc>
                <a:tc>
                  <a:txBody>
                    <a:bodyPr/>
                    <a:lstStyle/>
                    <a:p>
                      <a:pPr algn="r"/>
                      <a:r>
                        <a:rPr kumimoji="1" lang="en-US" altLang="ja-JP" dirty="0" smtClean="0"/>
                        <a:t>2272.4</a:t>
                      </a:r>
                      <a:endParaRPr kumimoji="1" lang="ja-JP" altLang="en-US" dirty="0"/>
                    </a:p>
                  </a:txBody>
                  <a:tcPr anchor="ctr"/>
                </a:tc>
              </a:tr>
            </a:tbl>
          </a:graphicData>
        </a:graphic>
      </p:graphicFrame>
    </p:spTree>
    <p:extLst>
      <p:ext uri="{BB962C8B-B14F-4D97-AF65-F5344CB8AC3E}">
        <p14:creationId xmlns:p14="http://schemas.microsoft.com/office/powerpoint/2010/main" val="316812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7-3.</a:t>
            </a:r>
            <a:r>
              <a:rPr kumimoji="1" lang="ja-JP" altLang="en-US" dirty="0"/>
              <a:t>音声認識の実現という観点から，距離計算の表について考察</a:t>
            </a:r>
          </a:p>
        </p:txBody>
      </p:sp>
      <p:sp>
        <p:nvSpPr>
          <p:cNvPr id="3" name="コンテンツ プレースホルダー 2"/>
          <p:cNvSpPr>
            <a:spLocks noGrp="1"/>
          </p:cNvSpPr>
          <p:nvPr>
            <p:ph idx="1"/>
          </p:nvPr>
        </p:nvSpPr>
        <p:spPr/>
        <p:txBody>
          <a:bodyPr/>
          <a:lstStyle/>
          <a:p>
            <a:r>
              <a:rPr kumimoji="1" lang="en-US" altLang="ja-JP" dirty="0" smtClean="0"/>
              <a:t>【</a:t>
            </a:r>
            <a:r>
              <a:rPr kumimoji="1" lang="ja-JP" altLang="en-US" dirty="0" smtClean="0"/>
              <a:t>考察</a:t>
            </a:r>
            <a:r>
              <a:rPr kumimoji="1" lang="en-US" altLang="ja-JP" dirty="0" smtClean="0"/>
              <a:t>】</a:t>
            </a:r>
          </a:p>
          <a:p>
            <a:r>
              <a:rPr kumimoji="1" lang="ja-JP" altLang="en-US" dirty="0" smtClean="0"/>
              <a:t>音声認識の観点から見ると，同じ音同士つまり表の対角要素にある値が小さいはずである．しかし，パーの音だけ，グーと１００程度しかコストが違わないため誤認識してしまう可能性がありそうであった．</a:t>
            </a:r>
            <a:endParaRPr kumimoji="1" lang="en-US" altLang="ja-JP" dirty="0" smtClean="0"/>
          </a:p>
          <a:p>
            <a:r>
              <a:rPr kumimoji="1" lang="ja-JP" altLang="en-US" dirty="0" smtClean="0"/>
              <a:t>グーとグー・グーとパーの比較では確実にグーと認識してくれそうだが，パーとグー・パーとパーのコストの差が逆転してしまっていることが不可解</a:t>
            </a:r>
            <a:endParaRPr kumimoji="1" lang="en-US" altLang="ja-JP" dirty="0" smtClean="0"/>
          </a:p>
          <a:p>
            <a:r>
              <a:rPr kumimoji="1" lang="ja-JP" altLang="en-US" dirty="0" smtClean="0"/>
              <a:t>問題４でのスペクトログラムを見ると，割とグーとパーが似ているため，同じ用な音に対して何らかの特徴付けのための要素を考える必要がありそう．または，参照データを多くかき集めた優秀なものを作る必要があると考えた．</a:t>
            </a:r>
            <a:endParaRPr kumimoji="1" lang="ja-JP" altLang="en-US" dirty="0"/>
          </a:p>
        </p:txBody>
      </p:sp>
    </p:spTree>
    <p:extLst>
      <p:ext uri="{BB962C8B-B14F-4D97-AF65-F5344CB8AC3E}">
        <p14:creationId xmlns:p14="http://schemas.microsoft.com/office/powerpoint/2010/main" val="3980823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問題７のまとめ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a:t>
            </a:r>
            <a:endParaRPr kumimoji="1" lang="en-US" altLang="ja-JP" dirty="0" smtClean="0"/>
          </a:p>
          <a:p>
            <a:r>
              <a:rPr lang="ja-JP" altLang="en-US" dirty="0"/>
              <a:t>最適経路探索問題を応用して，スペクトログラムによる音声間の距離計算を実装し，考察せよ．</a:t>
            </a:r>
          </a:p>
          <a:p>
            <a:pPr lvl="1"/>
            <a:r>
              <a:rPr lang="ja-JP" altLang="en-US" dirty="0"/>
              <a:t>少なくとも </a:t>
            </a:r>
            <a:r>
              <a:rPr lang="en-US" altLang="ja-JP" dirty="0"/>
              <a:t>Dijkstra’s algorithm </a:t>
            </a:r>
            <a:r>
              <a:rPr lang="ja-JP" altLang="en-US" dirty="0"/>
              <a:t>による実装をおこなうこと．</a:t>
            </a:r>
          </a:p>
          <a:p>
            <a:endParaRPr kumimoji="1" lang="en-US" altLang="ja-JP" dirty="0" smtClean="0"/>
          </a:p>
          <a:p>
            <a:r>
              <a:rPr kumimoji="1" lang="ja-JP" altLang="en-US" dirty="0" smtClean="0"/>
              <a:t>まとめ</a:t>
            </a:r>
            <a:endParaRPr kumimoji="1" lang="en-US" altLang="ja-JP" dirty="0" smtClean="0"/>
          </a:p>
          <a:p>
            <a:pPr lvl="1"/>
            <a:r>
              <a:rPr kumimoji="1" lang="en-US" altLang="ja-JP" dirty="0"/>
              <a:t>Dijkstra’s </a:t>
            </a:r>
            <a:r>
              <a:rPr kumimoji="1" lang="en-US" altLang="ja-JP" dirty="0" smtClean="0"/>
              <a:t>algorithm</a:t>
            </a:r>
            <a:r>
              <a:rPr kumimoji="1" lang="ja-JP" altLang="en-US" dirty="0" smtClean="0"/>
              <a:t>による探索を実装し，時間的な音声の違いも認識できるようにした</a:t>
            </a:r>
            <a:endParaRPr kumimoji="1" lang="en-US" altLang="ja-JP" dirty="0" smtClean="0"/>
          </a:p>
          <a:p>
            <a:pPr lvl="1"/>
            <a:r>
              <a:rPr kumimoji="1" lang="ja-JP" altLang="en-US" dirty="0"/>
              <a:t>コスト</a:t>
            </a:r>
            <a:r>
              <a:rPr kumimoji="1" lang="ja-JP" altLang="en-US" dirty="0" smtClean="0"/>
              <a:t>の表を作成し，音声認識の観点から考察を行った</a:t>
            </a:r>
            <a:endParaRPr kumimoji="1" lang="ja-JP" altLang="en-US" dirty="0"/>
          </a:p>
        </p:txBody>
      </p:sp>
    </p:spTree>
    <p:extLst>
      <p:ext uri="{BB962C8B-B14F-4D97-AF65-F5344CB8AC3E}">
        <p14:creationId xmlns:p14="http://schemas.microsoft.com/office/powerpoint/2010/main" val="2662863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FB0710-5556-42DB-A02E-69DB72DD2C04}"/>
              </a:ext>
            </a:extLst>
          </p:cNvPr>
          <p:cNvSpPr>
            <a:spLocks noGrp="1"/>
          </p:cNvSpPr>
          <p:nvPr>
            <p:ph type="title"/>
          </p:nvPr>
        </p:nvSpPr>
        <p:spPr/>
        <p:txBody>
          <a:bodyPr/>
          <a:lstStyle/>
          <a:p>
            <a:r>
              <a:rPr lang="ja-JP" altLang="en-US">
                <a:ea typeface="ＭＳ Ｐゴシック"/>
                <a:cs typeface="Calibri Light"/>
              </a:rPr>
              <a:t>感想</a:t>
            </a:r>
            <a:endParaRPr kumimoji="1" lang="ja-JP" altLang="en-US"/>
          </a:p>
        </p:txBody>
      </p:sp>
      <p:sp>
        <p:nvSpPr>
          <p:cNvPr id="3" name="Content Placeholder 2">
            <a:extLst>
              <a:ext uri="{FF2B5EF4-FFF2-40B4-BE49-F238E27FC236}">
                <a16:creationId xmlns="" xmlns:a16="http://schemas.microsoft.com/office/drawing/2014/main" id="{D0C6346C-5316-4ACC-ADA2-2594F4B24E09}"/>
              </a:ext>
            </a:extLst>
          </p:cNvPr>
          <p:cNvSpPr>
            <a:spLocks noGrp="1"/>
          </p:cNvSpPr>
          <p:nvPr>
            <p:ph idx="1"/>
          </p:nvPr>
        </p:nvSpPr>
        <p:spPr/>
        <p:txBody>
          <a:bodyPr vert="horz" lIns="0" tIns="45720" rIns="0" bIns="45720" rtlCol="0" anchor="t">
            <a:normAutofit/>
          </a:bodyPr>
          <a:lstStyle/>
          <a:p>
            <a:r>
              <a:rPr lang="ja-JP" altLang="en-US" dirty="0" smtClean="0">
                <a:ea typeface="ＭＳ Ｐゴシック"/>
                <a:cs typeface="Calibri"/>
              </a:rPr>
              <a:t>正弦波のときのスペクトログラムは何も変化無くておも</a:t>
            </a:r>
            <a:r>
              <a:rPr lang="ja-JP" altLang="en-US" dirty="0" err="1" smtClean="0">
                <a:ea typeface="ＭＳ Ｐゴシック"/>
                <a:cs typeface="Calibri"/>
              </a:rPr>
              <a:t>しくなかったけど</a:t>
            </a:r>
            <a:r>
              <a:rPr lang="ja-JP" altLang="en-US" dirty="0" smtClean="0">
                <a:ea typeface="ＭＳ Ｐゴシック"/>
                <a:cs typeface="Calibri"/>
              </a:rPr>
              <a:t>，グーチョキパーでスペクトログラムを見ると，きちんと時間が経過しても周波数成分の特徴が保持されていることがわかり，色も変化していて視覚的におもしろかった．</a:t>
            </a:r>
            <a:endParaRPr lang="en-US" altLang="ja-JP" dirty="0" smtClean="0">
              <a:ea typeface="ＭＳ Ｐゴシック"/>
              <a:cs typeface="Calibri"/>
            </a:endParaRPr>
          </a:p>
          <a:p>
            <a:r>
              <a:rPr lang="ja-JP" altLang="en-US" smtClean="0">
                <a:ea typeface="ＭＳ Ｐゴシック"/>
                <a:cs typeface="Calibri"/>
              </a:rPr>
              <a:t>識別器も自分の声はそりゃ認識できるけど，友人の声だと認識できていなくてちょっと残念だったけど，なぜ認識できないのかということを考えられたので良かった．</a:t>
            </a:r>
            <a:endParaRPr lang="en-US" altLang="ja-JP">
              <a:ea typeface="ＭＳ Ｐゴシック"/>
              <a:cs typeface="Calibri"/>
            </a:endParaRPr>
          </a:p>
        </p:txBody>
      </p:sp>
    </p:spTree>
    <p:extLst>
      <p:ext uri="{BB962C8B-B14F-4D97-AF65-F5344CB8AC3E}">
        <p14:creationId xmlns:p14="http://schemas.microsoft.com/office/powerpoint/2010/main" val="249766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3891FC-0345-48C8-8CB5-9342BD0ECD88}"/>
              </a:ext>
            </a:extLst>
          </p:cNvPr>
          <p:cNvSpPr>
            <a:spLocks noGrp="1"/>
          </p:cNvSpPr>
          <p:nvPr>
            <p:ph type="title"/>
          </p:nvPr>
        </p:nvSpPr>
        <p:spPr/>
        <p:txBody>
          <a:bodyPr/>
          <a:lstStyle/>
          <a:p>
            <a:r>
              <a:rPr lang="ja-JP" altLang="en-US">
                <a:ea typeface="ＭＳ Ｐゴシック"/>
                <a:cs typeface="Calibri Light"/>
              </a:rPr>
              <a:t>問題４</a:t>
            </a:r>
            <a:endParaRPr kumimoji="1" lang="ja-JP" altLang="en-US"/>
          </a:p>
        </p:txBody>
      </p:sp>
      <p:sp>
        <p:nvSpPr>
          <p:cNvPr id="3" name="Content Placeholder 2">
            <a:extLst>
              <a:ext uri="{FF2B5EF4-FFF2-40B4-BE49-F238E27FC236}">
                <a16:creationId xmlns="" xmlns:a16="http://schemas.microsoft.com/office/drawing/2014/main" id="{220BBBBD-7F54-4CBD-B536-660E83B5B36D}"/>
              </a:ext>
            </a:extLst>
          </p:cNvPr>
          <p:cNvSpPr>
            <a:spLocks noGrp="1"/>
          </p:cNvSpPr>
          <p:nvPr>
            <p:ph idx="1"/>
          </p:nvPr>
        </p:nvSpPr>
        <p:spPr/>
        <p:txBody>
          <a:bodyPr vert="horz" lIns="0" tIns="45720" rIns="0" bIns="45720" rtlCol="0" anchor="t">
            <a:normAutofit/>
          </a:bodyPr>
          <a:lstStyle/>
          <a:p>
            <a:r>
              <a:rPr lang="ja-JP">
                <a:ea typeface="+mn-lt"/>
                <a:cs typeface="+mn-lt"/>
              </a:rPr>
              <a:t>じゃんけんの3手（「グー」「チョキ」「パー」）の単語発声を音声ファイルとして録音し，今後の音声認識の実験で利用できるよう準備せよ．</a:t>
            </a:r>
            <a:endParaRPr lang="ja-JP" altLang="en-US">
              <a:cs typeface="Calibri" panose="020F0502020204030204"/>
            </a:endParaRPr>
          </a:p>
          <a:p>
            <a:pPr marL="383540" lvl="1"/>
            <a:r>
              <a:rPr lang="ja-JP">
                <a:ea typeface="+mn-lt"/>
                <a:cs typeface="+mn-lt"/>
              </a:rPr>
              <a:t>いずれの音声ファイルも，サンプリング周波数 16 kHz，信号長 600 ms とすること．</a:t>
            </a:r>
            <a:endParaRPr lang="ja-JP">
              <a:ea typeface="ＭＳ Ｐゴシック"/>
              <a:cs typeface="Calibri"/>
            </a:endParaRPr>
          </a:p>
          <a:p>
            <a:pPr marL="383540" lvl="1"/>
            <a:r>
              <a:rPr lang="ja-JP">
                <a:ea typeface="+mn-lt"/>
                <a:cs typeface="+mn-lt"/>
              </a:rPr>
              <a:t>各パターンにつき，少なくとも2つは収録すること．</a:t>
            </a:r>
            <a:endParaRPr lang="ja-JP">
              <a:ea typeface="ＭＳ Ｐゴシック"/>
              <a:cs typeface="Calibri"/>
            </a:endParaRPr>
          </a:p>
          <a:p>
            <a:endParaRPr lang="ja-JP" altLang="en-US" dirty="0">
              <a:ea typeface="ＭＳ Ｐゴシック"/>
              <a:cs typeface="Calibri"/>
            </a:endParaRPr>
          </a:p>
        </p:txBody>
      </p:sp>
    </p:spTree>
    <p:extLst>
      <p:ext uri="{BB962C8B-B14F-4D97-AF65-F5344CB8AC3E}">
        <p14:creationId xmlns:p14="http://schemas.microsoft.com/office/powerpoint/2010/main" val="785741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DE8036-7555-45D3-8881-5EE3F26756EB}"/>
              </a:ext>
            </a:extLst>
          </p:cNvPr>
          <p:cNvSpPr>
            <a:spLocks noGrp="1"/>
          </p:cNvSpPr>
          <p:nvPr>
            <p:ph type="title"/>
          </p:nvPr>
        </p:nvSpPr>
        <p:spPr/>
        <p:txBody>
          <a:bodyPr/>
          <a:lstStyle/>
          <a:p>
            <a:r>
              <a:rPr lang="ja-JP" altLang="en-US">
                <a:ea typeface="ＭＳ Ｐゴシック"/>
                <a:cs typeface="Calibri Light"/>
              </a:rPr>
              <a:t>問題４の小問題</a:t>
            </a:r>
            <a:endParaRPr kumimoji="1" lang="ja-JP" altLang="en-US"/>
          </a:p>
        </p:txBody>
      </p:sp>
      <p:sp>
        <p:nvSpPr>
          <p:cNvPr id="3" name="Content Placeholder 2">
            <a:extLst>
              <a:ext uri="{FF2B5EF4-FFF2-40B4-BE49-F238E27FC236}">
                <a16:creationId xmlns="" xmlns:a16="http://schemas.microsoft.com/office/drawing/2014/main" id="{77F03A69-8606-4E75-8ECA-9D53BFCC6351}"/>
              </a:ext>
            </a:extLst>
          </p:cNvPr>
          <p:cNvSpPr>
            <a:spLocks noGrp="1"/>
          </p:cNvSpPr>
          <p:nvPr>
            <p:ph idx="1"/>
          </p:nvPr>
        </p:nvSpPr>
        <p:spPr/>
        <p:txBody>
          <a:bodyPr vert="horz" lIns="0" tIns="45720" rIns="0" bIns="45720" rtlCol="0" anchor="t">
            <a:normAutofit/>
          </a:bodyPr>
          <a:lstStyle/>
          <a:p>
            <a:r>
              <a:rPr lang="ja-JP" altLang="en-US" dirty="0"/>
              <a:t>小問題（優先発展♫）</a:t>
            </a:r>
          </a:p>
          <a:p>
            <a:pPr lvl="1"/>
            <a:r>
              <a:rPr lang="ja-JP" altLang="en-US" dirty="0"/>
              <a:t>記録した</a:t>
            </a:r>
            <a:r>
              <a:rPr lang="en-US" altLang="ja-JP" dirty="0"/>
              <a:t>6</a:t>
            </a:r>
            <a:r>
              <a:rPr lang="ja-JP" altLang="en-US" dirty="0" err="1"/>
              <a:t>つの</a:t>
            </a:r>
            <a:r>
              <a:rPr lang="ja-JP" altLang="en-US" dirty="0"/>
              <a:t>音声（グー，チョキ，パーそれぞれ</a:t>
            </a:r>
            <a:r>
              <a:rPr lang="en-US" altLang="ja-JP" dirty="0"/>
              <a:t>2</a:t>
            </a:r>
            <a:r>
              <a:rPr lang="ja-JP" altLang="en-US" dirty="0"/>
              <a:t>つ）のスペクトログラムを図示しなさい．</a:t>
            </a:r>
          </a:p>
          <a:p>
            <a:pPr marL="0" indent="0">
              <a:buNone/>
            </a:pPr>
            <a:r>
              <a:rPr lang="ja-JP" altLang="en-US" dirty="0"/>
              <a:t/>
            </a:r>
            <a:br>
              <a:rPr lang="ja-JP" altLang="en-US" dirty="0"/>
            </a:br>
            <a:endParaRPr lang="ja-JP" altLang="en-US" dirty="0">
              <a:ea typeface="ＭＳ Ｐゴシック"/>
              <a:cs typeface="Calibri"/>
            </a:endParaRPr>
          </a:p>
        </p:txBody>
      </p:sp>
    </p:spTree>
    <p:extLst>
      <p:ext uri="{BB962C8B-B14F-4D97-AF65-F5344CB8AC3E}">
        <p14:creationId xmlns:p14="http://schemas.microsoft.com/office/powerpoint/2010/main" val="2880831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記録した</a:t>
            </a:r>
            <a:r>
              <a:rPr lang="en-US" altLang="ja-JP" dirty="0"/>
              <a:t>6</a:t>
            </a:r>
            <a:r>
              <a:rPr lang="ja-JP" altLang="en-US" dirty="0" err="1"/>
              <a:t>つの</a:t>
            </a:r>
            <a:r>
              <a:rPr lang="ja-JP" altLang="en-US" dirty="0"/>
              <a:t>音声（グー，チョキ，パーそれぞれ</a:t>
            </a:r>
            <a:r>
              <a:rPr lang="en-US" altLang="ja-JP" dirty="0"/>
              <a:t>2</a:t>
            </a:r>
            <a:r>
              <a:rPr lang="ja-JP" altLang="en-US" dirty="0"/>
              <a:t>つ）のスペクトログラムを図示</a:t>
            </a:r>
            <a:endParaRPr kumimoji="1" lang="ja-JP" altLang="en-US" dirty="0"/>
          </a:p>
        </p:txBody>
      </p:sp>
      <p:sp>
        <p:nvSpPr>
          <p:cNvPr id="8" name="コンテンツ プレースホルダー 2"/>
          <p:cNvSpPr txBox="1">
            <a:spLocks/>
          </p:cNvSpPr>
          <p:nvPr/>
        </p:nvSpPr>
        <p:spPr>
          <a:xfrm>
            <a:off x="1097280" y="3423138"/>
            <a:ext cx="4091037" cy="116814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ja-JP" altLang="en-US" dirty="0" smtClean="0"/>
              <a:t>グー，チョキ，パー，それぞれ２個ずつのスペクトログラムを表示した．</a:t>
            </a:r>
            <a:endParaRPr lang="en-US" altLang="ja-JP" dirty="0" smtClean="0"/>
          </a:p>
          <a:p>
            <a:r>
              <a:rPr kumimoji="1" lang="ja-JP" altLang="en-US" dirty="0" smtClean="0"/>
              <a:t>それぞれ縦は</a:t>
            </a:r>
            <a:r>
              <a:rPr kumimoji="1" lang="en-US" altLang="ja-JP" dirty="0" smtClean="0"/>
              <a:t>Hz</a:t>
            </a:r>
            <a:r>
              <a:rPr lang="ja-JP" altLang="en-US" dirty="0" smtClean="0"/>
              <a:t>で，</a:t>
            </a:r>
            <a:r>
              <a:rPr kumimoji="1" lang="ja-JP" altLang="en-US" dirty="0" smtClean="0"/>
              <a:t>横は時間である．</a:t>
            </a:r>
            <a:endParaRPr kumimoji="1" lang="ja-JP" altLang="en-US" dirty="0"/>
          </a:p>
        </p:txBody>
      </p:sp>
      <p:pic>
        <p:nvPicPr>
          <p:cNvPr id="10" name="図 9"/>
          <p:cNvPicPr>
            <a:picLocks noChangeAspect="1"/>
          </p:cNvPicPr>
          <p:nvPr/>
        </p:nvPicPr>
        <p:blipFill>
          <a:blip r:embed="rId2"/>
          <a:stretch>
            <a:fillRect/>
          </a:stretch>
        </p:blipFill>
        <p:spPr>
          <a:xfrm>
            <a:off x="5188317" y="2072109"/>
            <a:ext cx="6091311" cy="3863305"/>
          </a:xfrm>
          <a:prstGeom prst="rect">
            <a:avLst/>
          </a:prstGeom>
        </p:spPr>
      </p:pic>
    </p:spTree>
    <p:extLst>
      <p:ext uri="{BB962C8B-B14F-4D97-AF65-F5344CB8AC3E}">
        <p14:creationId xmlns:p14="http://schemas.microsoft.com/office/powerpoint/2010/main" val="137429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4A4A78-257C-44BA-8391-B8B4AB45965A}"/>
              </a:ext>
            </a:extLst>
          </p:cNvPr>
          <p:cNvSpPr>
            <a:spLocks noGrp="1"/>
          </p:cNvSpPr>
          <p:nvPr>
            <p:ph type="title"/>
          </p:nvPr>
        </p:nvSpPr>
        <p:spPr/>
        <p:txBody>
          <a:bodyPr/>
          <a:lstStyle/>
          <a:p>
            <a:r>
              <a:rPr lang="ja-JP" altLang="en-US">
                <a:ea typeface="ＭＳ Ｐゴシック"/>
                <a:cs typeface="Calibri Light"/>
              </a:rPr>
              <a:t>問題４のまとめ</a:t>
            </a:r>
            <a:endParaRPr lang="ja-JP" altLang="en-US" dirty="0">
              <a:ea typeface="ＭＳ Ｐゴシック"/>
              <a:cs typeface="Calibri Light"/>
            </a:endParaRPr>
          </a:p>
        </p:txBody>
      </p:sp>
      <p:sp>
        <p:nvSpPr>
          <p:cNvPr id="3" name="Content Placeholder 2">
            <a:extLst>
              <a:ext uri="{FF2B5EF4-FFF2-40B4-BE49-F238E27FC236}">
                <a16:creationId xmlns="" xmlns:a16="http://schemas.microsoft.com/office/drawing/2014/main" id="{9468AEC4-79DC-4127-AE27-99C0115673EC}"/>
              </a:ext>
            </a:extLst>
          </p:cNvPr>
          <p:cNvSpPr>
            <a:spLocks noGrp="1"/>
          </p:cNvSpPr>
          <p:nvPr>
            <p:ph idx="1"/>
          </p:nvPr>
        </p:nvSpPr>
        <p:spPr/>
        <p:txBody>
          <a:bodyPr vert="horz" lIns="0" tIns="45720" rIns="0" bIns="45720" rtlCol="0" anchor="t">
            <a:normAutofit/>
          </a:bodyPr>
          <a:lstStyle/>
          <a:p>
            <a:r>
              <a:rPr lang="ja-JP" altLang="en-US" dirty="0">
                <a:ea typeface="ＭＳ Ｐゴシック"/>
                <a:cs typeface="Calibri"/>
              </a:rPr>
              <a:t>問題</a:t>
            </a:r>
          </a:p>
          <a:p>
            <a:r>
              <a:rPr lang="ja-JP" dirty="0">
                <a:ea typeface="ＭＳ Ｐゴシック"/>
                <a:cs typeface="Calibri"/>
              </a:rPr>
              <a:t>じゃんけんの3手（「グー」「チョキ」「パー」）の単語発声を音声ファイルとして録音し，今後の音声認識の実験で利用できるよう準備せよ．</a:t>
            </a:r>
            <a:endParaRPr lang="ja-JP" altLang="en-US" dirty="0">
              <a:ea typeface="ＭＳ Ｐゴシック"/>
              <a:cs typeface="Calibri"/>
            </a:endParaRPr>
          </a:p>
          <a:p>
            <a:endParaRPr lang="ja-JP" dirty="0">
              <a:ea typeface="ＭＳ Ｐゴシック"/>
              <a:cs typeface="Calibri"/>
            </a:endParaRPr>
          </a:p>
          <a:p>
            <a:r>
              <a:rPr lang="ja-JP" dirty="0">
                <a:ea typeface="ＭＳ Ｐゴシック"/>
                <a:cs typeface="Calibri"/>
              </a:rPr>
              <a:t>まとめ</a:t>
            </a:r>
          </a:p>
          <a:p>
            <a:r>
              <a:rPr lang="ja-JP" altLang="en-US" dirty="0" smtClean="0">
                <a:ea typeface="ＭＳ Ｐゴシック"/>
                <a:cs typeface="Calibri"/>
              </a:rPr>
              <a:t>スペクトログラムを図示，スペクトログラムの表示手順を確認した．</a:t>
            </a:r>
            <a:endParaRPr lang="en-US" altLang="ja-JP" dirty="0">
              <a:ea typeface="ＭＳ Ｐゴシック"/>
              <a:cs typeface="Calibri"/>
            </a:endParaRPr>
          </a:p>
          <a:p>
            <a:pPr marL="0" indent="0">
              <a:buNone/>
            </a:pPr>
            <a:endParaRPr lang="ja-JP" dirty="0">
              <a:ea typeface="ＭＳ Ｐゴシック"/>
              <a:cs typeface="Calibri"/>
            </a:endParaRPr>
          </a:p>
        </p:txBody>
      </p:sp>
    </p:spTree>
    <p:extLst>
      <p:ext uri="{BB962C8B-B14F-4D97-AF65-F5344CB8AC3E}">
        <p14:creationId xmlns:p14="http://schemas.microsoft.com/office/powerpoint/2010/main" val="24514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 </a:t>
            </a:r>
            <a:r>
              <a:rPr lang="en-US" altLang="ja-JP" dirty="0"/>
              <a:t>5</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a:t>参照パターンと入力音声のスペクトル距離の比較に基づく単語音声認識について，考察せよ．</a:t>
            </a:r>
            <a:endParaRPr lang="en-US" altLang="ja-JP" dirty="0"/>
          </a:p>
        </p:txBody>
      </p:sp>
    </p:spTree>
    <p:extLst>
      <p:ext uri="{BB962C8B-B14F-4D97-AF65-F5344CB8AC3E}">
        <p14:creationId xmlns:p14="http://schemas.microsoft.com/office/powerpoint/2010/main" val="2412366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問題５の小問題</a:t>
            </a:r>
            <a:endParaRPr kumimoji="1" lang="ja-JP" altLang="en-US" dirty="0"/>
          </a:p>
        </p:txBody>
      </p:sp>
      <p:sp>
        <p:nvSpPr>
          <p:cNvPr id="3" name="コンテンツ プレースホルダー 2"/>
          <p:cNvSpPr>
            <a:spLocks noGrp="1"/>
          </p:cNvSpPr>
          <p:nvPr>
            <p:ph idx="1"/>
          </p:nvPr>
        </p:nvSpPr>
        <p:spPr/>
        <p:txBody>
          <a:bodyPr/>
          <a:lstStyle/>
          <a:p>
            <a:pPr lvl="1"/>
            <a:r>
              <a:rPr kumimoji="1" lang="ja-JP" altLang="en-US" dirty="0"/>
              <a:t>どのようなアプローチで音声認識を実現するのか，簡単に説明しなさい</a:t>
            </a:r>
            <a:r>
              <a:rPr kumimoji="1" lang="ja-JP" altLang="en-US" dirty="0" smtClean="0"/>
              <a:t>．</a:t>
            </a:r>
            <a:endParaRPr kumimoji="1" lang="en-US" altLang="ja-JP" dirty="0" smtClean="0"/>
          </a:p>
          <a:p>
            <a:pPr lvl="1"/>
            <a:r>
              <a:rPr kumimoji="1" lang="ja-JP" altLang="en-US" dirty="0" smtClean="0"/>
              <a:t>問題</a:t>
            </a:r>
            <a:r>
              <a:rPr kumimoji="1" lang="en-US" altLang="ja-JP" dirty="0"/>
              <a:t>4</a:t>
            </a:r>
            <a:r>
              <a:rPr kumimoji="1" lang="ja-JP" altLang="en-US" dirty="0" err="1"/>
              <a:t>で収</a:t>
            </a:r>
            <a:r>
              <a:rPr kumimoji="1" lang="ja-JP" altLang="en-US" dirty="0"/>
              <a:t>録した</a:t>
            </a:r>
            <a:r>
              <a:rPr kumimoji="1" lang="en-US" altLang="ja-JP" dirty="0"/>
              <a:t>3+3=6</a:t>
            </a:r>
            <a:r>
              <a:rPr kumimoji="1" lang="ja-JP" altLang="en-US" dirty="0" err="1"/>
              <a:t>つの</a:t>
            </a:r>
            <a:r>
              <a:rPr kumimoji="1" lang="ja-JP" altLang="en-US" dirty="0"/>
              <a:t>音声の（対数）パワースペクトルを用いて，</a:t>
            </a:r>
            <a:r>
              <a:rPr kumimoji="1" lang="en-US" altLang="ja-JP" dirty="0"/>
              <a:t>3x3=9</a:t>
            </a:r>
            <a:r>
              <a:rPr kumimoji="1" lang="ja-JP" altLang="en-US" dirty="0"/>
              <a:t>種類の組み合わせで距離を計算し，その結果を表としてまとめなさい．</a:t>
            </a:r>
          </a:p>
        </p:txBody>
      </p:sp>
    </p:spTree>
    <p:extLst>
      <p:ext uri="{BB962C8B-B14F-4D97-AF65-F5344CB8AC3E}">
        <p14:creationId xmlns:p14="http://schemas.microsoft.com/office/powerpoint/2010/main" val="1130430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5-1.</a:t>
            </a:r>
            <a:r>
              <a:rPr kumimoji="1" lang="ja-JP" altLang="en-US" dirty="0"/>
              <a:t>どのようなアプローチで音声認識を実現するのか，簡単に説明しなさい</a:t>
            </a:r>
            <a:r>
              <a:rPr kumimoji="1" lang="ja-JP" altLang="en-US" dirty="0" smtClean="0"/>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097280" y="1845734"/>
                <a:ext cx="10058400" cy="1592791"/>
              </a:xfrm>
            </p:spPr>
            <p:txBody>
              <a:bodyPr/>
              <a:lstStyle/>
              <a:p>
                <a:r>
                  <a:rPr kumimoji="1" lang="ja-JP" altLang="en-US" dirty="0" smtClean="0"/>
                  <a:t>元となる教師データと，識別したいがどれだけ似ているか</a:t>
                </a:r>
                <a:r>
                  <a:rPr lang="en-US" altLang="ja-JP" dirty="0"/>
                  <a:t>2</a:t>
                </a:r>
                <a:r>
                  <a:rPr lang="ja-JP" altLang="en-US" dirty="0"/>
                  <a:t>音声の距離計算にスペクトル距離を</a:t>
                </a:r>
                <a:r>
                  <a:rPr lang="ja-JP" altLang="en-US" dirty="0" smtClean="0"/>
                  <a:t>用いる</a:t>
                </a:r>
                <a:endParaRPr lang="en-US" altLang="ja-JP" dirty="0" smtClean="0"/>
              </a:p>
              <a:p>
                <a:r>
                  <a:rPr kumimoji="1" lang="ja-JP" altLang="en-US" dirty="0" smtClean="0"/>
                  <a:t>ベクトル</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up/>
                        </m:sSubSup>
                        <m:sSubSup>
                          <m:sSubSupPr>
                            <m:ctrlPr>
                              <a:rPr kumimoji="1" lang="en-US" altLang="ja-JP" i="1">
                                <a:latin typeface="Cambria Math" panose="02040503050406030204" pitchFamily="18" charset="0"/>
                              </a:rPr>
                            </m:ctrlPr>
                          </m:sSubSupPr>
                          <m:e>
                            <m:r>
                              <a:rPr kumimoji="1" lang="en-US" altLang="ja-JP" i="1">
                                <a:latin typeface="Cambria Math" panose="02040503050406030204" pitchFamily="18" charset="0"/>
                              </a:rPr>
                              <m:t>𝑥</m:t>
                            </m:r>
                          </m:e>
                          <m:sub>
                            <m:r>
                              <a:rPr kumimoji="1" lang="en-US" altLang="ja-JP" b="0" i="1" smtClean="0">
                                <a:latin typeface="Cambria Math" panose="02040503050406030204" pitchFamily="18" charset="0"/>
                              </a:rPr>
                              <m:t>2</m:t>
                            </m:r>
                          </m:sub>
                          <m:sup/>
                        </m:sSubSup>
                        <m:r>
                          <a:rPr kumimoji="1" lang="en-US" altLang="ja-JP" i="1" smtClean="0">
                            <a:latin typeface="Cambria Math" panose="02040503050406030204" pitchFamily="18" charset="0"/>
                            <a:ea typeface="Cambria Math" panose="02040503050406030204" pitchFamily="18" charset="0"/>
                          </a:rPr>
                          <m:t>⋯</m:t>
                        </m:r>
                        <m:sSubSup>
                          <m:sSubSupPr>
                            <m:ctrlPr>
                              <a:rPr kumimoji="1" lang="en-US" altLang="ja-JP" i="1" smtClean="0">
                                <a:latin typeface="Cambria Math" panose="02040503050406030204" pitchFamily="18" charset="0"/>
                              </a:rPr>
                            </m:ctrlPr>
                          </m:sSubSupPr>
                          <m:e>
                            <m:r>
                              <a:rPr kumimoji="1" lang="en-US" altLang="ja-JP" i="1">
                                <a:latin typeface="Cambria Math" panose="02040503050406030204" pitchFamily="18" charset="0"/>
                              </a:rPr>
                              <m:t>𝑥</m:t>
                            </m:r>
                          </m:e>
                          <m:sub>
                            <m:r>
                              <a:rPr kumimoji="1" lang="en-US" altLang="ja-JP" b="0" i="1" smtClean="0">
                                <a:latin typeface="Cambria Math" panose="02040503050406030204" pitchFamily="18" charset="0"/>
                              </a:rPr>
                              <m:t>𝑁</m:t>
                            </m:r>
                          </m:sub>
                          <m:sup/>
                        </m:sSubSup>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𝑇</m:t>
                        </m:r>
                      </m:sup>
                    </m:sSup>
                  </m:oMath>
                </a14:m>
                <a:r>
                  <a:rPr kumimoji="1" lang="ja-JP" altLang="en-US" dirty="0" smtClean="0"/>
                  <a:t>とベクトル</a:t>
                </a:r>
                <a14:m>
                  <m:oMath xmlns:m="http://schemas.openxmlformats.org/officeDocument/2006/math">
                    <m:r>
                      <m:rPr>
                        <m:sty m:val="p"/>
                      </m:rPr>
                      <a:rPr kumimoji="1" lang="en-US" altLang="ja-JP" b="0" i="0" smtClean="0">
                        <a:latin typeface="Cambria Math" panose="02040503050406030204" pitchFamily="18" charset="0"/>
                      </a:rPr>
                      <m:t>y</m:t>
                    </m:r>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m:t>
                        </m:r>
                        <m:sSubSup>
                          <m:sSubSupPr>
                            <m:ctrlPr>
                              <a:rPr kumimoji="1" lang="en-US" altLang="ja-JP" i="1">
                                <a:latin typeface="Cambria Math" panose="02040503050406030204" pitchFamily="18" charset="0"/>
                              </a:rPr>
                            </m:ctrlPr>
                          </m:sSubSupPr>
                          <m:e>
                            <m:r>
                              <a:rPr kumimoji="1" lang="en-US" altLang="ja-JP" b="0" i="1" smtClean="0">
                                <a:latin typeface="Cambria Math" panose="02040503050406030204" pitchFamily="18" charset="0"/>
                              </a:rPr>
                              <m:t>𝑦</m:t>
                            </m:r>
                          </m:e>
                          <m:sub>
                            <m:r>
                              <a:rPr kumimoji="1" lang="en-US" altLang="ja-JP" i="1">
                                <a:latin typeface="Cambria Math" panose="02040503050406030204" pitchFamily="18" charset="0"/>
                              </a:rPr>
                              <m:t>1</m:t>
                            </m:r>
                          </m:sub>
                          <m:sup/>
                        </m:sSubSup>
                        <m:sSubSup>
                          <m:sSubSupPr>
                            <m:ctrlPr>
                              <a:rPr kumimoji="1" lang="en-US" altLang="ja-JP" i="1">
                                <a:latin typeface="Cambria Math" panose="02040503050406030204" pitchFamily="18" charset="0"/>
                              </a:rPr>
                            </m:ctrlPr>
                          </m:sSubSupPr>
                          <m:e>
                            <m:r>
                              <a:rPr kumimoji="1" lang="en-US" altLang="ja-JP" b="0" i="1" smtClean="0">
                                <a:latin typeface="Cambria Math" panose="02040503050406030204" pitchFamily="18" charset="0"/>
                              </a:rPr>
                              <m:t>𝑦</m:t>
                            </m:r>
                          </m:e>
                          <m:sub>
                            <m:r>
                              <a:rPr kumimoji="1" lang="en-US" altLang="ja-JP" i="1">
                                <a:latin typeface="Cambria Math" panose="02040503050406030204" pitchFamily="18" charset="0"/>
                              </a:rPr>
                              <m:t>2</m:t>
                            </m:r>
                          </m:sub>
                          <m:sup/>
                        </m:sSubSup>
                        <m:r>
                          <a:rPr kumimoji="1" lang="en-US" altLang="ja-JP" i="1">
                            <a:latin typeface="Cambria Math" panose="02040503050406030204" pitchFamily="18" charset="0"/>
                            <a:ea typeface="Cambria Math" panose="02040503050406030204" pitchFamily="18" charset="0"/>
                          </a:rPr>
                          <m:t>⋯</m:t>
                        </m:r>
                        <m:sSubSup>
                          <m:sSubSupPr>
                            <m:ctrlPr>
                              <a:rPr kumimoji="1" lang="en-US" altLang="ja-JP" i="1">
                                <a:latin typeface="Cambria Math" panose="02040503050406030204" pitchFamily="18" charset="0"/>
                              </a:rPr>
                            </m:ctrlPr>
                          </m:sSubSupPr>
                          <m:e>
                            <m:r>
                              <a:rPr kumimoji="1" lang="en-US" altLang="ja-JP" b="0" i="1" smtClean="0">
                                <a:latin typeface="Cambria Math" panose="02040503050406030204" pitchFamily="18" charset="0"/>
                              </a:rPr>
                              <m:t>𝑦</m:t>
                            </m:r>
                          </m:e>
                          <m:sub>
                            <m:r>
                              <a:rPr kumimoji="1" lang="en-US" altLang="ja-JP" i="1">
                                <a:latin typeface="Cambria Math" panose="02040503050406030204" pitchFamily="18" charset="0"/>
                              </a:rPr>
                              <m:t>𝑁</m:t>
                            </m:r>
                          </m:sub>
                          <m:sup/>
                        </m:sSubSup>
                        <m:r>
                          <a:rPr kumimoji="1" lang="en-US" altLang="ja-JP" i="1">
                            <a:latin typeface="Cambria Math" panose="02040503050406030204" pitchFamily="18" charset="0"/>
                          </a:rPr>
                          <m:t>]</m:t>
                        </m:r>
                      </m:e>
                      <m:sup>
                        <m:r>
                          <a:rPr kumimoji="1" lang="en-US" altLang="ja-JP" i="1">
                            <a:latin typeface="Cambria Math" panose="02040503050406030204" pitchFamily="18" charset="0"/>
                          </a:rPr>
                          <m:t>𝑇</m:t>
                        </m:r>
                      </m:sup>
                    </m:sSup>
                    <m:r>
                      <a:rPr kumimoji="1" lang="ja-JP" altLang="en-US" i="1" dirty="0" smtClean="0">
                        <a:latin typeface="Cambria Math" panose="02040503050406030204" pitchFamily="18" charset="0"/>
                      </a:rPr>
                      <m:t>の</m:t>
                    </m:r>
                  </m:oMath>
                </a14:m>
                <a:r>
                  <a:rPr kumimoji="1" lang="ja-JP" altLang="en-US" dirty="0" smtClean="0"/>
                  <a:t>距離</a:t>
                </a:r>
                <a14:m>
                  <m:oMath xmlns:m="http://schemas.openxmlformats.org/officeDocument/2006/math">
                    <m:r>
                      <a:rPr kumimoji="1" lang="en-US" altLang="ja-JP" b="0" i="1" dirty="0" smtClean="0">
                        <a:latin typeface="Cambria Math" panose="02040503050406030204" pitchFamily="18" charset="0"/>
                      </a:rPr>
                      <m:t>𝐷</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𝑦</m:t>
                        </m:r>
                      </m:e>
                    </m:d>
                  </m:oMath>
                </a14:m>
                <a:r>
                  <a:rPr kumimoji="1" lang="ja-JP" altLang="en-US" dirty="0" smtClean="0"/>
                  <a:t>を以下のように計算する</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097280" y="1845734"/>
                <a:ext cx="10058400" cy="1592791"/>
              </a:xfrm>
              <a:blipFill rotWithShape="0">
                <a:blip r:embed="rId2"/>
                <a:stretch>
                  <a:fillRect l="-606" t="-5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4343400" y="3810000"/>
                <a:ext cx="2825517" cy="10776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𝐷</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rad>
                        <m:radPr>
                          <m:degHide m:val="on"/>
                          <m:ctrlPr>
                            <a:rPr kumimoji="1" lang="en-US" altLang="ja-JP" b="0" i="1" smtClean="0">
                              <a:latin typeface="Cambria Math" panose="02040503050406030204" pitchFamily="18" charset="0"/>
                            </a:rPr>
                          </m:ctrlPr>
                        </m:radPr>
                        <m:deg/>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up/>
                                  </m:sSubSup>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𝑛</m:t>
                                      </m:r>
                                    </m:sub>
                                    <m:sup/>
                                  </m:sSubSup>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e>
                          </m:nary>
                        </m:e>
                      </m:rad>
                    </m:oMath>
                  </m:oMathPara>
                </a14:m>
                <a:endParaRPr kumimoji="1" lang="ja-JP" altLang="en-US"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4343400" y="3810000"/>
                <a:ext cx="2825517" cy="1077603"/>
              </a:xfrm>
              <a:prstGeom prst="rect">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16923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586</TotalTime>
  <Words>1813</Words>
  <Application>Microsoft Office PowerPoint</Application>
  <PresentationFormat>ワイド画面</PresentationFormat>
  <Paragraphs>177</Paragraphs>
  <Slides>28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ＭＳ Ｐゴシック</vt:lpstr>
      <vt:lpstr>Calibri</vt:lpstr>
      <vt:lpstr>Calibri Light</vt:lpstr>
      <vt:lpstr>Cambria Math</vt:lpstr>
      <vt:lpstr>Wingdings</vt:lpstr>
      <vt:lpstr>Retrospect</vt:lpstr>
      <vt:lpstr>音声処理実験 作業日報 第5回　SP-3</vt:lpstr>
      <vt:lpstr>SP-3の概要</vt:lpstr>
      <vt:lpstr>問題４</vt:lpstr>
      <vt:lpstr>問題４の小問題</vt:lpstr>
      <vt:lpstr>記録した6つの音声（グー，チョキ，パーそれぞれ2つ）のスペクトログラムを図示</vt:lpstr>
      <vt:lpstr>問題４のまとめ</vt:lpstr>
      <vt:lpstr>問題 5</vt:lpstr>
      <vt:lpstr>問題５の小問題</vt:lpstr>
      <vt:lpstr>5-1.どのようなアプローチで音声認識を実現するのか，簡単に説明しなさい．</vt:lpstr>
      <vt:lpstr>5-2.問題4で収録した6つの音声のパワースペクトルを用いた，9種類の距離の結果表</vt:lpstr>
      <vt:lpstr>5-2.問題4で収録した6つの音声のパワースペクトルを用いた，9種類の距離の結果表</vt:lpstr>
      <vt:lpstr>問題５のまとめ</vt:lpstr>
      <vt:lpstr>問題６</vt:lpstr>
      <vt:lpstr>問題６の小問題</vt:lpstr>
      <vt:lpstr>6-1.実装手順</vt:lpstr>
      <vt:lpstr>6-1.実装(1/2)</vt:lpstr>
      <vt:lpstr>6-1.実装(2/2)</vt:lpstr>
      <vt:lpstr>6-2.動作例</vt:lpstr>
      <vt:lpstr>6-3.客観的に良さを示す(1/2)</vt:lpstr>
      <vt:lpstr>6-3.客観的に良さを示す(2/2)</vt:lpstr>
      <vt:lpstr>問題６のまとめ</vt:lpstr>
      <vt:lpstr>問題７</vt:lpstr>
      <vt:lpstr>問題７の小問題</vt:lpstr>
      <vt:lpstr>7-1.探索結果をグラフとして図示し，考察</vt:lpstr>
      <vt:lpstr>7-2. 6つの音声の各組み合わせ間の距離</vt:lpstr>
      <vt:lpstr>7-3.音声認識の実現という観点から，距離計算の表について考察</vt:lpstr>
      <vt:lpstr>問題７のまとめ</vt:lpstr>
      <vt:lpstr>感想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今田 将也</cp:lastModifiedBy>
  <cp:revision>781</cp:revision>
  <dcterms:created xsi:type="dcterms:W3CDTF">2020-11-10T03:53:31Z</dcterms:created>
  <dcterms:modified xsi:type="dcterms:W3CDTF">2020-11-17T16:49:06Z</dcterms:modified>
</cp:coreProperties>
</file>