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7361"/>
  </p:normalViewPr>
  <p:slideViewPr>
    <p:cSldViewPr snapToGrid="0" snapToObjects="1">
      <p:cViewPr varScale="1">
        <p:scale>
          <a:sx n="100" d="100"/>
          <a:sy n="100" d="100"/>
        </p:scale>
        <p:origin x="16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59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now move on to the lab portion of the unit. In this lab you'll create and interpret various measures and interpretations of regression model 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38</Words>
  <Application>Microsoft Macintosh PowerPoint</Application>
  <PresentationFormat>Widescreen</PresentationFormat>
  <Paragraphs>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Chase E. Rainwater</cp:lastModifiedBy>
  <cp:revision>2</cp:revision>
  <dcterms:created xsi:type="dcterms:W3CDTF">2020-09-08T20:43:34Z</dcterms:created>
  <dcterms:modified xsi:type="dcterms:W3CDTF">2022-06-15T20:55:14Z</dcterms:modified>
</cp:coreProperties>
</file>