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9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788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64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2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5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7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2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8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1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for </a:t>
            </a:r>
            <a:br>
              <a:rPr lang="en-US" dirty="0"/>
            </a:br>
            <a:r>
              <a:rPr lang="en-US" dirty="0"/>
              <a:t>predictive modeling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lang="en-US" dirty="0"/>
              <a:t>Canada Per Capita Income &amp; Hiring Dataset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55DF6-D892-D17F-3408-0874E2CDB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037-B2D2-D3EC-18AB-88890202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F10A-9B0A-B7A2-1E0B-97F7809C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Dataset: </a:t>
            </a:r>
            <a:r>
              <a:rPr lang="en-US" b="1" dirty="0" err="1"/>
              <a:t>hiring.csv</a:t>
            </a:r>
            <a:endParaRPr lang="en-US" b="1" dirty="0"/>
          </a:p>
          <a:p>
            <a:r>
              <a:rPr lang="en-US" b="1" dirty="0"/>
              <a:t>Features: </a:t>
            </a:r>
            <a:r>
              <a:rPr lang="en-US" dirty="0"/>
              <a:t>experience, </a:t>
            </a:r>
            <a:r>
              <a:rPr lang="en-US" dirty="0" err="1"/>
              <a:t>test_score</a:t>
            </a:r>
            <a:r>
              <a:rPr lang="en-US" dirty="0"/>
              <a:t>, </a:t>
            </a:r>
            <a:r>
              <a:rPr lang="en-US" dirty="0" err="1"/>
              <a:t>interview_score</a:t>
            </a:r>
            <a:r>
              <a:rPr lang="en-US" dirty="0"/>
              <a:t>.</a:t>
            </a:r>
          </a:p>
          <a:p>
            <a:r>
              <a:rPr lang="en-US" b="1" dirty="0"/>
              <a:t>Target: </a:t>
            </a:r>
            <a:r>
              <a:rPr lang="en-US" dirty="0"/>
              <a:t>salary($)</a:t>
            </a:r>
          </a:p>
          <a:p>
            <a:pPr marL="0" indent="0">
              <a:buNone/>
            </a:pPr>
            <a:r>
              <a:rPr lang="en-US" b="1" dirty="0"/>
              <a:t>Data Preprocessing:</a:t>
            </a:r>
            <a:endParaRPr lang="en-US" dirty="0"/>
          </a:p>
          <a:p>
            <a:r>
              <a:rPr lang="en-US" dirty="0"/>
              <a:t>Filled missing experience values with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Filled missing </a:t>
            </a:r>
            <a:r>
              <a:rPr lang="en-US" dirty="0" err="1"/>
              <a:t>test_score</a:t>
            </a:r>
            <a:r>
              <a:rPr lang="en-US" dirty="0"/>
              <a:t> values with the median (</a:t>
            </a:r>
            <a:r>
              <a:rPr lang="en-US" b="1" dirty="0"/>
              <a:t>8.0</a:t>
            </a:r>
            <a:r>
              <a:rPr lang="en-US" dirty="0"/>
              <a:t>).</a:t>
            </a:r>
          </a:p>
          <a:p>
            <a:r>
              <a:rPr lang="en-US" dirty="0"/>
              <a:t>Converted word-based experience (e.g., 'five') to integer values (5).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C804-E570-CE44-08FD-BE1DBE27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1A3D-4A48-8EF1-E910-2F1BA16B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535A2E-2BE3-4EDD-F722-9AAA8608D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769" y="2048299"/>
            <a:ext cx="79432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cleaned dataset was split into training and testing 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multiple linear regression model was trained on the three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148781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2C44-7989-E08B-F615-A658FBE28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425-9E37-A517-39E6-54390ED2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7DA9C4-761E-78CD-2138-551B0BDF0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292" y="2677306"/>
            <a:ext cx="826334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Performance: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achieved an excellent R² score of 0.9497 on the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means the model can explain ~95% of the variance in salary, indicating a very strong predictive capability.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58A39-7C81-6901-911F-4E1959FB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800600"/>
            <a:ext cx="7772400" cy="19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5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AF71-1849-9797-A27E-522F5312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21BD-EF65-E96F-AF2B-1E75CD5E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Both simple and multiple linear regression models were successfully implemented to solve two different prediction problems.</a:t>
            </a:r>
          </a:p>
          <a:p>
            <a:endParaRPr lang="en-US" dirty="0"/>
          </a:p>
          <a:p>
            <a:r>
              <a:rPr lang="en-US" dirty="0"/>
              <a:t>The multiple regression model for salary prediction (R² = 0.95) performed significantly better than the simple regression model for income prediction (R² = 0.77), showing the value of using multiple relevant features.</a:t>
            </a:r>
          </a:p>
          <a:p>
            <a:endParaRPr lang="en-US" dirty="0"/>
          </a:p>
          <a:p>
            <a:r>
              <a:rPr lang="en-US" dirty="0"/>
              <a:t>Data preprocessing, including handling missing values and converting text to numbers, was a critical step for the success of the hiring model.</a:t>
            </a:r>
          </a:p>
          <a:p>
            <a:endParaRPr lang="en-US" dirty="0"/>
          </a:p>
          <a:p>
            <a:r>
              <a:rPr lang="en-US" dirty="0"/>
              <a:t>Linear regression is demonstrated to be a simple, interpretable, and powerful algorithm for regression tasks.</a:t>
            </a:r>
          </a:p>
        </p:txBody>
      </p:sp>
    </p:spTree>
    <p:extLst>
      <p:ext uri="{BB962C8B-B14F-4D97-AF65-F5344CB8AC3E}">
        <p14:creationId xmlns:p14="http://schemas.microsoft.com/office/powerpoint/2010/main" val="33857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implements two linear regression models for predictive analysis on two different datasets</a:t>
            </a:r>
          </a:p>
          <a:p>
            <a:r>
              <a:rPr lang="en-US" dirty="0"/>
              <a:t>A simple linear regression model is built to predict Canada's per capita income based on the year, achieving an R-squared (R²) score of 0.77.</a:t>
            </a:r>
          </a:p>
          <a:p>
            <a:r>
              <a:rPr lang="en-US" dirty="0"/>
              <a:t>A multiple linear regression model is developed to predict candidate salaries from a hiring dataset. After significant data preprocessing, this model achieves a strong R² score of 0.95.</a:t>
            </a:r>
          </a:p>
          <a:p>
            <a:r>
              <a:rPr lang="en-US" dirty="0"/>
              <a:t>The project demonstrates key steps including data cleaning, model training, performance evaluation using R², and making predictions on new data.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Goal: To build and evaluate linear regression models for two distinct predictive tasks.</a:t>
            </a:r>
          </a:p>
          <a:p>
            <a:pPr marL="0" indent="0">
              <a:buNone/>
            </a:pPr>
            <a:r>
              <a:rPr lang="en-US" b="1" dirty="0"/>
              <a:t>Task 1: </a:t>
            </a:r>
            <a:r>
              <a:rPr lang="en-US" dirty="0"/>
              <a:t>Predict Canada's per capita income for the year 2020 based on historical data from 1970-2016.</a:t>
            </a:r>
          </a:p>
          <a:p>
            <a:pPr marL="0" indent="0">
              <a:buNone/>
            </a:pPr>
            <a:r>
              <a:rPr lang="en-US" b="1" dirty="0"/>
              <a:t>Task 2: </a:t>
            </a:r>
            <a:r>
              <a:rPr lang="en-US" dirty="0"/>
              <a:t>Predict a candidate's salary based on their experience, test score, and interview score, which involves handling missing and non-numeric data.</a:t>
            </a:r>
          </a:p>
          <a:p>
            <a:pPr marL="0" indent="0">
              <a:buNone/>
            </a:pPr>
            <a:r>
              <a:rPr lang="en-US" b="1" dirty="0"/>
              <a:t>Evaluation: </a:t>
            </a:r>
            <a:r>
              <a:rPr lang="en-US" dirty="0"/>
              <a:t>Assess each model's performance using the R-squared (R²) metric to determine the goodness of fit.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231672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1 - Simple Linear Regression (Canada Income)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828" y="5847906"/>
            <a:ext cx="2988812" cy="415733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Dataset: </a:t>
            </a:r>
            <a:r>
              <a:rPr lang="en-US" dirty="0" err="1"/>
              <a:t>canada_per_capita_income.csv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Features: </a:t>
            </a:r>
            <a:r>
              <a:rPr lang="en-US" dirty="0"/>
              <a:t>year (independent), per capita income (US$) (dependent).</a:t>
            </a:r>
          </a:p>
          <a:p>
            <a:pPr marL="0" indent="0">
              <a:buNone/>
            </a:pPr>
            <a:r>
              <a:rPr lang="en-US" b="1" dirty="0"/>
              <a:t>Samples: </a:t>
            </a:r>
            <a:r>
              <a:rPr lang="en-US" dirty="0"/>
              <a:t>47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split into a 67% training set and a 33% test set.</a:t>
            </a:r>
          </a:p>
          <a:p>
            <a:r>
              <a:rPr lang="en-US" dirty="0"/>
              <a:t>A simple linear regression model was trained to find the relationship between the year and income.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648-88F3-E2A0-087A-E6036336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35" y="14164"/>
            <a:ext cx="6377940" cy="1293028"/>
          </a:xfrm>
        </p:spPr>
        <p:txBody>
          <a:bodyPr/>
          <a:lstStyle/>
          <a:p>
            <a:pPr algn="ctr"/>
            <a:r>
              <a:rPr lang="en-US" dirty="0"/>
              <a:t>Part 1 - Data Analysis and Visualization</a:t>
            </a:r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4D9C-4B34-6BA4-B8D0-EAA7D30EEC82}"/>
              </a:ext>
            </a:extLst>
          </p:cNvPr>
          <p:cNvSpPr txBox="1"/>
          <p:nvPr/>
        </p:nvSpPr>
        <p:spPr>
          <a:xfrm>
            <a:off x="1960891" y="5734445"/>
            <a:ext cx="78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Scatter plot of per capita income and year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4043C-5FA9-712E-53E0-6DEBA8F5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1" y="1392865"/>
            <a:ext cx="6470133" cy="41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1A7158-C63A-E370-AA75-F1B938581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753" y="1890515"/>
            <a:ext cx="73212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0.7738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(Indicates a good fit, with ~77% of income variance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explained by the year).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for 2020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$42,960.58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F6085-E76B-CC55-938F-BE7AA6A7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08" y="3090844"/>
            <a:ext cx="4845788" cy="3254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864A44-E224-23A6-E86F-FD9F1110C3FF}"/>
              </a:ext>
            </a:extLst>
          </p:cNvPr>
          <p:cNvSpPr txBox="1"/>
          <p:nvPr/>
        </p:nvSpPr>
        <p:spPr>
          <a:xfrm>
            <a:off x="1502424" y="6345578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Linear Regression fit for per capita income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D4702-C971-5785-102B-14D8D43A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1BB2-E17E-EF97-5302-6C38CC6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31672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2 - Multiple Linear Regression (Hiring Data)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996E-7648-6A4C-078D-FA296C74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828" y="5847906"/>
            <a:ext cx="2988812" cy="415733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829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103</TotalTime>
  <Words>580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Linear regression for  predictive modeling </vt:lpstr>
      <vt:lpstr>Abstract</vt:lpstr>
      <vt:lpstr>Problem Statement</vt:lpstr>
      <vt:lpstr>Part 1 - Simple Linear Regression (Canada Income)</vt:lpstr>
      <vt:lpstr>Dataset</vt:lpstr>
      <vt:lpstr>Methodology</vt:lpstr>
      <vt:lpstr>Part 1 - Data Analysis and Visualization</vt:lpstr>
      <vt:lpstr>Results &amp; Analysis</vt:lpstr>
      <vt:lpstr>Part 2 - Multiple Linear Regression (Hiring Data)</vt:lpstr>
      <vt:lpstr>Dataset</vt:lpstr>
      <vt:lpstr>Methodology</vt:lpstr>
      <vt:lpstr>Results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Abdullah</cp:lastModifiedBy>
  <cp:revision>21</cp:revision>
  <dcterms:created xsi:type="dcterms:W3CDTF">2013-01-27T09:14:16Z</dcterms:created>
  <dcterms:modified xsi:type="dcterms:W3CDTF">2025-10-03T15:13:53Z</dcterms:modified>
  <cp:category/>
</cp:coreProperties>
</file>