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07"/>
  </p:normalViewPr>
  <p:slideViewPr>
    <p:cSldViewPr snapToGrid="0" snapToObjects="1">
      <p:cViewPr varScale="1">
        <p:scale>
          <a:sx n="79" d="100"/>
          <a:sy n="7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B9A6-9E5E-0945-8D65-98039A147C07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8FE4E-B10D-8247-8241-A9585BB9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2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8FE4E-B10D-8247-8241-A9585BB9A7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8FE4E-B10D-8247-8241-A9585BB9A7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5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33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0964F1-3F15-114B-9391-C15D1F146C3E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46-158C-BE48-B15B-888B8358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4E40-652B-A046-B79B-773F27BF8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03960"/>
          </a:xfrm>
        </p:spPr>
        <p:txBody>
          <a:bodyPr/>
          <a:lstStyle/>
          <a:p>
            <a:r>
              <a:rPr lang="en-US" dirty="0"/>
              <a:t>HEAR &amp;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22933-6289-B640-A9FE-326DF2323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722083"/>
          </a:xfrm>
        </p:spPr>
        <p:txBody>
          <a:bodyPr/>
          <a:lstStyle/>
          <a:p>
            <a:pPr algn="ctr"/>
            <a:r>
              <a:rPr lang="en-US" dirty="0"/>
              <a:t>Altamash Momin, Damian Richardson, Daniel </a:t>
            </a:r>
            <a:r>
              <a:rPr lang="en-US" dirty="0" err="1"/>
              <a:t>Kissiday</a:t>
            </a:r>
            <a:r>
              <a:rPr lang="en-US" dirty="0"/>
              <a:t>, Michael McAuliffe, Andrew Murphy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7C9-1C9D-C143-94EC-2C48AF5E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762B-8D20-EF4C-B0A0-0F6911AA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074253"/>
          </a:xfrm>
        </p:spPr>
        <p:txBody>
          <a:bodyPr/>
          <a:lstStyle/>
          <a:p>
            <a:r>
              <a:rPr lang="en-US" dirty="0"/>
              <a:t>We wanted to deliver upcoming concerts when a user would search for their favorite artists plus merchandise related to that artist</a:t>
            </a:r>
          </a:p>
          <a:p>
            <a:pPr marL="0" indent="0">
              <a:buNone/>
            </a:pPr>
            <a:endParaRPr lang="en-US" dirty="0"/>
          </a:p>
          <a:p>
            <a:pPr marL="400050"/>
            <a:r>
              <a:rPr lang="en-US" dirty="0"/>
              <a:t>We used one of the ideas that was offered in class</a:t>
            </a:r>
          </a:p>
          <a:p>
            <a:pPr marL="400050"/>
            <a:endParaRPr lang="en-US" dirty="0"/>
          </a:p>
          <a:p>
            <a:pPr marL="400050"/>
            <a:r>
              <a:rPr lang="en-US" dirty="0"/>
              <a:t>Everyone loves music and for people who love music enough to see it live and purchase merchandise – this is a great app for them</a:t>
            </a:r>
          </a:p>
          <a:p>
            <a:pPr marL="400050"/>
            <a:endParaRPr lang="en-US" dirty="0"/>
          </a:p>
          <a:p>
            <a:pPr marL="400050"/>
            <a:endParaRPr lang="en-US" dirty="0"/>
          </a:p>
          <a:p>
            <a:pPr marL="400050"/>
            <a:endParaRPr lang="en-US" dirty="0"/>
          </a:p>
          <a:p>
            <a:pPr marL="800100"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0552-F4CC-4343-B109-B0F9298F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713"/>
          </a:xfrm>
        </p:spPr>
        <p:txBody>
          <a:bodyPr/>
          <a:lstStyle/>
          <a:p>
            <a:pPr algn="ctr"/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0619-C4B6-F04D-8083-F6F3EC29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5900"/>
            <a:ext cx="8946541" cy="4762499"/>
          </a:xfrm>
        </p:spPr>
        <p:txBody>
          <a:bodyPr>
            <a:normAutofit/>
          </a:bodyPr>
          <a:lstStyle/>
          <a:p>
            <a:r>
              <a:rPr lang="en-US" dirty="0"/>
              <a:t>Altamash &amp; Daniel</a:t>
            </a:r>
          </a:p>
          <a:p>
            <a:pPr lvl="1"/>
            <a:r>
              <a:rPr lang="en-US" dirty="0"/>
              <a:t>Front-end framework</a:t>
            </a:r>
          </a:p>
          <a:p>
            <a:pPr lvl="2"/>
            <a:r>
              <a:rPr lang="en-US" dirty="0"/>
              <a:t>Utilized Bootstrap and Materialize </a:t>
            </a:r>
          </a:p>
          <a:p>
            <a:pPr lvl="2"/>
            <a:r>
              <a:rPr lang="en-US" dirty="0" err="1"/>
              <a:t>FontAwesome</a:t>
            </a:r>
            <a:endParaRPr lang="en-US" dirty="0"/>
          </a:p>
          <a:p>
            <a:r>
              <a:rPr lang="en-US" dirty="0"/>
              <a:t>Andrew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Integrating the APIs</a:t>
            </a:r>
          </a:p>
          <a:p>
            <a:pPr lvl="2"/>
            <a:r>
              <a:rPr lang="en-US" dirty="0" err="1"/>
              <a:t>SeatGeek</a:t>
            </a:r>
            <a:r>
              <a:rPr lang="en-US" dirty="0"/>
              <a:t> and </a:t>
            </a:r>
            <a:r>
              <a:rPr lang="en-US" dirty="0" err="1"/>
              <a:t>Ebay</a:t>
            </a:r>
            <a:r>
              <a:rPr lang="en-US" dirty="0"/>
              <a:t> APIs</a:t>
            </a:r>
          </a:p>
          <a:p>
            <a:r>
              <a:rPr lang="en-US" dirty="0"/>
              <a:t>Damian and Michael</a:t>
            </a:r>
          </a:p>
          <a:p>
            <a:pPr lvl="1"/>
            <a:r>
              <a:rPr lang="en-US" dirty="0"/>
              <a:t>Firebase</a:t>
            </a:r>
          </a:p>
          <a:p>
            <a:pPr lvl="2"/>
            <a:r>
              <a:rPr lang="en-US" dirty="0"/>
              <a:t>Authentication and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178822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1ED6-9AAA-2446-93B8-4E799C41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23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3472-752E-0C42-8947-5AA98A22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6530"/>
            <a:ext cx="8946541" cy="46318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1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{E188F63E-F37A-8040-8EFD-78FDD00A0186}tf10001062</Template>
  <TotalTime>16</TotalTime>
  <Words>107</Words>
  <Application>Microsoft Macintosh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HEAR &amp; NOW</vt:lpstr>
      <vt:lpstr>PowerPoint Presentation</vt:lpstr>
      <vt:lpstr>Design Process</vt:lpstr>
      <vt:lpstr>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 &amp; NOW</dc:title>
  <dc:creator>Altamash Momin</dc:creator>
  <cp:lastModifiedBy>Altamash Momin</cp:lastModifiedBy>
  <cp:revision>2</cp:revision>
  <dcterms:created xsi:type="dcterms:W3CDTF">2018-06-30T14:44:57Z</dcterms:created>
  <dcterms:modified xsi:type="dcterms:W3CDTF">2018-06-30T15:01:29Z</dcterms:modified>
</cp:coreProperties>
</file>