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0" r:id="rId4"/>
    <p:sldId id="269" r:id="rId5"/>
    <p:sldId id="261" r:id="rId6"/>
    <p:sldId id="262" r:id="rId7"/>
    <p:sldId id="268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9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2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47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2595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4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66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40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78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3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0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3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1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7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08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1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1992CA0-3E00-45D7-9470-B6D11556759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082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MyMovieList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18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MyMovieList</a:t>
            </a:r>
            <a:r>
              <a:rPr lang="en-US" dirty="0"/>
              <a:t> is a react based website that lets users:</a:t>
            </a:r>
          </a:p>
          <a:p>
            <a:pPr lvl="1"/>
            <a:r>
              <a:rPr lang="en-US" dirty="0"/>
              <a:t>Rate Movies</a:t>
            </a:r>
          </a:p>
          <a:p>
            <a:pPr lvl="1"/>
            <a:r>
              <a:rPr lang="en-US" dirty="0"/>
              <a:t>Rank Movies</a:t>
            </a:r>
          </a:p>
          <a:p>
            <a:pPr lvl="1"/>
            <a:r>
              <a:rPr lang="en-US" dirty="0"/>
              <a:t>Share their movie list with others</a:t>
            </a:r>
          </a:p>
          <a:p>
            <a:r>
              <a:rPr lang="en-US" dirty="0"/>
              <a:t>Sign Up / Sign In is required</a:t>
            </a:r>
          </a:p>
          <a:p>
            <a:r>
              <a:rPr lang="en-US" dirty="0"/>
              <a:t>View anyone else’s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7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access all the features of the website you will need to sign in to your personal account</a:t>
            </a:r>
          </a:p>
          <a:p>
            <a:r>
              <a:rPr lang="en-US" dirty="0"/>
              <a:t>After you sign in you can go to the search bar and add movies you’ve watched to your list</a:t>
            </a:r>
          </a:p>
          <a:p>
            <a:r>
              <a:rPr lang="en-US" dirty="0"/>
              <a:t>Once a movie is added you can score it on a scale from 1 – 10 and file it under the completed, dropped, or plan to watch category</a:t>
            </a:r>
          </a:p>
          <a:p>
            <a:r>
              <a:rPr lang="en-US" dirty="0"/>
              <a:t>Additional Features include:</a:t>
            </a:r>
          </a:p>
          <a:p>
            <a:pPr lvl="1"/>
            <a:r>
              <a:rPr lang="en-US" dirty="0"/>
              <a:t>Search a friend</a:t>
            </a:r>
          </a:p>
          <a:p>
            <a:pPr lvl="1"/>
            <a:r>
              <a:rPr lang="en-US" dirty="0"/>
              <a:t>Contact Us</a:t>
            </a:r>
          </a:p>
          <a:p>
            <a:pPr lvl="1"/>
            <a:r>
              <a:rPr lang="en-US" dirty="0"/>
              <a:t>Movie Trailers</a:t>
            </a:r>
          </a:p>
        </p:txBody>
      </p:sp>
    </p:spTree>
    <p:extLst>
      <p:ext uri="{BB962C8B-B14F-4D97-AF65-F5344CB8AC3E}">
        <p14:creationId xmlns:p14="http://schemas.microsoft.com/office/powerpoint/2010/main" val="298271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used for MML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Our team utilized the following:</a:t>
            </a:r>
          </a:p>
          <a:p>
            <a:pPr lvl="1"/>
            <a:r>
              <a:rPr lang="en-US" dirty="0"/>
              <a:t>React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CSS / </a:t>
            </a:r>
            <a:r>
              <a:rPr lang="en-US" dirty="0" err="1"/>
              <a:t>BootStrap</a:t>
            </a:r>
            <a:r>
              <a:rPr lang="en-US" dirty="0"/>
              <a:t> &amp; Materialize</a:t>
            </a:r>
          </a:p>
          <a:p>
            <a:pPr lvl="1"/>
            <a:r>
              <a:rPr lang="en-US" dirty="0"/>
              <a:t>JavaScript / jQuery</a:t>
            </a:r>
          </a:p>
          <a:p>
            <a:pPr lvl="1"/>
            <a:r>
              <a:rPr lang="en-US" dirty="0"/>
              <a:t>MongoDB</a:t>
            </a:r>
          </a:p>
          <a:p>
            <a:pPr lvl="1"/>
            <a:r>
              <a:rPr lang="en-US" dirty="0"/>
              <a:t>Node.js / NPM</a:t>
            </a:r>
          </a:p>
          <a:p>
            <a:pPr lvl="1"/>
            <a:r>
              <a:rPr lang="en-US" dirty="0"/>
              <a:t>Express</a:t>
            </a:r>
          </a:p>
          <a:p>
            <a:pPr lvl="1"/>
            <a:r>
              <a:rPr lang="en-US" dirty="0"/>
              <a:t>ORM</a:t>
            </a:r>
          </a:p>
          <a:p>
            <a:pPr lvl="1"/>
            <a:r>
              <a:rPr lang="en-US" dirty="0"/>
              <a:t>Heroku</a:t>
            </a:r>
          </a:p>
          <a:p>
            <a:pPr lvl="1"/>
            <a:r>
              <a:rPr lang="en-US" dirty="0"/>
              <a:t>API</a:t>
            </a:r>
          </a:p>
          <a:p>
            <a:pPr lvl="1"/>
            <a:r>
              <a:rPr lang="en-US" dirty="0"/>
              <a:t>CLI</a:t>
            </a:r>
          </a:p>
          <a:p>
            <a:pPr lvl="1"/>
            <a:r>
              <a:rPr lang="en-US" dirty="0"/>
              <a:t>Font Awesome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28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Front End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Tom, Dan, Robby</a:t>
            </a:r>
          </a:p>
          <a:p>
            <a:pPr lvl="1"/>
            <a:r>
              <a:rPr lang="en-US" dirty="0"/>
              <a:t>Used both </a:t>
            </a:r>
            <a:r>
              <a:rPr lang="en-US" dirty="0" err="1"/>
              <a:t>BootStrap</a:t>
            </a:r>
            <a:r>
              <a:rPr lang="en-US" dirty="0"/>
              <a:t> and Materialize</a:t>
            </a:r>
          </a:p>
          <a:p>
            <a:pPr lvl="1"/>
            <a:r>
              <a:rPr lang="en-US" dirty="0"/>
              <a:t>Clean UI</a:t>
            </a:r>
          </a:p>
          <a:p>
            <a:pPr lvl="1"/>
            <a:r>
              <a:rPr lang="en-US" dirty="0"/>
              <a:t>Animate.css</a:t>
            </a:r>
          </a:p>
          <a:p>
            <a:pPr lvl="1"/>
            <a:r>
              <a:rPr lang="en-US" dirty="0" err="1"/>
              <a:t>Cinemagraph</a:t>
            </a:r>
            <a:r>
              <a:rPr lang="en-US" dirty="0"/>
              <a:t> Landing Page</a:t>
            </a:r>
          </a:p>
          <a:p>
            <a:pPr lvl="1"/>
            <a:r>
              <a:rPr lang="en-US" dirty="0"/>
              <a:t>Carousel</a:t>
            </a:r>
          </a:p>
          <a:p>
            <a:pPr lvl="1"/>
            <a:r>
              <a:rPr lang="en-US" dirty="0"/>
              <a:t>Back to Top Button</a:t>
            </a:r>
          </a:p>
          <a:p>
            <a:pPr lvl="1"/>
            <a:r>
              <a:rPr lang="en-US" dirty="0"/>
              <a:t>Modal Windows</a:t>
            </a:r>
          </a:p>
        </p:txBody>
      </p:sp>
    </p:spTree>
    <p:extLst>
      <p:ext uri="{BB962C8B-B14F-4D97-AF65-F5344CB8AC3E}">
        <p14:creationId xmlns:p14="http://schemas.microsoft.com/office/powerpoint/2010/main" val="387642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Back End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Andrew, Mark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04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158FB-6123-4B9A-9773-177D50E34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3195978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 Movies page (Ranked by users)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188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86808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91</TotalTime>
  <Words>198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MyMovieList</vt:lpstr>
      <vt:lpstr>What is MML?</vt:lpstr>
      <vt:lpstr>App Functionality</vt:lpstr>
      <vt:lpstr>Skills used for MML</vt:lpstr>
      <vt:lpstr>Our Front End Team</vt:lpstr>
      <vt:lpstr>Our Back End Team</vt:lpstr>
      <vt:lpstr>Demo Time</vt:lpstr>
      <vt:lpstr>Future Functionality</vt:lpstr>
      <vt:lpstr>Questions</vt:lpstr>
    </vt:vector>
  </TitlesOfParts>
  <Company>Bloomberg 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Wave Fitness</dc:title>
  <dc:creator>cgranger7</dc:creator>
  <cp:lastModifiedBy>Tom Hsu</cp:lastModifiedBy>
  <cp:revision>52</cp:revision>
  <dcterms:created xsi:type="dcterms:W3CDTF">2018-08-24T17:18:37Z</dcterms:created>
  <dcterms:modified xsi:type="dcterms:W3CDTF">2018-10-18T15:47:57Z</dcterms:modified>
</cp:coreProperties>
</file>