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9" r:id="rId4"/>
    <p:sldId id="267" r:id="rId5"/>
    <p:sldId id="270" r:id="rId6"/>
    <p:sldId id="277" r:id="rId7"/>
    <p:sldId id="273" r:id="rId8"/>
    <p:sldId id="27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525252"/>
    <a:srgbClr val="00BCF2"/>
    <a:srgbClr val="E6E6E6"/>
    <a:srgbClr val="00188F"/>
    <a:srgbClr val="002050"/>
    <a:srgbClr val="D2D2D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4A337-D306-4F42-A770-10CCF38A2923}" v="3308" dt="2018-09-06T05:58:26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zzat Sayegh" userId="79e290d1-086e-45bf-af6e-c4470a6c63e9" providerId="ADAL" clId="{3944A337-D306-4F42-A770-10CCF38A2923}"/>
    <pc:docChg chg="undo custSel addSld delSld modSld sldOrd">
      <pc:chgData name="Ezzat Sayegh" userId="79e290d1-086e-45bf-af6e-c4470a6c63e9" providerId="ADAL" clId="{3944A337-D306-4F42-A770-10CCF38A2923}" dt="2018-09-06T05:58:26.327" v="3306" actId="6549"/>
      <pc:docMkLst>
        <pc:docMk/>
      </pc:docMkLst>
      <pc:sldChg chg="modSp add">
        <pc:chgData name="Ezzat Sayegh" userId="79e290d1-086e-45bf-af6e-c4470a6c63e9" providerId="ADAL" clId="{3944A337-D306-4F42-A770-10CCF38A2923}" dt="2018-09-03T12:17:37.766" v="76" actId="20577"/>
        <pc:sldMkLst>
          <pc:docMk/>
          <pc:sldMk cId="407915244" sldId="256"/>
        </pc:sldMkLst>
        <pc:spChg chg="mod">
          <ac:chgData name="Ezzat Sayegh" userId="79e290d1-086e-45bf-af6e-c4470a6c63e9" providerId="ADAL" clId="{3944A337-D306-4F42-A770-10CCF38A2923}" dt="2018-09-03T12:17:29.041" v="58" actId="20577"/>
          <ac:spMkLst>
            <pc:docMk/>
            <pc:sldMk cId="407915244" sldId="256"/>
            <ac:spMk id="2" creationId="{366090ED-D22C-4445-A4B0-EE9331823BA0}"/>
          </ac:spMkLst>
        </pc:spChg>
        <pc:spChg chg="mod">
          <ac:chgData name="Ezzat Sayegh" userId="79e290d1-086e-45bf-af6e-c4470a6c63e9" providerId="ADAL" clId="{3944A337-D306-4F42-A770-10CCF38A2923}" dt="2018-09-03T12:17:37.766" v="76" actId="20577"/>
          <ac:spMkLst>
            <pc:docMk/>
            <pc:sldMk cId="407915244" sldId="256"/>
            <ac:spMk id="3" creationId="{40C198F8-6859-4308-AAE8-97E5D5F27552}"/>
          </ac:spMkLst>
        </pc:spChg>
      </pc:sldChg>
      <pc:sldChg chg="modSp add ord">
        <pc:chgData name="Ezzat Sayegh" userId="79e290d1-086e-45bf-af6e-c4470a6c63e9" providerId="ADAL" clId="{3944A337-D306-4F42-A770-10CCF38A2923}" dt="2018-09-06T05:53:22.707" v="3053" actId="6549"/>
        <pc:sldMkLst>
          <pc:docMk/>
          <pc:sldMk cId="2215951901" sldId="257"/>
        </pc:sldMkLst>
        <pc:spChg chg="mod">
          <ac:chgData name="Ezzat Sayegh" userId="79e290d1-086e-45bf-af6e-c4470a6c63e9" providerId="ADAL" clId="{3944A337-D306-4F42-A770-10CCF38A2923}" dt="2018-09-05T09:28:42.679" v="2787" actId="20577"/>
          <ac:spMkLst>
            <pc:docMk/>
            <pc:sldMk cId="2215951901" sldId="257"/>
            <ac:spMk id="2" creationId="{34A1B235-BD1D-4FA2-ACBD-9015BE2C5BCA}"/>
          </ac:spMkLst>
        </pc:spChg>
        <pc:spChg chg="mod">
          <ac:chgData name="Ezzat Sayegh" userId="79e290d1-086e-45bf-af6e-c4470a6c63e9" providerId="ADAL" clId="{3944A337-D306-4F42-A770-10CCF38A2923}" dt="2018-09-06T05:53:22.707" v="3053" actId="6549"/>
          <ac:spMkLst>
            <pc:docMk/>
            <pc:sldMk cId="2215951901" sldId="257"/>
            <ac:spMk id="3" creationId="{6DD7EBCA-9FF6-4FD4-94CA-98695C6A2D8E}"/>
          </ac:spMkLst>
        </pc:spChg>
      </pc:sldChg>
      <pc:sldChg chg="modSp add">
        <pc:chgData name="Ezzat Sayegh" userId="79e290d1-086e-45bf-af6e-c4470a6c63e9" providerId="ADAL" clId="{3944A337-D306-4F42-A770-10CCF38A2923}" dt="2018-09-06T05:54:07.438" v="3204" actId="20577"/>
        <pc:sldMkLst>
          <pc:docMk/>
          <pc:sldMk cId="1332107070" sldId="258"/>
        </pc:sldMkLst>
        <pc:spChg chg="mod">
          <ac:chgData name="Ezzat Sayegh" userId="79e290d1-086e-45bf-af6e-c4470a6c63e9" providerId="ADAL" clId="{3944A337-D306-4F42-A770-10CCF38A2923}" dt="2018-09-03T12:34:50.879" v="2091" actId="313"/>
          <ac:spMkLst>
            <pc:docMk/>
            <pc:sldMk cId="1332107070" sldId="258"/>
            <ac:spMk id="2" creationId="{9F7AABCC-7FF3-49CE-9133-8FEF4F678EA1}"/>
          </ac:spMkLst>
        </pc:spChg>
        <pc:spChg chg="mod">
          <ac:chgData name="Ezzat Sayegh" userId="79e290d1-086e-45bf-af6e-c4470a6c63e9" providerId="ADAL" clId="{3944A337-D306-4F42-A770-10CCF38A2923}" dt="2018-09-06T05:54:07.438" v="3204" actId="20577"/>
          <ac:spMkLst>
            <pc:docMk/>
            <pc:sldMk cId="1332107070" sldId="258"/>
            <ac:spMk id="3" creationId="{112F72BA-DB8F-4FB4-9B0D-4E1C1F1288C5}"/>
          </ac:spMkLst>
        </pc:spChg>
      </pc:sldChg>
      <pc:sldChg chg="modSp add">
        <pc:chgData name="Ezzat Sayegh" userId="79e290d1-086e-45bf-af6e-c4470a6c63e9" providerId="ADAL" clId="{3944A337-D306-4F42-A770-10CCF38A2923}" dt="2018-09-03T12:30:54.413" v="1500" actId="20577"/>
        <pc:sldMkLst>
          <pc:docMk/>
          <pc:sldMk cId="3308344762" sldId="259"/>
        </pc:sldMkLst>
        <pc:spChg chg="mod">
          <ac:chgData name="Ezzat Sayegh" userId="79e290d1-086e-45bf-af6e-c4470a6c63e9" providerId="ADAL" clId="{3944A337-D306-4F42-A770-10CCF38A2923}" dt="2018-09-03T12:28:00.913" v="963" actId="20577"/>
          <ac:spMkLst>
            <pc:docMk/>
            <pc:sldMk cId="3308344762" sldId="259"/>
            <ac:spMk id="2" creationId="{B7E1047F-0E48-44F2-AF0C-52A149903664}"/>
          </ac:spMkLst>
        </pc:spChg>
        <pc:spChg chg="mod">
          <ac:chgData name="Ezzat Sayegh" userId="79e290d1-086e-45bf-af6e-c4470a6c63e9" providerId="ADAL" clId="{3944A337-D306-4F42-A770-10CCF38A2923}" dt="2018-09-03T12:30:54.413" v="1500" actId="20577"/>
          <ac:spMkLst>
            <pc:docMk/>
            <pc:sldMk cId="3308344762" sldId="259"/>
            <ac:spMk id="3" creationId="{E302362A-CBF0-451E-B306-6E1B69F0B29C}"/>
          </ac:spMkLst>
        </pc:spChg>
      </pc:sldChg>
      <pc:sldChg chg="modSp add">
        <pc:chgData name="Ezzat Sayegh" userId="79e290d1-086e-45bf-af6e-c4470a6c63e9" providerId="ADAL" clId="{3944A337-D306-4F42-A770-10CCF38A2923}" dt="2018-09-06T05:55:32.763" v="3276" actId="20577"/>
        <pc:sldMkLst>
          <pc:docMk/>
          <pc:sldMk cId="1334441608" sldId="261"/>
        </pc:sldMkLst>
        <pc:spChg chg="mod">
          <ac:chgData name="Ezzat Sayegh" userId="79e290d1-086e-45bf-af6e-c4470a6c63e9" providerId="ADAL" clId="{3944A337-D306-4F42-A770-10CCF38A2923}" dt="2018-09-03T12:33:22.522" v="1853" actId="20577"/>
          <ac:spMkLst>
            <pc:docMk/>
            <pc:sldMk cId="1334441608" sldId="261"/>
            <ac:spMk id="2" creationId="{E1813630-8C3E-4929-A4EB-95AA98CD3A12}"/>
          </ac:spMkLst>
        </pc:spChg>
        <pc:spChg chg="mod">
          <ac:chgData name="Ezzat Sayegh" userId="79e290d1-086e-45bf-af6e-c4470a6c63e9" providerId="ADAL" clId="{3944A337-D306-4F42-A770-10CCF38A2923}" dt="2018-09-06T05:55:32.763" v="3276" actId="20577"/>
          <ac:spMkLst>
            <pc:docMk/>
            <pc:sldMk cId="1334441608" sldId="261"/>
            <ac:spMk id="3" creationId="{C905EDC4-AF3A-44E5-AE1D-CED7E7A6EB14}"/>
          </ac:spMkLst>
        </pc:spChg>
      </pc:sldChg>
      <pc:sldChg chg="modSp add del">
        <pc:chgData name="Ezzat Sayegh" userId="79e290d1-086e-45bf-af6e-c4470a6c63e9" providerId="ADAL" clId="{3944A337-D306-4F42-A770-10CCF38A2923}" dt="2018-09-05T09:16:55.630" v="2396" actId="2696"/>
        <pc:sldMkLst>
          <pc:docMk/>
          <pc:sldMk cId="1548488598" sldId="262"/>
        </pc:sldMkLst>
        <pc:spChg chg="mod">
          <ac:chgData name="Ezzat Sayegh" userId="79e290d1-086e-45bf-af6e-c4470a6c63e9" providerId="ADAL" clId="{3944A337-D306-4F42-A770-10CCF38A2923}" dt="2018-09-03T12:32:38.100" v="1702" actId="20577"/>
          <ac:spMkLst>
            <pc:docMk/>
            <pc:sldMk cId="1548488598" sldId="262"/>
            <ac:spMk id="2" creationId="{3E0DA683-567A-42FB-A3BF-805B009415E2}"/>
          </ac:spMkLst>
        </pc:spChg>
      </pc:sldChg>
      <pc:sldChg chg="modSp add">
        <pc:chgData name="Ezzat Sayegh" userId="79e290d1-086e-45bf-af6e-c4470a6c63e9" providerId="ADAL" clId="{3944A337-D306-4F42-A770-10CCF38A2923}" dt="2018-09-06T05:58:26.327" v="3306" actId="6549"/>
        <pc:sldMkLst>
          <pc:docMk/>
          <pc:sldMk cId="2400373342" sldId="263"/>
        </pc:sldMkLst>
        <pc:spChg chg="mod">
          <ac:chgData name="Ezzat Sayegh" userId="79e290d1-086e-45bf-af6e-c4470a6c63e9" providerId="ADAL" clId="{3944A337-D306-4F42-A770-10CCF38A2923}" dt="2018-09-03T12:32:45.239" v="1715" actId="20577"/>
          <ac:spMkLst>
            <pc:docMk/>
            <pc:sldMk cId="2400373342" sldId="263"/>
            <ac:spMk id="2" creationId="{C595B214-D701-4CFA-A21B-E173B1C2D6D5}"/>
          </ac:spMkLst>
        </pc:spChg>
        <pc:spChg chg="mod">
          <ac:chgData name="Ezzat Sayegh" userId="79e290d1-086e-45bf-af6e-c4470a6c63e9" providerId="ADAL" clId="{3944A337-D306-4F42-A770-10CCF38A2923}" dt="2018-09-06T05:58:26.327" v="3306" actId="6549"/>
          <ac:spMkLst>
            <pc:docMk/>
            <pc:sldMk cId="2400373342" sldId="263"/>
            <ac:spMk id="3" creationId="{F4974DF0-0DB7-4703-9865-E74C05A13E11}"/>
          </ac:spMkLst>
        </pc:spChg>
      </pc:sldChg>
      <pc:sldChg chg="modSp add">
        <pc:chgData name="Ezzat Sayegh" userId="79e290d1-086e-45bf-af6e-c4470a6c63e9" providerId="ADAL" clId="{3944A337-D306-4F42-A770-10CCF38A2923}" dt="2018-09-06T05:52:19.871" v="2946" actId="20577"/>
        <pc:sldMkLst>
          <pc:docMk/>
          <pc:sldMk cId="749958642" sldId="264"/>
        </pc:sldMkLst>
        <pc:spChg chg="mod">
          <ac:chgData name="Ezzat Sayegh" userId="79e290d1-086e-45bf-af6e-c4470a6c63e9" providerId="ADAL" clId="{3944A337-D306-4F42-A770-10CCF38A2923}" dt="2018-09-05T09:24:58.243" v="2422" actId="20577"/>
          <ac:spMkLst>
            <pc:docMk/>
            <pc:sldMk cId="749958642" sldId="264"/>
            <ac:spMk id="2" creationId="{93F1C2AF-6A4E-486C-BC78-E27198EFD19A}"/>
          </ac:spMkLst>
        </pc:spChg>
        <pc:spChg chg="mod">
          <ac:chgData name="Ezzat Sayegh" userId="79e290d1-086e-45bf-af6e-c4470a6c63e9" providerId="ADAL" clId="{3944A337-D306-4F42-A770-10CCF38A2923}" dt="2018-09-06T05:52:19.871" v="2946" actId="20577"/>
          <ac:spMkLst>
            <pc:docMk/>
            <pc:sldMk cId="749958642" sldId="264"/>
            <ac:spMk id="3" creationId="{5B5D737F-3100-432D-AFBC-A4F0433F8DDD}"/>
          </ac:spMkLst>
        </pc:spChg>
      </pc:sldChg>
      <pc:sldChg chg="addSp delSp modSp add mod">
        <pc:chgData name="Ezzat Sayegh" userId="79e290d1-086e-45bf-af6e-c4470a6c63e9" providerId="ADAL" clId="{3944A337-D306-4F42-A770-10CCF38A2923}" dt="2018-09-06T05:57:31.929" v="3300" actId="1076"/>
        <pc:sldMkLst>
          <pc:docMk/>
          <pc:sldMk cId="3976077027" sldId="265"/>
        </pc:sldMkLst>
        <pc:spChg chg="mod">
          <ac:chgData name="Ezzat Sayegh" userId="79e290d1-086e-45bf-af6e-c4470a6c63e9" providerId="ADAL" clId="{3944A337-D306-4F42-A770-10CCF38A2923}" dt="2018-09-05T09:29:35.394" v="2802" actId="20577"/>
          <ac:spMkLst>
            <pc:docMk/>
            <pc:sldMk cId="3976077027" sldId="265"/>
            <ac:spMk id="2" creationId="{F8FCE9F1-0A40-45C4-B936-8A029B19B2A4}"/>
          </ac:spMkLst>
        </pc:spChg>
        <pc:spChg chg="del">
          <ac:chgData name="Ezzat Sayegh" userId="79e290d1-086e-45bf-af6e-c4470a6c63e9" providerId="ADAL" clId="{3944A337-D306-4F42-A770-10CCF38A2923}" dt="2018-09-06T05:55:38.338" v="3277" actId="478"/>
          <ac:spMkLst>
            <pc:docMk/>
            <pc:sldMk cId="3976077027" sldId="265"/>
            <ac:spMk id="3" creationId="{EA6BD5A4-1D58-42AC-94EF-515319B40C53}"/>
          </ac:spMkLst>
        </pc:spChg>
        <pc:graphicFrameChg chg="add del">
          <ac:chgData name="Ezzat Sayegh" userId="79e290d1-086e-45bf-af6e-c4470a6c63e9" providerId="ADAL" clId="{3944A337-D306-4F42-A770-10CCF38A2923}" dt="2018-09-06T05:56:00.160" v="3283"/>
          <ac:graphicFrameMkLst>
            <pc:docMk/>
            <pc:sldMk cId="3976077027" sldId="265"/>
            <ac:graphicFrameMk id="4" creationId="{5E080B3F-7060-477C-9C84-BE4CE97C6427}"/>
          </ac:graphicFrameMkLst>
        </pc:graphicFrameChg>
        <pc:graphicFrameChg chg="add del mod">
          <ac:chgData name="Ezzat Sayegh" userId="79e290d1-086e-45bf-af6e-c4470a6c63e9" providerId="ADAL" clId="{3944A337-D306-4F42-A770-10CCF38A2923}" dt="2018-09-06T05:56:09.772" v="3286" actId="478"/>
          <ac:graphicFrameMkLst>
            <pc:docMk/>
            <pc:sldMk cId="3976077027" sldId="265"/>
            <ac:graphicFrameMk id="5" creationId="{E7A3C1B5-769C-4DD5-8B14-53057C0B62D1}"/>
          </ac:graphicFrameMkLst>
        </pc:graphicFrameChg>
        <pc:graphicFrameChg chg="add mod">
          <ac:chgData name="Ezzat Sayegh" userId="79e290d1-086e-45bf-af6e-c4470a6c63e9" providerId="ADAL" clId="{3944A337-D306-4F42-A770-10CCF38A2923}" dt="2018-09-06T05:56:59.765" v="3288" actId="1076"/>
          <ac:graphicFrameMkLst>
            <pc:docMk/>
            <pc:sldMk cId="3976077027" sldId="265"/>
            <ac:graphicFrameMk id="6" creationId="{A1D96212-8452-4630-9F69-9EE78F809414}"/>
          </ac:graphicFrameMkLst>
        </pc:graphicFrameChg>
        <pc:graphicFrameChg chg="add mod">
          <ac:chgData name="Ezzat Sayegh" userId="79e290d1-086e-45bf-af6e-c4470a6c63e9" providerId="ADAL" clId="{3944A337-D306-4F42-A770-10CCF38A2923}" dt="2018-09-06T05:57:31.929" v="3300" actId="1076"/>
          <ac:graphicFrameMkLst>
            <pc:docMk/>
            <pc:sldMk cId="3976077027" sldId="265"/>
            <ac:graphicFrameMk id="7" creationId="{D08E4F27-17E5-4C4C-A537-F9FBC4E07188}"/>
          </ac:graphicFrameMkLst>
        </pc:graphicFrameChg>
        <pc:graphicFrameChg chg="add mod">
          <ac:chgData name="Ezzat Sayegh" userId="79e290d1-086e-45bf-af6e-c4470a6c63e9" providerId="ADAL" clId="{3944A337-D306-4F42-A770-10CCF38A2923}" dt="2018-09-06T05:57:16.339" v="3294" actId="1076"/>
          <ac:graphicFrameMkLst>
            <pc:docMk/>
            <pc:sldMk cId="3976077027" sldId="265"/>
            <ac:graphicFrameMk id="8" creationId="{7133DBAC-0B90-43FF-9D93-C99C00809D4B}"/>
          </ac:graphicFrameMkLst>
        </pc:graphicFrameChg>
        <pc:graphicFrameChg chg="add mod">
          <ac:chgData name="Ezzat Sayegh" userId="79e290d1-086e-45bf-af6e-c4470a6c63e9" providerId="ADAL" clId="{3944A337-D306-4F42-A770-10CCF38A2923}" dt="2018-09-06T05:57:26.549" v="3297" actId="1076"/>
          <ac:graphicFrameMkLst>
            <pc:docMk/>
            <pc:sldMk cId="3976077027" sldId="265"/>
            <ac:graphicFrameMk id="9" creationId="{C7DED1ED-5A6E-4A96-BF88-10E46C8A5D5A}"/>
          </ac:graphicFrameMkLst>
        </pc:graphicFrameChg>
      </pc:sldChg>
      <pc:sldChg chg="addSp delSp modSp add mod">
        <pc:chgData name="Ezzat Sayegh" userId="79e290d1-086e-45bf-af6e-c4470a6c63e9" providerId="ADAL" clId="{3944A337-D306-4F42-A770-10CCF38A2923}" dt="2018-09-06T05:58:04.883" v="3305" actId="1076"/>
        <pc:sldMkLst>
          <pc:docMk/>
          <pc:sldMk cId="2119072843" sldId="266"/>
        </pc:sldMkLst>
        <pc:graphicFrameChg chg="del">
          <ac:chgData name="Ezzat Sayegh" userId="79e290d1-086e-45bf-af6e-c4470a6c63e9" providerId="ADAL" clId="{3944A337-D306-4F42-A770-10CCF38A2923}" dt="2018-09-06T05:57:40.416" v="3302" actId="478"/>
          <ac:graphicFrameMkLst>
            <pc:docMk/>
            <pc:sldMk cId="2119072843" sldId="266"/>
            <ac:graphicFrameMk id="6" creationId="{A1D96212-8452-4630-9F69-9EE78F809414}"/>
          </ac:graphicFrameMkLst>
        </pc:graphicFrameChg>
        <pc:graphicFrameChg chg="del">
          <ac:chgData name="Ezzat Sayegh" userId="79e290d1-086e-45bf-af6e-c4470a6c63e9" providerId="ADAL" clId="{3944A337-D306-4F42-A770-10CCF38A2923}" dt="2018-09-06T05:57:40.416" v="3302" actId="478"/>
          <ac:graphicFrameMkLst>
            <pc:docMk/>
            <pc:sldMk cId="2119072843" sldId="266"/>
            <ac:graphicFrameMk id="7" creationId="{D08E4F27-17E5-4C4C-A537-F9FBC4E07188}"/>
          </ac:graphicFrameMkLst>
        </pc:graphicFrameChg>
        <pc:graphicFrameChg chg="del">
          <ac:chgData name="Ezzat Sayegh" userId="79e290d1-086e-45bf-af6e-c4470a6c63e9" providerId="ADAL" clId="{3944A337-D306-4F42-A770-10CCF38A2923}" dt="2018-09-06T05:57:40.416" v="3302" actId="478"/>
          <ac:graphicFrameMkLst>
            <pc:docMk/>
            <pc:sldMk cId="2119072843" sldId="266"/>
            <ac:graphicFrameMk id="8" creationId="{7133DBAC-0B90-43FF-9D93-C99C00809D4B}"/>
          </ac:graphicFrameMkLst>
        </pc:graphicFrameChg>
        <pc:graphicFrameChg chg="del">
          <ac:chgData name="Ezzat Sayegh" userId="79e290d1-086e-45bf-af6e-c4470a6c63e9" providerId="ADAL" clId="{3944A337-D306-4F42-A770-10CCF38A2923}" dt="2018-09-06T05:57:40.416" v="3302" actId="478"/>
          <ac:graphicFrameMkLst>
            <pc:docMk/>
            <pc:sldMk cId="2119072843" sldId="266"/>
            <ac:graphicFrameMk id="9" creationId="{C7DED1ED-5A6E-4A96-BF88-10E46C8A5D5A}"/>
          </ac:graphicFrameMkLst>
        </pc:graphicFrameChg>
        <pc:graphicFrameChg chg="add mod">
          <ac:chgData name="Ezzat Sayegh" userId="79e290d1-086e-45bf-af6e-c4470a6c63e9" providerId="ADAL" clId="{3944A337-D306-4F42-A770-10CCF38A2923}" dt="2018-09-06T05:58:04.883" v="3305" actId="1076"/>
          <ac:graphicFrameMkLst>
            <pc:docMk/>
            <pc:sldMk cId="2119072843" sldId="266"/>
            <ac:graphicFrameMk id="10" creationId="{C0FD35AC-0C41-41EE-8721-1A127627B69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fwork-my.sharepoint.com/personal/ezzat_cloudforwork_com/Documents/TCO%20Project/Deliverables/Sample%20Custom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fwork-my.sharepoint.com/personal/ezzat_cloudforwork_com/Documents/TCO%20Project/Deliverables/Sample%20Custom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cfwork-my.sharepoint.com/personal/ezzat_cloudforwork_com/Documents/TCO%20Project/Deliverables/Sample%20Custom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cfwork-my.sharepoint.com/personal/ezzat_cloudforwork_com/Documents/TCO%20Project/Deliverables/Sample%20Custom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Yearly Cost Comparison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Results!$B$1</c:f>
              <c:strCache>
                <c:ptCount val="1"/>
                <c:pt idx="0">
                  <c:v>On-Premise</c:v>
                </c:pt>
              </c:strCache>
            </c:strRef>
          </c:tx>
          <c:spPr>
            <a:solidFill>
              <a:srgbClr val="0078D7"/>
            </a:solidFill>
            <a:ln>
              <a:noFill/>
            </a:ln>
            <a:effectLst/>
          </c:spPr>
          <c:invertIfNegative val="0"/>
          <c:cat>
            <c:strRef>
              <c:f>Results!$A$2:$A$7</c:f>
              <c:strCache>
                <c:ptCount val="6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TOTAL</c:v>
                </c:pt>
              </c:strCache>
            </c:strRef>
          </c:cat>
          <c:val>
            <c:numRef>
              <c:f>Results!$B$2:$B$7</c:f>
              <c:numCache>
                <c:formatCode>[$AED]\ #,##0</c:formatCode>
                <c:ptCount val="6"/>
                <c:pt idx="0">
                  <c:v>4301901.2799999993</c:v>
                </c:pt>
                <c:pt idx="1">
                  <c:v>1558328.8000000003</c:v>
                </c:pt>
                <c:pt idx="2">
                  <c:v>1258328.7999999998</c:v>
                </c:pt>
                <c:pt idx="3">
                  <c:v>1300328.7999999998</c:v>
                </c:pt>
                <c:pt idx="4">
                  <c:v>1293328.7999999998</c:v>
                </c:pt>
                <c:pt idx="5">
                  <c:v>9712216.4800000004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A63-44B5-8608-D76D769ADF34}"/>
            </c:ext>
          </c:extLst>
        </c:ser>
        <c:ser>
          <c:idx val="2"/>
          <c:order val="2"/>
          <c:tx>
            <c:strRef>
              <c:f>Results!$D$1</c:f>
              <c:strCache>
                <c:ptCount val="1"/>
                <c:pt idx="0">
                  <c:v>Microsoft 365</c:v>
                </c:pt>
              </c:strCache>
            </c:strRef>
          </c:tx>
          <c:spPr>
            <a:solidFill>
              <a:srgbClr val="525252"/>
            </a:solidFill>
            <a:ln>
              <a:noFill/>
            </a:ln>
            <a:effectLst/>
          </c:spPr>
          <c:invertIfNegative val="0"/>
          <c:cat>
            <c:strRef>
              <c:f>Results!$A$2:$A$7</c:f>
              <c:strCache>
                <c:ptCount val="6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TOTAL</c:v>
                </c:pt>
              </c:strCache>
            </c:strRef>
          </c:cat>
          <c:val>
            <c:numRef>
              <c:f>Results!$D$2:$D$7</c:f>
              <c:numCache>
                <c:formatCode>[$AED]\ #,##0</c:formatCode>
                <c:ptCount val="6"/>
                <c:pt idx="0">
                  <c:v>1362807.24</c:v>
                </c:pt>
                <c:pt idx="1">
                  <c:v>1178807.24</c:v>
                </c:pt>
                <c:pt idx="2">
                  <c:v>1178807.24</c:v>
                </c:pt>
                <c:pt idx="3">
                  <c:v>1178807.24</c:v>
                </c:pt>
                <c:pt idx="4">
                  <c:v>1178807.24</c:v>
                </c:pt>
                <c:pt idx="5">
                  <c:v>6078036.2000000002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A63-44B5-8608-D76D769AD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904880"/>
        <c:axId val="1745902160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Results!$C$1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Results!$A$2:$A$7</c15:sqref>
                        </c15:formulaRef>
                      </c:ext>
                    </c:extLst>
                    <c:strCache>
                      <c:ptCount val="6"/>
                      <c:pt idx="0">
                        <c:v>Year 1</c:v>
                      </c:pt>
                      <c:pt idx="1">
                        <c:v>Year 2</c:v>
                      </c:pt>
                      <c:pt idx="2">
                        <c:v>Year 3</c:v>
                      </c:pt>
                      <c:pt idx="3">
                        <c:v>Year 4</c:v>
                      </c:pt>
                      <c:pt idx="4">
                        <c:v>Year 5</c:v>
                      </c:pt>
                      <c:pt idx="5">
                        <c:v>TOTAL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Results!$C$2:$C$7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9A63-44B5-8608-D76D769ADF34}"/>
                  </c:ext>
                </c:extLst>
              </c15:ser>
            </c15:filteredBarSeries>
          </c:ext>
        </c:extLst>
      </c:barChart>
      <c:catAx>
        <c:axId val="174590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902160"/>
        <c:crosses val="autoZero"/>
        <c:auto val="1"/>
        <c:lblAlgn val="ctr"/>
        <c:lblOffset val="100"/>
        <c:noMultiLvlLbl val="0"/>
      </c:catAx>
      <c:valAx>
        <c:axId val="174590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AED]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90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Costs Predictability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Results!$B$1</c:f>
              <c:strCache>
                <c:ptCount val="1"/>
                <c:pt idx="0">
                  <c:v>On-Premise</c:v>
                </c:pt>
              </c:strCache>
            </c:strRef>
          </c:tx>
          <c:spPr>
            <a:ln w="28575" cap="rnd">
              <a:solidFill>
                <a:srgbClr val="0078D7"/>
              </a:solidFill>
              <a:round/>
            </a:ln>
            <a:effectLst/>
          </c:spPr>
          <c:marker>
            <c:symbol val="none"/>
          </c:marker>
          <c:val>
            <c:numRef>
              <c:f>Results!$B$2:$B$6</c:f>
              <c:numCache>
                <c:formatCode>[$AED]\ #,##0</c:formatCode>
                <c:ptCount val="5"/>
                <c:pt idx="0">
                  <c:v>4301901.2799999993</c:v>
                </c:pt>
                <c:pt idx="1">
                  <c:v>1558328.8000000003</c:v>
                </c:pt>
                <c:pt idx="2">
                  <c:v>1258328.7999999998</c:v>
                </c:pt>
                <c:pt idx="3">
                  <c:v>1300328.7999999998</c:v>
                </c:pt>
                <c:pt idx="4">
                  <c:v>1293328.7999999998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A31-493A-905B-28EBF89E5FC7}"/>
            </c:ext>
          </c:extLst>
        </c:ser>
        <c:ser>
          <c:idx val="2"/>
          <c:order val="2"/>
          <c:tx>
            <c:strRef>
              <c:f>Results!$D$1</c:f>
              <c:strCache>
                <c:ptCount val="1"/>
                <c:pt idx="0">
                  <c:v>Microsoft 365</c:v>
                </c:pt>
              </c:strCache>
            </c:strRef>
          </c:tx>
          <c:spPr>
            <a:ln w="28575" cap="rnd">
              <a:solidFill>
                <a:srgbClr val="525252"/>
              </a:solidFill>
              <a:round/>
            </a:ln>
            <a:effectLst/>
          </c:spPr>
          <c:marker>
            <c:symbol val="none"/>
          </c:marker>
          <c:val>
            <c:numRef>
              <c:f>Results!$D$2:$D$6</c:f>
              <c:numCache>
                <c:formatCode>[$AED]\ #,##0</c:formatCode>
                <c:ptCount val="5"/>
                <c:pt idx="0">
                  <c:v>1362807.24</c:v>
                </c:pt>
                <c:pt idx="1">
                  <c:v>1178807.24</c:v>
                </c:pt>
                <c:pt idx="2">
                  <c:v>1178807.24</c:v>
                </c:pt>
                <c:pt idx="3">
                  <c:v>1178807.24</c:v>
                </c:pt>
                <c:pt idx="4">
                  <c:v>1178807.24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A31-493A-905B-28EBF89E5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5904336"/>
        <c:axId val="174590542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Results!$C$1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Results!$C$2:$C$6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BA31-493A-905B-28EBF89E5FC7}"/>
                  </c:ext>
                </c:extLst>
              </c15:ser>
            </c15:filteredLineSeries>
          </c:ext>
        </c:extLst>
      </c:lineChart>
      <c:catAx>
        <c:axId val="174590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905424"/>
        <c:crosses val="autoZero"/>
        <c:auto val="1"/>
        <c:lblAlgn val="ctr"/>
        <c:lblOffset val="100"/>
        <c:noMultiLvlLbl val="0"/>
      </c:catAx>
      <c:valAx>
        <c:axId val="174590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AED]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90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Results!$G$1</c:f>
              <c:strCache>
                <c:ptCount val="1"/>
                <c:pt idx="0">
                  <c:v>Savings %</c:v>
                </c:pt>
              </c:strCache>
            </c:strRef>
          </c:tx>
          <c:spPr>
            <a:solidFill>
              <a:srgbClr val="0078D7"/>
            </a:solidFill>
            <a:ln>
              <a:noFill/>
            </a:ln>
            <a:effectLst/>
          </c:spPr>
          <c:invertIfNegative val="0"/>
          <c:cat>
            <c:strRef>
              <c:f>Results!$A$2:$A$7</c:f>
              <c:strCache>
                <c:ptCount val="6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TOTAL</c:v>
                </c:pt>
              </c:strCache>
            </c:strRef>
          </c:cat>
          <c:val>
            <c:numRef>
              <c:f>Results!$G$2:$G$7</c:f>
              <c:numCache>
                <c:formatCode>0%</c:formatCode>
                <c:ptCount val="6"/>
                <c:pt idx="0">
                  <c:v>0.68320815581337557</c:v>
                </c:pt>
                <c:pt idx="1">
                  <c:v>0.2435439555503307</c:v>
                </c:pt>
                <c:pt idx="2">
                  <c:v>6.3196169395471014E-2</c:v>
                </c:pt>
                <c:pt idx="3">
                  <c:v>9.3454486280700522E-2</c:v>
                </c:pt>
                <c:pt idx="4">
                  <c:v>8.8547908312255785E-2</c:v>
                </c:pt>
                <c:pt idx="5">
                  <c:v>0.37418649877540622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20-49BF-B5AA-04D677CCC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4596688"/>
        <c:axId val="1554597232"/>
      </c:barChart>
      <c:catAx>
        <c:axId val="155459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597232"/>
        <c:crosses val="autoZero"/>
        <c:auto val="1"/>
        <c:lblAlgn val="ctr"/>
        <c:lblOffset val="100"/>
        <c:noMultiLvlLbl val="0"/>
      </c:catAx>
      <c:valAx>
        <c:axId val="155459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59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 Service Costs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3"/>
          <c:order val="3"/>
          <c:tx>
            <c:strRef>
              <c:f>Results!$F$45</c:f>
              <c:strCache>
                <c:ptCount val="1"/>
                <c:pt idx="0">
                  <c:v> TOTAL On-Premise </c:v>
                </c:pt>
              </c:strCache>
            </c:strRef>
          </c:tx>
          <c:spPr>
            <a:solidFill>
              <a:srgbClr val="00BCF2"/>
            </a:solidFill>
            <a:ln>
              <a:noFill/>
            </a:ln>
            <a:effectLst/>
          </c:spPr>
          <c:invertIfNegative val="0"/>
          <c:cat>
            <c:strRef>
              <c:f>Results!$B$46:$B$59</c:f>
              <c:strCache>
                <c:ptCount val="14"/>
                <c:pt idx="0">
                  <c:v>Email Services</c:v>
                </c:pt>
                <c:pt idx="1">
                  <c:v>Users Personal Storage on File Server</c:v>
                </c:pt>
                <c:pt idx="2">
                  <c:v>3rd Party Application for file sharing and transferring</c:v>
                </c:pt>
                <c:pt idx="3">
                  <c:v>Files on Shared Drive Servers</c:v>
                </c:pt>
                <c:pt idx="4">
                  <c:v>Chat Application</c:v>
                </c:pt>
                <c:pt idx="5">
                  <c:v>Software to conduct Online Video Meetings</c:v>
                </c:pt>
                <c:pt idx="6">
                  <c:v>Software to conduct Calls between Offices</c:v>
                </c:pt>
                <c:pt idx="7">
                  <c:v>International calling bills (between Offices)</c:v>
                </c:pt>
                <c:pt idx="8">
                  <c:v>Anti-Virus</c:v>
                </c:pt>
                <c:pt idx="9">
                  <c:v>Single Sign-On</c:v>
                </c:pt>
                <c:pt idx="10">
                  <c:v>Device Management</c:v>
                </c:pt>
                <c:pt idx="11">
                  <c:v>Microsoft Licenses</c:v>
                </c:pt>
                <c:pt idx="12">
                  <c:v>SERVICES</c:v>
                </c:pt>
                <c:pt idx="13">
                  <c:v>TOTAL</c:v>
                </c:pt>
              </c:strCache>
            </c:strRef>
          </c:cat>
          <c:val>
            <c:numRef>
              <c:f>Results!$F$46:$F$59</c:f>
              <c:numCache>
                <c:formatCode>_([$AED]\ * #,##0_);_([$AED]\ * \(#,##0\);_([$AED]\ * "-"_);_(@_)</c:formatCode>
                <c:ptCount val="14"/>
                <c:pt idx="0">
                  <c:v>2412056</c:v>
                </c:pt>
                <c:pt idx="1">
                  <c:v>350000</c:v>
                </c:pt>
                <c:pt idx="2">
                  <c:v>158240</c:v>
                </c:pt>
                <c:pt idx="3">
                  <c:v>500000.00000000012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184000.00000000017</c:v>
                </c:pt>
                <c:pt idx="11">
                  <c:v>6107920.4799999995</c:v>
                </c:pt>
                <c:pt idx="12">
                  <c:v>0</c:v>
                </c:pt>
                <c:pt idx="13">
                  <c:v>9712216.4800000004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C0B-4C3C-B473-F8D1C51CC17F}"/>
            </c:ext>
          </c:extLst>
        </c:ser>
        <c:ser>
          <c:idx val="4"/>
          <c:order val="4"/>
          <c:tx>
            <c:strRef>
              <c:f>Results!$G$45</c:f>
              <c:strCache>
                <c:ptCount val="1"/>
                <c:pt idx="0">
                  <c:v> TOTAL with M365 </c:v>
                </c:pt>
              </c:strCache>
            </c:strRef>
          </c:tx>
          <c:spPr>
            <a:solidFill>
              <a:srgbClr val="0078D7"/>
            </a:solidFill>
            <a:ln>
              <a:noFill/>
            </a:ln>
            <a:effectLst/>
          </c:spPr>
          <c:invertIfNegative val="0"/>
          <c:cat>
            <c:strRef>
              <c:f>Results!$B$46:$B$59</c:f>
              <c:strCache>
                <c:ptCount val="14"/>
                <c:pt idx="0">
                  <c:v>Email Services</c:v>
                </c:pt>
                <c:pt idx="1">
                  <c:v>Users Personal Storage on File Server</c:v>
                </c:pt>
                <c:pt idx="2">
                  <c:v>3rd Party Application for file sharing and transferring</c:v>
                </c:pt>
                <c:pt idx="3">
                  <c:v>Files on Shared Drive Servers</c:v>
                </c:pt>
                <c:pt idx="4">
                  <c:v>Chat Application</c:v>
                </c:pt>
                <c:pt idx="5">
                  <c:v>Software to conduct Online Video Meetings</c:v>
                </c:pt>
                <c:pt idx="6">
                  <c:v>Software to conduct Calls between Offices</c:v>
                </c:pt>
                <c:pt idx="7">
                  <c:v>International calling bills (between Offices)</c:v>
                </c:pt>
                <c:pt idx="8">
                  <c:v>Anti-Virus</c:v>
                </c:pt>
                <c:pt idx="9">
                  <c:v>Single Sign-On</c:v>
                </c:pt>
                <c:pt idx="10">
                  <c:v>Device Management</c:v>
                </c:pt>
                <c:pt idx="11">
                  <c:v>Microsoft Licenses</c:v>
                </c:pt>
                <c:pt idx="12">
                  <c:v>SERVICES</c:v>
                </c:pt>
                <c:pt idx="13">
                  <c:v>TOTAL</c:v>
                </c:pt>
              </c:strCache>
            </c:strRef>
          </c:cat>
          <c:val>
            <c:numRef>
              <c:f>Results!$G$46:$G$59</c:f>
              <c:numCache>
                <c:formatCode>_([$AED]\ * #,##0_);_([$AED]\ * \(#,##0\);_([$AED]\ * "-"_);_(@_)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1706785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4187251.2</c:v>
                </c:pt>
                <c:pt idx="12">
                  <c:v>184000</c:v>
                </c:pt>
                <c:pt idx="13">
                  <c:v>6078036.2000000002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C0B-4C3C-B473-F8D1C51CC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06629008"/>
        <c:axId val="1906626288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Results!$C$45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Results!$B$46:$B$59</c15:sqref>
                        </c15:formulaRef>
                      </c:ext>
                    </c:extLst>
                    <c:strCache>
                      <c:ptCount val="14"/>
                      <c:pt idx="0">
                        <c:v>Email Services</c:v>
                      </c:pt>
                      <c:pt idx="1">
                        <c:v>Users Personal Storage on File Server</c:v>
                      </c:pt>
                      <c:pt idx="2">
                        <c:v>3rd Party Application for file sharing and transferring</c:v>
                      </c:pt>
                      <c:pt idx="3">
                        <c:v>Files on Shared Drive Servers</c:v>
                      </c:pt>
                      <c:pt idx="4">
                        <c:v>Chat Application</c:v>
                      </c:pt>
                      <c:pt idx="5">
                        <c:v>Software to conduct Online Video Meetings</c:v>
                      </c:pt>
                      <c:pt idx="6">
                        <c:v>Software to conduct Calls between Offices</c:v>
                      </c:pt>
                      <c:pt idx="7">
                        <c:v>International calling bills (between Offices)</c:v>
                      </c:pt>
                      <c:pt idx="8">
                        <c:v>Anti-Virus</c:v>
                      </c:pt>
                      <c:pt idx="9">
                        <c:v>Single Sign-On</c:v>
                      </c:pt>
                      <c:pt idx="10">
                        <c:v>Device Management</c:v>
                      </c:pt>
                      <c:pt idx="11">
                        <c:v>Microsoft Licenses</c:v>
                      </c:pt>
                      <c:pt idx="12">
                        <c:v>SERVICES</c:v>
                      </c:pt>
                      <c:pt idx="13">
                        <c:v>TOTAL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Results!$C$46:$C$59</c15:sqref>
                        </c15:formulaRef>
                      </c:ext>
                    </c:extLst>
                    <c:numCache>
                      <c:formatCode>General</c:formatCode>
                      <c:ptCount val="14"/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EC0B-4C3C-B473-F8D1C51CC17F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Results!$D$45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Results!$B$46:$B$59</c15:sqref>
                        </c15:formulaRef>
                      </c:ext>
                    </c:extLst>
                    <c:strCache>
                      <c:ptCount val="14"/>
                      <c:pt idx="0">
                        <c:v>Email Services</c:v>
                      </c:pt>
                      <c:pt idx="1">
                        <c:v>Users Personal Storage on File Server</c:v>
                      </c:pt>
                      <c:pt idx="2">
                        <c:v>3rd Party Application for file sharing and transferring</c:v>
                      </c:pt>
                      <c:pt idx="3">
                        <c:v>Files on Shared Drive Servers</c:v>
                      </c:pt>
                      <c:pt idx="4">
                        <c:v>Chat Application</c:v>
                      </c:pt>
                      <c:pt idx="5">
                        <c:v>Software to conduct Online Video Meetings</c:v>
                      </c:pt>
                      <c:pt idx="6">
                        <c:v>Software to conduct Calls between Offices</c:v>
                      </c:pt>
                      <c:pt idx="7">
                        <c:v>International calling bills (between Offices)</c:v>
                      </c:pt>
                      <c:pt idx="8">
                        <c:v>Anti-Virus</c:v>
                      </c:pt>
                      <c:pt idx="9">
                        <c:v>Single Sign-On</c:v>
                      </c:pt>
                      <c:pt idx="10">
                        <c:v>Device Management</c:v>
                      </c:pt>
                      <c:pt idx="11">
                        <c:v>Microsoft Licenses</c:v>
                      </c:pt>
                      <c:pt idx="12">
                        <c:v>SERVICES</c:v>
                      </c:pt>
                      <c:pt idx="13">
                        <c:v>TOTAL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Results!$D$46:$D$59</c15:sqref>
                        </c15:formulaRef>
                      </c:ext>
                    </c:extLst>
                    <c:numCache>
                      <c:formatCode>General</c:formatCode>
                      <c:ptCount val="14"/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3-EC0B-4C3C-B473-F8D1C51CC17F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Results!$E$45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Results!$B$46:$B$59</c15:sqref>
                        </c15:formulaRef>
                      </c:ext>
                    </c:extLst>
                    <c:strCache>
                      <c:ptCount val="14"/>
                      <c:pt idx="0">
                        <c:v>Email Services</c:v>
                      </c:pt>
                      <c:pt idx="1">
                        <c:v>Users Personal Storage on File Server</c:v>
                      </c:pt>
                      <c:pt idx="2">
                        <c:v>3rd Party Application for file sharing and transferring</c:v>
                      </c:pt>
                      <c:pt idx="3">
                        <c:v>Files on Shared Drive Servers</c:v>
                      </c:pt>
                      <c:pt idx="4">
                        <c:v>Chat Application</c:v>
                      </c:pt>
                      <c:pt idx="5">
                        <c:v>Software to conduct Online Video Meetings</c:v>
                      </c:pt>
                      <c:pt idx="6">
                        <c:v>Software to conduct Calls between Offices</c:v>
                      </c:pt>
                      <c:pt idx="7">
                        <c:v>International calling bills (between Offices)</c:v>
                      </c:pt>
                      <c:pt idx="8">
                        <c:v>Anti-Virus</c:v>
                      </c:pt>
                      <c:pt idx="9">
                        <c:v>Single Sign-On</c:v>
                      </c:pt>
                      <c:pt idx="10">
                        <c:v>Device Management</c:v>
                      </c:pt>
                      <c:pt idx="11">
                        <c:v>Microsoft Licenses</c:v>
                      </c:pt>
                      <c:pt idx="12">
                        <c:v>SERVICES</c:v>
                      </c:pt>
                      <c:pt idx="13">
                        <c:v>TOTAL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Results!$E$46:$E$59</c15:sqref>
                        </c15:formulaRef>
                      </c:ext>
                    </c:extLst>
                    <c:numCache>
                      <c:formatCode>General</c:formatCode>
                      <c:ptCount val="14"/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4-EC0B-4C3C-B473-F8D1C51CC17F}"/>
                  </c:ext>
                </c:extLst>
              </c15:ser>
            </c15:filteredBarSeries>
          </c:ext>
        </c:extLst>
      </c:barChart>
      <c:catAx>
        <c:axId val="19066290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626288"/>
        <c:crosses val="autoZero"/>
        <c:auto val="1"/>
        <c:lblAlgn val="ctr"/>
        <c:lblOffset val="100"/>
        <c:noMultiLvlLbl val="0"/>
      </c:catAx>
      <c:valAx>
        <c:axId val="190662628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[$AED]\ * #,##0_);_([$AED]\ * \(#,##0\);_([$AED]\ 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62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2AF47-3C07-4AED-82CA-B7E314B1A25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9D639-D4D1-47C8-81E9-5350122AC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0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9D639-D4D1-47C8-81E9-5350122AC6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5738B0-4B97-418B-80CE-EF76267F2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7880F5-8E00-4D9E-83B2-4FD8A1C22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051C-D47E-4C8F-931A-291A178A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82F9-6FE3-4291-8659-8DC70C60DE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154581-75F7-45BD-AF5A-ADFBEBE8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D9BF28-20A2-4813-BFC1-2F2EAB2D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2E3-A29E-4190-A631-AB72D323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43276"/>
      </p:ext>
    </p:extLst>
  </p:cSld>
  <p:clrMapOvr>
    <a:masterClrMapping/>
  </p:clrMapOvr>
  <p:transition spd="slow" advClick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8833F1-83EE-43E7-8D20-ECD27B2A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DAE7079-AEE6-47E5-B841-A28C3E79E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43515B-A0C1-4161-A0E3-4AD1A66F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82F9-6FE3-4291-8659-8DC70C60DE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5E6D81-82E4-48FD-80CB-9B872037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30A66F-237D-446F-B04E-7DFC28C6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2E3-A29E-4190-A631-AB72D323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3956"/>
      </p:ext>
    </p:extLst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1E4B200-01E0-4C23-A80F-D4ABDE3C3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460495F-F7BA-4B84-9EFA-307F3182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5E23B9-2344-4728-B277-24748B30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82F9-6FE3-4291-8659-8DC70C60DE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B8A559-5CEC-4C39-A89A-60B312D8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28D538-4C9C-4C5F-B5CC-A4856656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2E3-A29E-4190-A631-AB72D323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7983"/>
      </p:ext>
    </p:extLst>
  </p:cSld>
  <p:clrMapOvr>
    <a:masterClrMapping/>
  </p:clrMapOvr>
  <p:transition spd="slow" advClick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62144" y="0"/>
            <a:ext cx="7229856" cy="6858000"/>
          </a:xfrm>
          <a:custGeom>
            <a:avLst/>
            <a:gdLst>
              <a:gd name="connsiteX0" fmla="*/ 7229856 w 7229856"/>
              <a:gd name="connsiteY0" fmla="*/ 0 h 6858000"/>
              <a:gd name="connsiteX1" fmla="*/ 7229856 w 7229856"/>
              <a:gd name="connsiteY1" fmla="*/ 3955204 h 6858000"/>
              <a:gd name="connsiteX2" fmla="*/ 4169664 w 7229856"/>
              <a:gd name="connsiteY2" fmla="*/ 6858000 h 6858000"/>
              <a:gd name="connsiteX3" fmla="*/ 0 w 72298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9856" h="6858000">
                <a:moveTo>
                  <a:pt x="7229856" y="0"/>
                </a:moveTo>
                <a:lnTo>
                  <a:pt x="7229856" y="3955204"/>
                </a:lnTo>
                <a:lnTo>
                  <a:pt x="416966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>
                <a:solidFill>
                  <a:srgbClr val="00B0F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450734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13134" y="-21516"/>
            <a:ext cx="7778866" cy="6901548"/>
          </a:xfrm>
          <a:custGeom>
            <a:avLst/>
            <a:gdLst>
              <a:gd name="connsiteX0" fmla="*/ 7777831 w 7778866"/>
              <a:gd name="connsiteY0" fmla="*/ 0 h 6901548"/>
              <a:gd name="connsiteX1" fmla="*/ 7777830 w 7778866"/>
              <a:gd name="connsiteY1" fmla="*/ 6901548 h 6901548"/>
              <a:gd name="connsiteX2" fmla="*/ 0 w 7778866"/>
              <a:gd name="connsiteY2" fmla="*/ 6901548 h 6901548"/>
              <a:gd name="connsiteX3" fmla="*/ 4961585 w 7778866"/>
              <a:gd name="connsiteY3" fmla="*/ 29844 h 690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8866" h="6901548">
                <a:moveTo>
                  <a:pt x="7777831" y="0"/>
                </a:moveTo>
                <a:cubicBezTo>
                  <a:pt x="7781417" y="2308042"/>
                  <a:pt x="7774244" y="4593506"/>
                  <a:pt x="7777830" y="6901548"/>
                </a:cubicBezTo>
                <a:lnTo>
                  <a:pt x="0" y="6901548"/>
                </a:lnTo>
                <a:lnTo>
                  <a:pt x="4961585" y="298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>
                <a:solidFill>
                  <a:srgbClr val="00B0F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28839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066320" y="-1"/>
            <a:ext cx="7125680" cy="6863037"/>
          </a:xfrm>
          <a:custGeom>
            <a:avLst/>
            <a:gdLst>
              <a:gd name="connsiteX0" fmla="*/ 3518981 w 7125680"/>
              <a:gd name="connsiteY0" fmla="*/ 3472776 h 6863037"/>
              <a:gd name="connsiteX1" fmla="*/ 7037963 w 7125680"/>
              <a:gd name="connsiteY1" fmla="*/ 6863034 h 6863037"/>
              <a:gd name="connsiteX2" fmla="*/ 0 w 7125680"/>
              <a:gd name="connsiteY2" fmla="*/ 6863034 h 6863037"/>
              <a:gd name="connsiteX3" fmla="*/ 7125680 w 7125680"/>
              <a:gd name="connsiteY3" fmla="*/ 4 h 6863037"/>
              <a:gd name="connsiteX4" fmla="*/ 7125680 w 7125680"/>
              <a:gd name="connsiteY4" fmla="*/ 6863037 h 6863037"/>
              <a:gd name="connsiteX5" fmla="*/ 3570052 w 7125680"/>
              <a:gd name="connsiteY5" fmla="*/ 3431521 h 6863037"/>
              <a:gd name="connsiteX6" fmla="*/ 0 w 7125680"/>
              <a:gd name="connsiteY6" fmla="*/ 0 h 6863037"/>
              <a:gd name="connsiteX7" fmla="*/ 7037963 w 7125680"/>
              <a:gd name="connsiteY7" fmla="*/ 0 h 6863037"/>
              <a:gd name="connsiteX8" fmla="*/ 3518981 w 7125680"/>
              <a:gd name="connsiteY8" fmla="*/ 3390258 h 686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5680" h="6863037">
                <a:moveTo>
                  <a:pt x="3518981" y="3472776"/>
                </a:moveTo>
                <a:lnTo>
                  <a:pt x="7037963" y="6863034"/>
                </a:lnTo>
                <a:lnTo>
                  <a:pt x="0" y="6863034"/>
                </a:lnTo>
                <a:close/>
                <a:moveTo>
                  <a:pt x="7125680" y="4"/>
                </a:moveTo>
                <a:lnTo>
                  <a:pt x="7125680" y="6863037"/>
                </a:lnTo>
                <a:lnTo>
                  <a:pt x="3570052" y="3431521"/>
                </a:lnTo>
                <a:close/>
                <a:moveTo>
                  <a:pt x="0" y="0"/>
                </a:moveTo>
                <a:lnTo>
                  <a:pt x="7037963" y="0"/>
                </a:lnTo>
                <a:lnTo>
                  <a:pt x="3518981" y="3390258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2660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605731"/>
      </p:ext>
    </p:extLst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53C90F-93F6-47A8-A219-BA3A6715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DC2748-EE62-49CD-8BFC-1A484C415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09D8F7-4B8C-406A-BA65-586BBEC9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82F9-6FE3-4291-8659-8DC70C60DE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C9644B-3181-4BA5-ADBF-B22B5FB7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F6A044-F24A-43F9-8BC0-23441B57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2E3-A29E-4190-A631-AB72D323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11950"/>
      </p:ext>
    </p:extLst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A85585-0A94-42E0-A22D-B0AD618D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4885E9-A15B-4B13-9F2A-6512E222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294133-2171-44B9-BF0E-DA1A0AF0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82F9-6FE3-4291-8659-8DC70C60DE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F5A73A-D799-40DB-9F4A-5945F383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5CF3EB-593B-4119-AAD4-CF1D2EAA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2E3-A29E-4190-A631-AB72D323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68856"/>
      </p:ext>
    </p:extLst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F63923-A0E9-4AC8-A17E-678D514D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037EB1-C714-4481-90BB-E8235A058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BC69C41-2D83-4B93-8223-6F04736A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519CC7-B128-4B99-9AA3-6E4D5AF2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82F9-6FE3-4291-8659-8DC70C60DE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072AE1-0250-4826-89A6-350B0769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1C5967-1916-4D66-BC38-2F919CCF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2E3-A29E-4190-A631-AB72D323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49"/>
      </p:ext>
    </p:extLst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A2A454-2CCC-489B-B128-304D15BD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12A2F3-1D79-4873-AFF4-7C22074B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1E0BE01-D9B9-49C8-9005-9FA37EA8D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D07BB5-50CF-42EA-AEA4-B3B106F43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C4BB86D-4201-4980-A625-E1533A911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F056F12-28D4-4A35-984B-9951CE3C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82F9-6FE3-4291-8659-8DC70C60DE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032340F-61AB-4350-9B66-2AF84CF1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18CDA6-FA89-43AA-8667-5189CFBE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2E3-A29E-4190-A631-AB72D323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1758"/>
      </p:ext>
    </p:extLst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C2FABF-46FD-488D-AFAB-969A546B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AED309B-B57B-483A-9AD3-CC598C2F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82F9-6FE3-4291-8659-8DC70C60DE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3782EE6-5DB5-4FCE-83B5-59B7F2BC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51E1974-7B1F-4E8D-B699-33030AF4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2E3-A29E-4190-A631-AB72D323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72791"/>
      </p:ext>
    </p:extLst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760C0DE-FBF6-4FB6-86F1-6369E753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82F9-6FE3-4291-8659-8DC70C60DE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33E615-51B4-40DA-A363-101F833C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CE3E159-59D6-481D-8EDC-FB61CCAF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2E3-A29E-4190-A631-AB72D323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56578"/>
      </p:ext>
    </p:extLst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7A548D-5CD1-4E55-8AC7-6C99A65F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5631BB-4472-45AE-8311-5B944AE4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66A860-E359-48D7-BE22-AA7E0985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8DAC41E-07EA-4FFD-ABE0-BB2F657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82F9-6FE3-4291-8659-8DC70C60DE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BA73E25-0128-4C2C-B9F3-111A0FAB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23F0997-01FF-44D8-8031-D775C869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2E3-A29E-4190-A631-AB72D323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1080"/>
      </p:ext>
    </p:extLst>
  </p:cSld>
  <p:clrMapOvr>
    <a:masterClrMapping/>
  </p:clrMapOvr>
  <p:transition spd="slow"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7856F3-2EE7-4791-9C9E-FF75A1B0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8E72264-0D57-408A-A071-724371838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B49D009-EED1-4F1E-A70C-336AE8102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B54D0B2-F7E9-4FF5-91E0-9917937E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82F9-6FE3-4291-8659-8DC70C60DE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A6A03A-F407-44D8-A355-4D686958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6AEF4DB-9E5E-401D-A59C-58085D9C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2E3-A29E-4190-A631-AB72D323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0693"/>
      </p:ext>
    </p:extLst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DB10E03-DE6C-4FB4-9BFB-AAA4A87A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B88CAE3-6229-4A90-89DF-34E419FA2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A2DD01-CC23-4E09-8FCB-ECC50A3BD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182F9-6FE3-4291-8659-8DC70C60DE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1C33E6-FD89-4FA8-B9BA-767FC595B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8E759C-0D04-43AA-890A-1E9B361C9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E62E3-A29E-4190-A631-AB72D323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 advClick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94" y="-2"/>
            <a:ext cx="8718465" cy="6858001"/>
          </a:xfrm>
          <a:prstGeom prst="rect">
            <a:avLst/>
          </a:prstGeom>
        </p:spPr>
      </p:pic>
      <p:sp>
        <p:nvSpPr>
          <p:cNvPr id="7" name="Flowchart: Document 6"/>
          <p:cNvSpPr/>
          <p:nvPr/>
        </p:nvSpPr>
        <p:spPr>
          <a:xfrm rot="5400000" flipH="1">
            <a:off x="5513702" y="177411"/>
            <a:ext cx="6858001" cy="6503175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6090ED-D22C-4445-A4B0-EE9331823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5683" y="2958099"/>
            <a:ext cx="603686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COST OF OWNERSHIP ANALYSIS</a:t>
            </a:r>
            <a:endParaRPr lang="en-US" sz="4800" b="1" dirty="0">
              <a:solidFill>
                <a:srgbClr val="0078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0C198F8-6859-4308-AAE8-97E5D5F27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5683" y="5531354"/>
            <a:ext cx="5490946" cy="45134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Delivered </a:t>
            </a:r>
            <a:r>
              <a:rPr lang="en-US" sz="2000" b="1" dirty="0" smtClean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by: </a:t>
            </a:r>
            <a:endParaRPr lang="en-US" sz="2000" b="1" dirty="0">
              <a:solidFill>
                <a:srgbClr val="5252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524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r="16411"/>
          <a:stretch/>
        </p:blipFill>
        <p:spPr>
          <a:solidFill>
            <a:schemeClr val="tx2">
              <a:lumMod val="20000"/>
              <a:lumOff val="80000"/>
            </a:schemeClr>
          </a:solidFill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39420" y="1234351"/>
            <a:ext cx="53585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</a:t>
            </a:r>
            <a:r>
              <a:rPr lang="en-US" sz="4000" dirty="0" smtClean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SITUATION</a:t>
            </a:r>
            <a:endParaRPr lang="en-US" sz="4000" dirty="0">
              <a:solidFill>
                <a:srgbClr val="0078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420" y="2164365"/>
            <a:ext cx="6096000" cy="3266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Clients have a misperception that moving to Microsoft 365 is expensive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Clients are mainly looking on the financial comparison of the 1</a:t>
            </a:r>
            <a:r>
              <a:rPr lang="en-US" sz="2000" baseline="300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20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year only and omit the cost of technologies refresh required on-premise.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Many incurred costs are excluded from the comparison.</a:t>
            </a:r>
          </a:p>
        </p:txBody>
      </p:sp>
    </p:spTree>
    <p:extLst>
      <p:ext uri="{BB962C8B-B14F-4D97-AF65-F5344CB8AC3E}">
        <p14:creationId xmlns:p14="http://schemas.microsoft.com/office/powerpoint/2010/main" val="321090359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" r="18066"/>
          <a:stretch/>
        </p:blipFill>
        <p:spPr>
          <a:solidFill>
            <a:schemeClr val="tx2">
              <a:lumMod val="20000"/>
              <a:lumOff val="80000"/>
            </a:schemeClr>
          </a:solidFill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05887" y="757808"/>
            <a:ext cx="6246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US" sz="3600" dirty="0" smtClean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COMPREHENSIVE TCO ANALYSIS IS IMPORTANT</a:t>
            </a:r>
            <a:endParaRPr lang="en-US" sz="3600" dirty="0">
              <a:solidFill>
                <a:srgbClr val="0078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4189" y="2392780"/>
            <a:ext cx="532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hard to justify the investment in Microsoft 365 without a proper TCO Analysis.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4189" y="32560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the TCO analysis will help you compare the costs of maintaining the system in your data center moving them to Microsoft 365 (where applicable).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189" y="4396405"/>
            <a:ext cx="5807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results of the TCO will clearly show the total costs that you will incur over a period of 5 years for both the options which will help justifying the investment.</a:t>
            </a:r>
          </a:p>
        </p:txBody>
      </p:sp>
      <p:sp>
        <p:nvSpPr>
          <p:cNvPr id="18" name="Shape 7158"/>
          <p:cNvSpPr/>
          <p:nvPr/>
        </p:nvSpPr>
        <p:spPr>
          <a:xfrm>
            <a:off x="206874" y="4584344"/>
            <a:ext cx="547105" cy="547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46" y="0"/>
                </a:moveTo>
                <a:cubicBezTo>
                  <a:pt x="12912" y="0"/>
                  <a:pt x="12492" y="426"/>
                  <a:pt x="12492" y="965"/>
                </a:cubicBezTo>
                <a:cubicBezTo>
                  <a:pt x="12492" y="1501"/>
                  <a:pt x="12912" y="1952"/>
                  <a:pt x="13446" y="1952"/>
                </a:cubicBezTo>
                <a:lnTo>
                  <a:pt x="20581" y="1952"/>
                </a:lnTo>
                <a:cubicBezTo>
                  <a:pt x="21113" y="1952"/>
                  <a:pt x="21557" y="1504"/>
                  <a:pt x="21557" y="965"/>
                </a:cubicBezTo>
                <a:cubicBezTo>
                  <a:pt x="21557" y="429"/>
                  <a:pt x="21113" y="0"/>
                  <a:pt x="20581" y="0"/>
                </a:cubicBezTo>
                <a:lnTo>
                  <a:pt x="13446" y="0"/>
                </a:lnTo>
                <a:close/>
                <a:moveTo>
                  <a:pt x="13381" y="2807"/>
                </a:moveTo>
                <a:cubicBezTo>
                  <a:pt x="12963" y="2807"/>
                  <a:pt x="12626" y="3071"/>
                  <a:pt x="12492" y="3443"/>
                </a:cubicBezTo>
                <a:cubicBezTo>
                  <a:pt x="13558" y="3672"/>
                  <a:pt x="14542" y="4133"/>
                  <a:pt x="15398" y="4759"/>
                </a:cubicBezTo>
                <a:lnTo>
                  <a:pt x="20516" y="4759"/>
                </a:lnTo>
                <a:cubicBezTo>
                  <a:pt x="21048" y="4759"/>
                  <a:pt x="21492" y="4308"/>
                  <a:pt x="21492" y="3772"/>
                </a:cubicBezTo>
                <a:cubicBezTo>
                  <a:pt x="21492" y="3234"/>
                  <a:pt x="21048" y="2807"/>
                  <a:pt x="20516" y="2807"/>
                </a:cubicBezTo>
                <a:lnTo>
                  <a:pt x="13381" y="2807"/>
                </a:lnTo>
                <a:close/>
                <a:moveTo>
                  <a:pt x="10908" y="4210"/>
                </a:moveTo>
                <a:cubicBezTo>
                  <a:pt x="7191" y="4210"/>
                  <a:pt x="4164" y="7271"/>
                  <a:pt x="4164" y="11030"/>
                </a:cubicBezTo>
                <a:cubicBezTo>
                  <a:pt x="4164" y="14790"/>
                  <a:pt x="7191" y="17850"/>
                  <a:pt x="10908" y="17850"/>
                </a:cubicBezTo>
                <a:cubicBezTo>
                  <a:pt x="14626" y="17850"/>
                  <a:pt x="17653" y="14790"/>
                  <a:pt x="17653" y="11030"/>
                </a:cubicBezTo>
                <a:cubicBezTo>
                  <a:pt x="17653" y="7271"/>
                  <a:pt x="14626" y="4210"/>
                  <a:pt x="10908" y="4210"/>
                </a:cubicBezTo>
                <a:close/>
                <a:moveTo>
                  <a:pt x="954" y="4912"/>
                </a:moveTo>
                <a:cubicBezTo>
                  <a:pt x="422" y="4912"/>
                  <a:pt x="0" y="5338"/>
                  <a:pt x="0" y="5877"/>
                </a:cubicBezTo>
                <a:cubicBezTo>
                  <a:pt x="0" y="6413"/>
                  <a:pt x="422" y="6864"/>
                  <a:pt x="954" y="6864"/>
                </a:cubicBezTo>
                <a:lnTo>
                  <a:pt x="4012" y="6864"/>
                </a:lnTo>
                <a:cubicBezTo>
                  <a:pt x="4452" y="6127"/>
                  <a:pt x="4988" y="5467"/>
                  <a:pt x="5639" y="4912"/>
                </a:cubicBezTo>
                <a:lnTo>
                  <a:pt x="954" y="4912"/>
                </a:lnTo>
                <a:close/>
                <a:moveTo>
                  <a:pt x="15961" y="4912"/>
                </a:moveTo>
                <a:cubicBezTo>
                  <a:pt x="16582" y="5469"/>
                  <a:pt x="17109" y="6131"/>
                  <a:pt x="17523" y="6864"/>
                </a:cubicBezTo>
                <a:lnTo>
                  <a:pt x="20472" y="6864"/>
                </a:lnTo>
                <a:cubicBezTo>
                  <a:pt x="21005" y="6864"/>
                  <a:pt x="21427" y="6416"/>
                  <a:pt x="21426" y="5877"/>
                </a:cubicBezTo>
                <a:cubicBezTo>
                  <a:pt x="21426" y="5340"/>
                  <a:pt x="21005" y="4912"/>
                  <a:pt x="20472" y="4912"/>
                </a:cubicBezTo>
                <a:lnTo>
                  <a:pt x="15961" y="4912"/>
                </a:lnTo>
                <a:close/>
                <a:moveTo>
                  <a:pt x="10908" y="6162"/>
                </a:moveTo>
                <a:cubicBezTo>
                  <a:pt x="13564" y="6162"/>
                  <a:pt x="15723" y="8346"/>
                  <a:pt x="15723" y="11030"/>
                </a:cubicBezTo>
                <a:cubicBezTo>
                  <a:pt x="15723" y="13712"/>
                  <a:pt x="13564" y="15898"/>
                  <a:pt x="10908" y="15898"/>
                </a:cubicBezTo>
                <a:cubicBezTo>
                  <a:pt x="8254" y="15898"/>
                  <a:pt x="6094" y="13712"/>
                  <a:pt x="6094" y="11030"/>
                </a:cubicBezTo>
                <a:cubicBezTo>
                  <a:pt x="6094" y="8346"/>
                  <a:pt x="8254" y="6162"/>
                  <a:pt x="10908" y="6162"/>
                </a:cubicBezTo>
                <a:close/>
                <a:moveTo>
                  <a:pt x="954" y="7017"/>
                </a:moveTo>
                <a:cubicBezTo>
                  <a:pt x="422" y="7017"/>
                  <a:pt x="0" y="7446"/>
                  <a:pt x="0" y="7982"/>
                </a:cubicBezTo>
                <a:cubicBezTo>
                  <a:pt x="0" y="8521"/>
                  <a:pt x="422" y="8969"/>
                  <a:pt x="954" y="8969"/>
                </a:cubicBezTo>
                <a:lnTo>
                  <a:pt x="3036" y="8969"/>
                </a:lnTo>
                <a:cubicBezTo>
                  <a:pt x="3176" y="8283"/>
                  <a:pt x="3424" y="7624"/>
                  <a:pt x="3730" y="7017"/>
                </a:cubicBezTo>
                <a:lnTo>
                  <a:pt x="954" y="7017"/>
                </a:lnTo>
                <a:close/>
                <a:moveTo>
                  <a:pt x="10800" y="7017"/>
                </a:moveTo>
                <a:cubicBezTo>
                  <a:pt x="10654" y="7017"/>
                  <a:pt x="10540" y="7176"/>
                  <a:pt x="10540" y="7324"/>
                </a:cubicBezTo>
                <a:lnTo>
                  <a:pt x="10540" y="7785"/>
                </a:lnTo>
                <a:cubicBezTo>
                  <a:pt x="9447" y="7819"/>
                  <a:pt x="8458" y="8445"/>
                  <a:pt x="8458" y="9649"/>
                </a:cubicBezTo>
                <a:cubicBezTo>
                  <a:pt x="8458" y="10631"/>
                  <a:pt x="9241" y="11211"/>
                  <a:pt x="10540" y="11447"/>
                </a:cubicBezTo>
                <a:lnTo>
                  <a:pt x="10540" y="13289"/>
                </a:lnTo>
                <a:cubicBezTo>
                  <a:pt x="9083" y="13224"/>
                  <a:pt x="9851" y="12017"/>
                  <a:pt x="8870" y="12017"/>
                </a:cubicBezTo>
                <a:cubicBezTo>
                  <a:pt x="8538" y="12017"/>
                  <a:pt x="8328" y="12212"/>
                  <a:pt x="8328" y="12565"/>
                </a:cubicBezTo>
                <a:cubicBezTo>
                  <a:pt x="8328" y="13264"/>
                  <a:pt x="9060" y="14176"/>
                  <a:pt x="10540" y="14210"/>
                </a:cubicBezTo>
                <a:lnTo>
                  <a:pt x="10540" y="14758"/>
                </a:lnTo>
                <a:cubicBezTo>
                  <a:pt x="10540" y="14910"/>
                  <a:pt x="10654" y="15043"/>
                  <a:pt x="10800" y="15043"/>
                </a:cubicBezTo>
                <a:cubicBezTo>
                  <a:pt x="10950" y="15043"/>
                  <a:pt x="11060" y="14910"/>
                  <a:pt x="11060" y="14758"/>
                </a:cubicBezTo>
                <a:lnTo>
                  <a:pt x="11060" y="14210"/>
                </a:lnTo>
                <a:cubicBezTo>
                  <a:pt x="12366" y="14133"/>
                  <a:pt x="13251" y="13510"/>
                  <a:pt x="13251" y="12324"/>
                </a:cubicBezTo>
                <a:cubicBezTo>
                  <a:pt x="13251" y="10961"/>
                  <a:pt x="12220" y="10620"/>
                  <a:pt x="11060" y="10372"/>
                </a:cubicBezTo>
                <a:lnTo>
                  <a:pt x="11060" y="8684"/>
                </a:lnTo>
                <a:cubicBezTo>
                  <a:pt x="12033" y="8703"/>
                  <a:pt x="12030" y="9671"/>
                  <a:pt x="12600" y="9671"/>
                </a:cubicBezTo>
                <a:cubicBezTo>
                  <a:pt x="12898" y="9671"/>
                  <a:pt x="13142" y="9447"/>
                  <a:pt x="13142" y="9101"/>
                </a:cubicBezTo>
                <a:cubicBezTo>
                  <a:pt x="13142" y="8233"/>
                  <a:pt x="11743" y="7803"/>
                  <a:pt x="11060" y="7785"/>
                </a:cubicBezTo>
                <a:lnTo>
                  <a:pt x="11060" y="7324"/>
                </a:lnTo>
                <a:cubicBezTo>
                  <a:pt x="11060" y="7176"/>
                  <a:pt x="10950" y="7017"/>
                  <a:pt x="10800" y="7017"/>
                </a:cubicBezTo>
                <a:close/>
                <a:moveTo>
                  <a:pt x="17349" y="7719"/>
                </a:moveTo>
                <a:cubicBezTo>
                  <a:pt x="17639" y="8329"/>
                  <a:pt x="17856" y="8983"/>
                  <a:pt x="17978" y="9671"/>
                </a:cubicBezTo>
                <a:lnTo>
                  <a:pt x="20039" y="9671"/>
                </a:lnTo>
                <a:cubicBezTo>
                  <a:pt x="20571" y="9671"/>
                  <a:pt x="20993" y="9224"/>
                  <a:pt x="20993" y="8684"/>
                </a:cubicBezTo>
                <a:cubicBezTo>
                  <a:pt x="20993" y="8146"/>
                  <a:pt x="20571" y="7719"/>
                  <a:pt x="20039" y="7719"/>
                </a:cubicBezTo>
                <a:lnTo>
                  <a:pt x="17349" y="7719"/>
                </a:lnTo>
                <a:close/>
                <a:moveTo>
                  <a:pt x="10540" y="8684"/>
                </a:moveTo>
                <a:cubicBezTo>
                  <a:pt x="10540" y="8684"/>
                  <a:pt x="10540" y="10285"/>
                  <a:pt x="10540" y="10285"/>
                </a:cubicBezTo>
                <a:cubicBezTo>
                  <a:pt x="9883" y="10152"/>
                  <a:pt x="9564" y="9893"/>
                  <a:pt x="9564" y="9451"/>
                </a:cubicBezTo>
                <a:cubicBezTo>
                  <a:pt x="9564" y="9070"/>
                  <a:pt x="9943" y="8703"/>
                  <a:pt x="10540" y="8684"/>
                </a:cubicBezTo>
                <a:close/>
                <a:moveTo>
                  <a:pt x="954" y="9824"/>
                </a:moveTo>
                <a:cubicBezTo>
                  <a:pt x="422" y="9824"/>
                  <a:pt x="0" y="10252"/>
                  <a:pt x="0" y="10789"/>
                </a:cubicBezTo>
                <a:cubicBezTo>
                  <a:pt x="0" y="11328"/>
                  <a:pt x="422" y="11776"/>
                  <a:pt x="954" y="11776"/>
                </a:cubicBezTo>
                <a:lnTo>
                  <a:pt x="2949" y="11776"/>
                </a:lnTo>
                <a:cubicBezTo>
                  <a:pt x="2916" y="11483"/>
                  <a:pt x="2884" y="11178"/>
                  <a:pt x="2884" y="10877"/>
                </a:cubicBezTo>
                <a:cubicBezTo>
                  <a:pt x="2884" y="10518"/>
                  <a:pt x="2924" y="10168"/>
                  <a:pt x="2971" y="9824"/>
                </a:cubicBezTo>
                <a:lnTo>
                  <a:pt x="954" y="9824"/>
                </a:lnTo>
                <a:close/>
                <a:moveTo>
                  <a:pt x="18065" y="9824"/>
                </a:moveTo>
                <a:cubicBezTo>
                  <a:pt x="18098" y="10118"/>
                  <a:pt x="18130" y="10420"/>
                  <a:pt x="18130" y="10723"/>
                </a:cubicBezTo>
                <a:cubicBezTo>
                  <a:pt x="18130" y="11083"/>
                  <a:pt x="18091" y="11430"/>
                  <a:pt x="18043" y="11776"/>
                </a:cubicBezTo>
                <a:lnTo>
                  <a:pt x="20039" y="11776"/>
                </a:lnTo>
                <a:cubicBezTo>
                  <a:pt x="20571" y="11776"/>
                  <a:pt x="21014" y="11331"/>
                  <a:pt x="21014" y="10789"/>
                </a:cubicBezTo>
                <a:cubicBezTo>
                  <a:pt x="21014" y="10253"/>
                  <a:pt x="20571" y="9824"/>
                  <a:pt x="20039" y="9824"/>
                </a:cubicBezTo>
                <a:lnTo>
                  <a:pt x="18065" y="9824"/>
                </a:lnTo>
                <a:close/>
                <a:moveTo>
                  <a:pt x="11060" y="11535"/>
                </a:moveTo>
                <a:cubicBezTo>
                  <a:pt x="11535" y="11642"/>
                  <a:pt x="12145" y="11829"/>
                  <a:pt x="12145" y="12434"/>
                </a:cubicBezTo>
                <a:cubicBezTo>
                  <a:pt x="12145" y="13019"/>
                  <a:pt x="11587" y="13251"/>
                  <a:pt x="11060" y="13289"/>
                </a:cubicBezTo>
                <a:lnTo>
                  <a:pt x="11060" y="11535"/>
                </a:lnTo>
                <a:close/>
                <a:moveTo>
                  <a:pt x="954" y="11929"/>
                </a:moveTo>
                <a:cubicBezTo>
                  <a:pt x="422" y="11929"/>
                  <a:pt x="0" y="12360"/>
                  <a:pt x="0" y="12894"/>
                </a:cubicBezTo>
                <a:cubicBezTo>
                  <a:pt x="0" y="13434"/>
                  <a:pt x="422" y="13881"/>
                  <a:pt x="954" y="13881"/>
                </a:cubicBezTo>
                <a:lnTo>
                  <a:pt x="3643" y="13881"/>
                </a:lnTo>
                <a:cubicBezTo>
                  <a:pt x="3354" y="13268"/>
                  <a:pt x="3138" y="12614"/>
                  <a:pt x="3014" y="11929"/>
                </a:cubicBezTo>
                <a:lnTo>
                  <a:pt x="954" y="11929"/>
                </a:lnTo>
                <a:close/>
                <a:moveTo>
                  <a:pt x="18022" y="12631"/>
                </a:moveTo>
                <a:cubicBezTo>
                  <a:pt x="17882" y="13318"/>
                  <a:pt x="17656" y="13972"/>
                  <a:pt x="17349" y="14583"/>
                </a:cubicBezTo>
                <a:lnTo>
                  <a:pt x="20104" y="14583"/>
                </a:lnTo>
                <a:cubicBezTo>
                  <a:pt x="20636" y="14583"/>
                  <a:pt x="21079" y="14135"/>
                  <a:pt x="21080" y="13596"/>
                </a:cubicBezTo>
                <a:cubicBezTo>
                  <a:pt x="21080" y="13060"/>
                  <a:pt x="20636" y="12631"/>
                  <a:pt x="20104" y="12631"/>
                </a:cubicBezTo>
                <a:lnTo>
                  <a:pt x="18022" y="12631"/>
                </a:lnTo>
                <a:close/>
                <a:moveTo>
                  <a:pt x="954" y="14736"/>
                </a:moveTo>
                <a:cubicBezTo>
                  <a:pt x="422" y="14736"/>
                  <a:pt x="0" y="15162"/>
                  <a:pt x="0" y="15701"/>
                </a:cubicBezTo>
                <a:cubicBezTo>
                  <a:pt x="0" y="16236"/>
                  <a:pt x="422" y="16688"/>
                  <a:pt x="954" y="16688"/>
                </a:cubicBezTo>
                <a:lnTo>
                  <a:pt x="5465" y="16688"/>
                </a:lnTo>
                <a:cubicBezTo>
                  <a:pt x="4846" y="16127"/>
                  <a:pt x="4320" y="15469"/>
                  <a:pt x="3904" y="14736"/>
                </a:cubicBezTo>
                <a:lnTo>
                  <a:pt x="954" y="14736"/>
                </a:lnTo>
                <a:close/>
                <a:moveTo>
                  <a:pt x="17610" y="14736"/>
                </a:moveTo>
                <a:cubicBezTo>
                  <a:pt x="17167" y="15473"/>
                  <a:pt x="16611" y="16137"/>
                  <a:pt x="15961" y="16688"/>
                </a:cubicBezTo>
                <a:lnTo>
                  <a:pt x="20646" y="16688"/>
                </a:lnTo>
                <a:cubicBezTo>
                  <a:pt x="21178" y="16688"/>
                  <a:pt x="21600" y="16240"/>
                  <a:pt x="21600" y="15701"/>
                </a:cubicBezTo>
                <a:cubicBezTo>
                  <a:pt x="21600" y="15163"/>
                  <a:pt x="21178" y="14736"/>
                  <a:pt x="20646" y="14736"/>
                </a:cubicBezTo>
                <a:lnTo>
                  <a:pt x="17610" y="14736"/>
                </a:lnTo>
                <a:close/>
                <a:moveTo>
                  <a:pt x="954" y="16841"/>
                </a:moveTo>
                <a:cubicBezTo>
                  <a:pt x="422" y="16841"/>
                  <a:pt x="0" y="17268"/>
                  <a:pt x="0" y="17806"/>
                </a:cubicBezTo>
                <a:cubicBezTo>
                  <a:pt x="0" y="18345"/>
                  <a:pt x="422" y="18793"/>
                  <a:pt x="954" y="18793"/>
                </a:cubicBezTo>
                <a:lnTo>
                  <a:pt x="8089" y="18793"/>
                </a:lnTo>
                <a:cubicBezTo>
                  <a:pt x="8504" y="18793"/>
                  <a:pt x="8864" y="18529"/>
                  <a:pt x="9000" y="18157"/>
                </a:cubicBezTo>
                <a:cubicBezTo>
                  <a:pt x="7933" y="17928"/>
                  <a:pt x="6948" y="17463"/>
                  <a:pt x="6094" y="16841"/>
                </a:cubicBezTo>
                <a:lnTo>
                  <a:pt x="954" y="16841"/>
                </a:lnTo>
                <a:close/>
                <a:moveTo>
                  <a:pt x="954" y="19648"/>
                </a:moveTo>
                <a:cubicBezTo>
                  <a:pt x="422" y="19648"/>
                  <a:pt x="0" y="20075"/>
                  <a:pt x="0" y="20613"/>
                </a:cubicBezTo>
                <a:cubicBezTo>
                  <a:pt x="0" y="21153"/>
                  <a:pt x="422" y="21600"/>
                  <a:pt x="954" y="21600"/>
                </a:cubicBezTo>
                <a:lnTo>
                  <a:pt x="8089" y="21600"/>
                </a:lnTo>
                <a:cubicBezTo>
                  <a:pt x="8620" y="21600"/>
                  <a:pt x="9043" y="21153"/>
                  <a:pt x="9043" y="20613"/>
                </a:cubicBezTo>
                <a:cubicBezTo>
                  <a:pt x="9043" y="20075"/>
                  <a:pt x="8620" y="19648"/>
                  <a:pt x="8089" y="19648"/>
                </a:cubicBezTo>
                <a:lnTo>
                  <a:pt x="954" y="19648"/>
                </a:lnTo>
                <a:close/>
              </a:path>
            </a:pathLst>
          </a:custGeom>
          <a:solidFill>
            <a:srgbClr val="0078D7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9" name="Freeform 111"/>
          <p:cNvSpPr>
            <a:spLocks noChangeArrowheads="1"/>
          </p:cNvSpPr>
          <p:nvPr/>
        </p:nvSpPr>
        <p:spPr bwMode="auto">
          <a:xfrm>
            <a:off x="342283" y="2510099"/>
            <a:ext cx="411696" cy="411694"/>
          </a:xfrm>
          <a:custGeom>
            <a:avLst/>
            <a:gdLst>
              <a:gd name="T0" fmla="*/ 76484966 w 602"/>
              <a:gd name="T1" fmla="*/ 65520668 h 602"/>
              <a:gd name="T2" fmla="*/ 76484966 w 602"/>
              <a:gd name="T3" fmla="*/ 65520668 h 602"/>
              <a:gd name="T4" fmla="*/ 78442719 w 602"/>
              <a:gd name="T5" fmla="*/ 71002280 h 602"/>
              <a:gd name="T6" fmla="*/ 71002968 w 602"/>
              <a:gd name="T7" fmla="*/ 78441997 h 602"/>
              <a:gd name="T8" fmla="*/ 66434636 w 602"/>
              <a:gd name="T9" fmla="*/ 76614673 h 602"/>
              <a:gd name="T10" fmla="*/ 66434636 w 602"/>
              <a:gd name="T11" fmla="*/ 76614673 h 602"/>
              <a:gd name="T12" fmla="*/ 44246163 w 602"/>
              <a:gd name="T13" fmla="*/ 54426302 h 602"/>
              <a:gd name="T14" fmla="*/ 29497442 w 602"/>
              <a:gd name="T15" fmla="*/ 59125033 h 602"/>
              <a:gd name="T16" fmla="*/ 0 w 602"/>
              <a:gd name="T17" fmla="*/ 29497307 h 602"/>
              <a:gd name="T18" fmla="*/ 29497442 w 602"/>
              <a:gd name="T19" fmla="*/ 0 h 602"/>
              <a:gd name="T20" fmla="*/ 58995246 w 602"/>
              <a:gd name="T21" fmla="*/ 29497307 h 602"/>
              <a:gd name="T22" fmla="*/ 55340580 w 602"/>
              <a:gd name="T23" fmla="*/ 44376380 h 602"/>
              <a:gd name="T24" fmla="*/ 76484966 w 602"/>
              <a:gd name="T25" fmla="*/ 65520668 h 602"/>
              <a:gd name="T26" fmla="*/ 29497442 w 602"/>
              <a:gd name="T27" fmla="*/ 7439717 h 602"/>
              <a:gd name="T28" fmla="*/ 29497442 w 602"/>
              <a:gd name="T29" fmla="*/ 7439717 h 602"/>
              <a:gd name="T30" fmla="*/ 7308970 w 602"/>
              <a:gd name="T31" fmla="*/ 29497307 h 602"/>
              <a:gd name="T32" fmla="*/ 29497442 w 602"/>
              <a:gd name="T33" fmla="*/ 51685677 h 602"/>
              <a:gd name="T34" fmla="*/ 51685915 w 602"/>
              <a:gd name="T35" fmla="*/ 29497307 h 602"/>
              <a:gd name="T36" fmla="*/ 29497442 w 602"/>
              <a:gd name="T37" fmla="*/ 7439717 h 6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02" h="602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rgbClr val="0078D7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02"/>
          <p:cNvSpPr>
            <a:spLocks noChangeArrowheads="1"/>
          </p:cNvSpPr>
          <p:nvPr/>
        </p:nvSpPr>
        <p:spPr bwMode="auto">
          <a:xfrm>
            <a:off x="292164" y="3522698"/>
            <a:ext cx="511934" cy="460741"/>
          </a:xfrm>
          <a:custGeom>
            <a:avLst/>
            <a:gdLst>
              <a:gd name="T0" fmla="*/ 35703 w 498"/>
              <a:gd name="T1" fmla="*/ 67874 h 445"/>
              <a:gd name="T2" fmla="*/ 35703 w 498"/>
              <a:gd name="T3" fmla="*/ 67874 h 445"/>
              <a:gd name="T4" fmla="*/ 63372 w 498"/>
              <a:gd name="T5" fmla="*/ 75965 h 445"/>
              <a:gd name="T6" fmla="*/ 67389 w 498"/>
              <a:gd name="T7" fmla="*/ 75965 h 445"/>
              <a:gd name="T8" fmla="*/ 87026 w 498"/>
              <a:gd name="T9" fmla="*/ 60232 h 445"/>
              <a:gd name="T10" fmla="*/ 87026 w 498"/>
              <a:gd name="T11" fmla="*/ 56187 h 445"/>
              <a:gd name="T12" fmla="*/ 79439 w 498"/>
              <a:gd name="T13" fmla="*/ 48096 h 445"/>
              <a:gd name="T14" fmla="*/ 122728 w 498"/>
              <a:gd name="T15" fmla="*/ 4495 h 445"/>
              <a:gd name="T16" fmla="*/ 87026 w 498"/>
              <a:gd name="T17" fmla="*/ 0 h 445"/>
              <a:gd name="T18" fmla="*/ 47753 w 498"/>
              <a:gd name="T19" fmla="*/ 24273 h 445"/>
              <a:gd name="T20" fmla="*/ 32133 w 498"/>
              <a:gd name="T21" fmla="*/ 36409 h 445"/>
              <a:gd name="T22" fmla="*/ 23653 w 498"/>
              <a:gd name="T23" fmla="*/ 52141 h 445"/>
              <a:gd name="T24" fmla="*/ 8033 w 498"/>
              <a:gd name="T25" fmla="*/ 56187 h 445"/>
              <a:gd name="T26" fmla="*/ 0 w 498"/>
              <a:gd name="T27" fmla="*/ 64278 h 445"/>
              <a:gd name="T28" fmla="*/ 0 w 498"/>
              <a:gd name="T29" fmla="*/ 67874 h 445"/>
              <a:gd name="T30" fmla="*/ 16066 w 498"/>
              <a:gd name="T31" fmla="*/ 84055 h 445"/>
              <a:gd name="T32" fmla="*/ 23653 w 498"/>
              <a:gd name="T33" fmla="*/ 88101 h 445"/>
              <a:gd name="T34" fmla="*/ 32133 w 498"/>
              <a:gd name="T35" fmla="*/ 80010 h 445"/>
              <a:gd name="T36" fmla="*/ 35703 w 498"/>
              <a:gd name="T37" fmla="*/ 67874 h 445"/>
              <a:gd name="T38" fmla="*/ 99075 w 498"/>
              <a:gd name="T39" fmla="*/ 71919 h 445"/>
              <a:gd name="T40" fmla="*/ 99075 w 498"/>
              <a:gd name="T41" fmla="*/ 71919 h 445"/>
              <a:gd name="T42" fmla="*/ 95059 w 498"/>
              <a:gd name="T43" fmla="*/ 71919 h 445"/>
              <a:gd name="T44" fmla="*/ 79439 w 498"/>
              <a:gd name="T45" fmla="*/ 84055 h 445"/>
              <a:gd name="T46" fmla="*/ 75422 w 498"/>
              <a:gd name="T47" fmla="*/ 91697 h 445"/>
              <a:gd name="T48" fmla="*/ 170035 w 498"/>
              <a:gd name="T49" fmla="*/ 195530 h 445"/>
              <a:gd name="T50" fmla="*/ 178068 w 498"/>
              <a:gd name="T51" fmla="*/ 195530 h 445"/>
              <a:gd name="T52" fmla="*/ 190117 w 498"/>
              <a:gd name="T53" fmla="*/ 187439 h 445"/>
              <a:gd name="T54" fmla="*/ 190117 w 498"/>
              <a:gd name="T55" fmla="*/ 179798 h 445"/>
              <a:gd name="T56" fmla="*/ 99075 w 498"/>
              <a:gd name="T57" fmla="*/ 71919 h 445"/>
              <a:gd name="T58" fmla="*/ 221804 w 498"/>
              <a:gd name="T59" fmla="*/ 28318 h 445"/>
              <a:gd name="T60" fmla="*/ 221804 w 498"/>
              <a:gd name="T61" fmla="*/ 28318 h 445"/>
              <a:gd name="T62" fmla="*/ 213771 w 498"/>
              <a:gd name="T63" fmla="*/ 24273 h 445"/>
              <a:gd name="T64" fmla="*/ 205737 w 498"/>
              <a:gd name="T65" fmla="*/ 40005 h 445"/>
              <a:gd name="T66" fmla="*/ 182084 w 498"/>
              <a:gd name="T67" fmla="*/ 48096 h 445"/>
              <a:gd name="T68" fmla="*/ 178068 w 498"/>
              <a:gd name="T69" fmla="*/ 28318 h 445"/>
              <a:gd name="T70" fmla="*/ 186101 w 498"/>
              <a:gd name="T71" fmla="*/ 8540 h 445"/>
              <a:gd name="T72" fmla="*/ 182084 w 498"/>
              <a:gd name="T73" fmla="*/ 4495 h 445"/>
              <a:gd name="T74" fmla="*/ 150398 w 498"/>
              <a:gd name="T75" fmla="*/ 32364 h 445"/>
              <a:gd name="T76" fmla="*/ 142365 w 498"/>
              <a:gd name="T77" fmla="*/ 67874 h 445"/>
              <a:gd name="T78" fmla="*/ 126745 w 498"/>
              <a:gd name="T79" fmla="*/ 84055 h 445"/>
              <a:gd name="T80" fmla="*/ 142365 w 498"/>
              <a:gd name="T81" fmla="*/ 103833 h 445"/>
              <a:gd name="T82" fmla="*/ 162448 w 498"/>
              <a:gd name="T83" fmla="*/ 84055 h 445"/>
              <a:gd name="T84" fmla="*/ 182084 w 498"/>
              <a:gd name="T85" fmla="*/ 80010 h 445"/>
              <a:gd name="T86" fmla="*/ 217787 w 498"/>
              <a:gd name="T87" fmla="*/ 64278 h 445"/>
              <a:gd name="T88" fmla="*/ 221804 w 498"/>
              <a:gd name="T89" fmla="*/ 28318 h 445"/>
              <a:gd name="T90" fmla="*/ 32133 w 498"/>
              <a:gd name="T91" fmla="*/ 179798 h 445"/>
              <a:gd name="T92" fmla="*/ 32133 w 498"/>
              <a:gd name="T93" fmla="*/ 179798 h 445"/>
              <a:gd name="T94" fmla="*/ 32133 w 498"/>
              <a:gd name="T95" fmla="*/ 187439 h 445"/>
              <a:gd name="T96" fmla="*/ 39719 w 498"/>
              <a:gd name="T97" fmla="*/ 199576 h 445"/>
              <a:gd name="T98" fmla="*/ 47753 w 498"/>
              <a:gd name="T99" fmla="*/ 195530 h 445"/>
              <a:gd name="T100" fmla="*/ 103092 w 498"/>
              <a:gd name="T101" fmla="*/ 143838 h 445"/>
              <a:gd name="T102" fmla="*/ 87026 w 498"/>
              <a:gd name="T103" fmla="*/ 123611 h 445"/>
              <a:gd name="T104" fmla="*/ 32133 w 498"/>
              <a:gd name="T105" fmla="*/ 179798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rgbClr val="0078D7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2338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" r="17343"/>
          <a:stretch/>
        </p:blipFill>
        <p:spPr>
          <a:solidFill>
            <a:schemeClr val="tx2">
              <a:lumMod val="20000"/>
              <a:lumOff val="80000"/>
            </a:schemeClr>
          </a:solidFill>
        </p:spPr>
      </p:pic>
      <p:sp>
        <p:nvSpPr>
          <p:cNvPr id="15" name="Right Triangle 14"/>
          <p:cNvSpPr/>
          <p:nvPr/>
        </p:nvSpPr>
        <p:spPr>
          <a:xfrm flipH="1">
            <a:off x="10002031" y="4668031"/>
            <a:ext cx="2189969" cy="2189969"/>
          </a:xfrm>
          <a:prstGeom prst="rtTriangle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7974" y="1087991"/>
            <a:ext cx="67405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lang="en-US" sz="4000" dirty="0" smtClean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THE TCO ANALYSIS</a:t>
            </a:r>
            <a:endParaRPr lang="en-US" sz="4000" dirty="0">
              <a:solidFill>
                <a:srgbClr val="0078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974" y="2070004"/>
            <a:ext cx="6096000" cy="39015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TCO analysis compares the costs of running some your IT Services in your own data center versus moving them to Microsoft 365.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analysis is conducted with your own data and feed to an Excel sheet with transparent calculation formulas.</a:t>
            </a:r>
          </a:p>
        </p:txBody>
      </p:sp>
    </p:spTree>
    <p:extLst>
      <p:ext uri="{BB962C8B-B14F-4D97-AF65-F5344CB8AC3E}">
        <p14:creationId xmlns:p14="http://schemas.microsoft.com/office/powerpoint/2010/main" val="206500505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614742" y="3018770"/>
            <a:ext cx="875133" cy="875133"/>
          </a:xfrm>
          <a:prstGeom prst="ellipse">
            <a:avLst/>
          </a:prstGeom>
          <a:solidFill>
            <a:srgbClr val="00BCF2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11985" y="3018769"/>
            <a:ext cx="875133" cy="875133"/>
          </a:xfrm>
          <a:prstGeom prst="ellipse">
            <a:avLst/>
          </a:prstGeom>
          <a:solidFill>
            <a:srgbClr val="0078D7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609228" y="3018768"/>
            <a:ext cx="875133" cy="875133"/>
          </a:xfrm>
          <a:prstGeom prst="ellipse">
            <a:avLst/>
          </a:prstGeom>
          <a:solidFill>
            <a:srgbClr val="0078D7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609228" y="4761410"/>
            <a:ext cx="866275" cy="866275"/>
          </a:xfrm>
          <a:prstGeom prst="ellipse">
            <a:avLst/>
          </a:prstGeom>
          <a:solidFill>
            <a:srgbClr val="0078D7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11984" y="4761409"/>
            <a:ext cx="866275" cy="866275"/>
          </a:xfrm>
          <a:prstGeom prst="ellipse">
            <a:avLst/>
          </a:prstGeom>
          <a:solidFill>
            <a:srgbClr val="0078D7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14740" y="4761408"/>
            <a:ext cx="866275" cy="866275"/>
          </a:xfrm>
          <a:prstGeom prst="ellipse">
            <a:avLst/>
          </a:prstGeom>
          <a:solidFill>
            <a:srgbClr val="0078D7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7496" y="4761407"/>
            <a:ext cx="866275" cy="866275"/>
          </a:xfrm>
          <a:prstGeom prst="ellipse">
            <a:avLst/>
          </a:prstGeom>
          <a:solidFill>
            <a:srgbClr val="0078D7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20252" y="4761406"/>
            <a:ext cx="866275" cy="866275"/>
          </a:xfrm>
          <a:prstGeom prst="ellipse">
            <a:avLst/>
          </a:prstGeom>
          <a:solidFill>
            <a:srgbClr val="0078D7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17499" y="3018771"/>
            <a:ext cx="875133" cy="875133"/>
          </a:xfrm>
          <a:prstGeom prst="ellipse">
            <a:avLst/>
          </a:prstGeom>
          <a:solidFill>
            <a:srgbClr val="00BCF2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620256" y="3018772"/>
            <a:ext cx="875133" cy="875133"/>
          </a:xfrm>
          <a:prstGeom prst="ellipse">
            <a:avLst/>
          </a:prstGeom>
          <a:solidFill>
            <a:srgbClr val="0078D7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2" b="43810"/>
          <a:stretch/>
        </p:blipFill>
        <p:spPr>
          <a:xfrm>
            <a:off x="0" y="0"/>
            <a:ext cx="12192000" cy="27913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2791327"/>
          </a:xfrm>
          <a:prstGeom prst="rect">
            <a:avLst/>
          </a:prstGeom>
          <a:solidFill>
            <a:srgbClr val="525252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94424" y="933998"/>
            <a:ext cx="9403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SCOPE </a:t>
            </a:r>
            <a:r>
              <a:rPr lang="en-US" sz="5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 TCO ANALYSIS</a:t>
            </a:r>
            <a:endParaRPr lang="en-US" sz="5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84427" y="3082943"/>
            <a:ext cx="754424" cy="754424"/>
          </a:xfrm>
          <a:prstGeom prst="ellipse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81670" y="3082943"/>
            <a:ext cx="754424" cy="754424"/>
          </a:xfrm>
          <a:prstGeom prst="ellipse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78913" y="3082943"/>
            <a:ext cx="754424" cy="754424"/>
          </a:xfrm>
          <a:prstGeom prst="ellipse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76156" y="3082943"/>
            <a:ext cx="754424" cy="754424"/>
          </a:xfrm>
          <a:prstGeom prst="ellipse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673399" y="3082943"/>
            <a:ext cx="754424" cy="754424"/>
          </a:xfrm>
          <a:prstGeom prst="ellipse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4427" y="4825581"/>
            <a:ext cx="746788" cy="746788"/>
          </a:xfrm>
          <a:prstGeom prst="ellipse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81670" y="4825581"/>
            <a:ext cx="746788" cy="746788"/>
          </a:xfrm>
          <a:prstGeom prst="ellipse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78913" y="4825581"/>
            <a:ext cx="746788" cy="746788"/>
          </a:xfrm>
          <a:prstGeom prst="ellipse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76156" y="4825581"/>
            <a:ext cx="746788" cy="746788"/>
          </a:xfrm>
          <a:prstGeom prst="ellipse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673399" y="4825581"/>
            <a:ext cx="746788" cy="746788"/>
          </a:xfrm>
          <a:prstGeom prst="ellipse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94424" y="3903157"/>
            <a:ext cx="1383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Services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2192" y="3905570"/>
            <a:ext cx="1699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 Personal Storage on File Server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36755" y="3893901"/>
            <a:ext cx="2471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3rd Party Application for file sharing and transferring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93947" y="3893901"/>
            <a:ext cx="1537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Files on Share Drive Servers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42588" y="3893901"/>
            <a:ext cx="1785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Hub for Teamwork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75844" y="5666553"/>
            <a:ext cx="1581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Licenses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64689" y="5774274"/>
            <a:ext cx="13556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Anti-Virus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44201" y="5714685"/>
            <a:ext cx="1291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 Sign-On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20703" y="5714685"/>
            <a:ext cx="16638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Management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78890" y="5666553"/>
            <a:ext cx="2225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Administration and Migration Services</a:t>
            </a:r>
          </a:p>
        </p:txBody>
      </p:sp>
      <p:sp>
        <p:nvSpPr>
          <p:cNvPr id="35" name="Freeform 160"/>
          <p:cNvSpPr>
            <a:spLocks noChangeArrowheads="1"/>
          </p:cNvSpPr>
          <p:nvPr/>
        </p:nvSpPr>
        <p:spPr bwMode="auto">
          <a:xfrm>
            <a:off x="1910842" y="3365673"/>
            <a:ext cx="328510" cy="229475"/>
          </a:xfrm>
          <a:custGeom>
            <a:avLst/>
            <a:gdLst>
              <a:gd name="T0" fmla="*/ 147281 w 601"/>
              <a:gd name="T1" fmla="*/ 68912 h 418"/>
              <a:gd name="T2" fmla="*/ 147281 w 601"/>
              <a:gd name="T3" fmla="*/ 68912 h 418"/>
              <a:gd name="T4" fmla="*/ 213018 w 601"/>
              <a:gd name="T5" fmla="*/ 2526 h 418"/>
              <a:gd name="T6" fmla="*/ 215533 w 601"/>
              <a:gd name="T7" fmla="*/ 10102 h 418"/>
              <a:gd name="T8" fmla="*/ 215533 w 601"/>
              <a:gd name="T9" fmla="*/ 139989 h 418"/>
              <a:gd name="T10" fmla="*/ 213018 w 601"/>
              <a:gd name="T11" fmla="*/ 147927 h 418"/>
              <a:gd name="T12" fmla="*/ 147281 w 601"/>
              <a:gd name="T13" fmla="*/ 68912 h 418"/>
              <a:gd name="T14" fmla="*/ 2515 w 601"/>
              <a:gd name="T15" fmla="*/ 2526 h 418"/>
              <a:gd name="T16" fmla="*/ 2515 w 601"/>
              <a:gd name="T17" fmla="*/ 2526 h 418"/>
              <a:gd name="T18" fmla="*/ 10058 w 601"/>
              <a:gd name="T19" fmla="*/ 0 h 418"/>
              <a:gd name="T20" fmla="*/ 205475 w 601"/>
              <a:gd name="T21" fmla="*/ 0 h 418"/>
              <a:gd name="T22" fmla="*/ 213018 w 601"/>
              <a:gd name="T23" fmla="*/ 2526 h 418"/>
              <a:gd name="T24" fmla="*/ 106689 w 601"/>
              <a:gd name="T25" fmla="*/ 86591 h 418"/>
              <a:gd name="T26" fmla="*/ 2515 w 601"/>
              <a:gd name="T27" fmla="*/ 2526 h 418"/>
              <a:gd name="T28" fmla="*/ 2515 w 601"/>
              <a:gd name="T29" fmla="*/ 147927 h 418"/>
              <a:gd name="T30" fmla="*/ 2515 w 601"/>
              <a:gd name="T31" fmla="*/ 147927 h 418"/>
              <a:gd name="T32" fmla="*/ 0 w 601"/>
              <a:gd name="T33" fmla="*/ 139989 h 418"/>
              <a:gd name="T34" fmla="*/ 0 w 601"/>
              <a:gd name="T35" fmla="*/ 10102 h 418"/>
              <a:gd name="T36" fmla="*/ 2515 w 601"/>
              <a:gd name="T37" fmla="*/ 2526 h 418"/>
              <a:gd name="T38" fmla="*/ 68611 w 601"/>
              <a:gd name="T39" fmla="*/ 68912 h 418"/>
              <a:gd name="T40" fmla="*/ 2515 w 601"/>
              <a:gd name="T41" fmla="*/ 147927 h 418"/>
              <a:gd name="T42" fmla="*/ 106689 w 601"/>
              <a:gd name="T43" fmla="*/ 107157 h 418"/>
              <a:gd name="T44" fmla="*/ 106689 w 601"/>
              <a:gd name="T45" fmla="*/ 107157 h 418"/>
              <a:gd name="T46" fmla="*/ 134349 w 601"/>
              <a:gd name="T47" fmla="*/ 79014 h 418"/>
              <a:gd name="T48" fmla="*/ 213018 w 601"/>
              <a:gd name="T49" fmla="*/ 147927 h 418"/>
              <a:gd name="T50" fmla="*/ 205475 w 601"/>
              <a:gd name="T51" fmla="*/ 150452 h 418"/>
              <a:gd name="T52" fmla="*/ 10058 w 601"/>
              <a:gd name="T53" fmla="*/ 150452 h 418"/>
              <a:gd name="T54" fmla="*/ 2515 w 601"/>
              <a:gd name="T55" fmla="*/ 147927 h 418"/>
              <a:gd name="T56" fmla="*/ 78669 w 601"/>
              <a:gd name="T57" fmla="*/ 79014 h 418"/>
              <a:gd name="T58" fmla="*/ 106689 w 601"/>
              <a:gd name="T59" fmla="*/ 107157 h 41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1" h="418">
                <a:moveTo>
                  <a:pt x="410" y="191"/>
                </a:moveTo>
                <a:lnTo>
                  <a:pt x="410" y="191"/>
                </a:lnTo>
                <a:cubicBezTo>
                  <a:pt x="593" y="7"/>
                  <a:pt x="593" y="7"/>
                  <a:pt x="593" y="7"/>
                </a:cubicBezTo>
                <a:cubicBezTo>
                  <a:pt x="600" y="14"/>
                  <a:pt x="600" y="21"/>
                  <a:pt x="600" y="28"/>
                </a:cubicBezTo>
                <a:cubicBezTo>
                  <a:pt x="600" y="388"/>
                  <a:pt x="600" y="388"/>
                  <a:pt x="600" y="388"/>
                </a:cubicBezTo>
                <a:cubicBezTo>
                  <a:pt x="600" y="395"/>
                  <a:pt x="600" y="403"/>
                  <a:pt x="593" y="410"/>
                </a:cubicBezTo>
                <a:lnTo>
                  <a:pt x="410" y="191"/>
                </a:lnTo>
                <a:close/>
                <a:moveTo>
                  <a:pt x="7" y="7"/>
                </a:moveTo>
                <a:lnTo>
                  <a:pt x="7" y="7"/>
                </a:lnTo>
                <a:cubicBezTo>
                  <a:pt x="14" y="7"/>
                  <a:pt x="21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79" y="0"/>
                  <a:pt x="586" y="7"/>
                  <a:pt x="593" y="7"/>
                </a:cubicBezTo>
                <a:cubicBezTo>
                  <a:pt x="297" y="240"/>
                  <a:pt x="297" y="240"/>
                  <a:pt x="297" y="240"/>
                </a:cubicBezTo>
                <a:lnTo>
                  <a:pt x="7" y="7"/>
                </a:lnTo>
                <a:close/>
                <a:moveTo>
                  <a:pt x="7" y="410"/>
                </a:moveTo>
                <a:lnTo>
                  <a:pt x="7" y="410"/>
                </a:lnTo>
                <a:cubicBezTo>
                  <a:pt x="0" y="403"/>
                  <a:pt x="0" y="395"/>
                  <a:pt x="0" y="38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1"/>
                  <a:pt x="0" y="14"/>
                  <a:pt x="7" y="7"/>
                </a:cubicBezTo>
                <a:cubicBezTo>
                  <a:pt x="191" y="191"/>
                  <a:pt x="191" y="191"/>
                  <a:pt x="191" y="191"/>
                </a:cubicBezTo>
                <a:lnTo>
                  <a:pt x="7" y="410"/>
                </a:lnTo>
                <a:close/>
                <a:moveTo>
                  <a:pt x="297" y="297"/>
                </a:moveTo>
                <a:lnTo>
                  <a:pt x="297" y="297"/>
                </a:lnTo>
                <a:cubicBezTo>
                  <a:pt x="374" y="219"/>
                  <a:pt x="374" y="219"/>
                  <a:pt x="374" y="219"/>
                </a:cubicBezTo>
                <a:cubicBezTo>
                  <a:pt x="593" y="410"/>
                  <a:pt x="593" y="410"/>
                  <a:pt x="593" y="410"/>
                </a:cubicBezTo>
                <a:cubicBezTo>
                  <a:pt x="586" y="417"/>
                  <a:pt x="579" y="417"/>
                  <a:pt x="572" y="417"/>
                </a:cubicBezTo>
                <a:cubicBezTo>
                  <a:pt x="28" y="417"/>
                  <a:pt x="28" y="417"/>
                  <a:pt x="28" y="417"/>
                </a:cubicBezTo>
                <a:cubicBezTo>
                  <a:pt x="21" y="417"/>
                  <a:pt x="14" y="417"/>
                  <a:pt x="7" y="410"/>
                </a:cubicBezTo>
                <a:cubicBezTo>
                  <a:pt x="219" y="219"/>
                  <a:pt x="219" y="219"/>
                  <a:pt x="219" y="219"/>
                </a:cubicBezTo>
                <a:lnTo>
                  <a:pt x="297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29"/>
          <p:cNvSpPr>
            <a:spLocks noChangeArrowheads="1"/>
          </p:cNvSpPr>
          <p:nvPr/>
        </p:nvSpPr>
        <p:spPr bwMode="auto">
          <a:xfrm>
            <a:off x="3912770" y="3338159"/>
            <a:ext cx="350523" cy="274322"/>
          </a:xfrm>
          <a:custGeom>
            <a:avLst/>
            <a:gdLst>
              <a:gd name="T0" fmla="*/ 75172271 w 608"/>
              <a:gd name="T1" fmla="*/ 61754124 h 475"/>
              <a:gd name="T2" fmla="*/ 75172271 w 608"/>
              <a:gd name="T3" fmla="*/ 61754124 h 475"/>
              <a:gd name="T4" fmla="*/ 3635276 w 608"/>
              <a:gd name="T5" fmla="*/ 61754124 h 475"/>
              <a:gd name="T6" fmla="*/ 0 w 608"/>
              <a:gd name="T7" fmla="*/ 57976088 h 475"/>
              <a:gd name="T8" fmla="*/ 0 w 608"/>
              <a:gd name="T9" fmla="*/ 53415879 h 475"/>
              <a:gd name="T10" fmla="*/ 0 w 608"/>
              <a:gd name="T11" fmla="*/ 46901862 h 475"/>
              <a:gd name="T12" fmla="*/ 0 w 608"/>
              <a:gd name="T13" fmla="*/ 42342014 h 475"/>
              <a:gd name="T14" fmla="*/ 0 w 608"/>
              <a:gd name="T15" fmla="*/ 35957938 h 475"/>
              <a:gd name="T16" fmla="*/ 0 w 608"/>
              <a:gd name="T17" fmla="*/ 31267788 h 475"/>
              <a:gd name="T18" fmla="*/ 0 w 608"/>
              <a:gd name="T19" fmla="*/ 18370055 h 475"/>
              <a:gd name="T20" fmla="*/ 78807547 w 608"/>
              <a:gd name="T21" fmla="*/ 18370055 h 475"/>
              <a:gd name="T22" fmla="*/ 78807547 w 608"/>
              <a:gd name="T23" fmla="*/ 31267788 h 475"/>
              <a:gd name="T24" fmla="*/ 78807547 w 608"/>
              <a:gd name="T25" fmla="*/ 35957938 h 475"/>
              <a:gd name="T26" fmla="*/ 78807547 w 608"/>
              <a:gd name="T27" fmla="*/ 42342014 h 475"/>
              <a:gd name="T28" fmla="*/ 78807547 w 608"/>
              <a:gd name="T29" fmla="*/ 46901862 h 475"/>
              <a:gd name="T30" fmla="*/ 78807547 w 608"/>
              <a:gd name="T31" fmla="*/ 53415879 h 475"/>
              <a:gd name="T32" fmla="*/ 78807547 w 608"/>
              <a:gd name="T33" fmla="*/ 57976088 h 475"/>
              <a:gd name="T34" fmla="*/ 75172271 w 608"/>
              <a:gd name="T35" fmla="*/ 61754124 h 475"/>
              <a:gd name="T36" fmla="*/ 0 w 608"/>
              <a:gd name="T37" fmla="*/ 11074226 h 475"/>
              <a:gd name="T38" fmla="*/ 0 w 608"/>
              <a:gd name="T39" fmla="*/ 11074226 h 475"/>
              <a:gd name="T40" fmla="*/ 0 w 608"/>
              <a:gd name="T41" fmla="*/ 9249998 h 475"/>
              <a:gd name="T42" fmla="*/ 0 w 608"/>
              <a:gd name="T43" fmla="*/ 3648095 h 475"/>
              <a:gd name="T44" fmla="*/ 3635276 w 608"/>
              <a:gd name="T45" fmla="*/ 0 h 475"/>
              <a:gd name="T46" fmla="*/ 9088009 w 608"/>
              <a:gd name="T47" fmla="*/ 0 h 475"/>
              <a:gd name="T48" fmla="*/ 10905827 w 608"/>
              <a:gd name="T49" fmla="*/ 0 h 475"/>
              <a:gd name="T50" fmla="*/ 14670819 w 608"/>
              <a:gd name="T51" fmla="*/ 0 h 475"/>
              <a:gd name="T52" fmla="*/ 21941370 w 608"/>
              <a:gd name="T53" fmla="*/ 0 h 475"/>
              <a:gd name="T54" fmla="*/ 29341637 w 608"/>
              <a:gd name="T55" fmla="*/ 7295829 h 475"/>
              <a:gd name="T56" fmla="*/ 75172271 w 608"/>
              <a:gd name="T57" fmla="*/ 7295829 h 475"/>
              <a:gd name="T58" fmla="*/ 78807547 w 608"/>
              <a:gd name="T59" fmla="*/ 11074226 h 475"/>
              <a:gd name="T60" fmla="*/ 78807547 w 608"/>
              <a:gd name="T61" fmla="*/ 14721960 h 475"/>
              <a:gd name="T62" fmla="*/ 0 w 608"/>
              <a:gd name="T63" fmla="*/ 14721960 h 475"/>
              <a:gd name="T64" fmla="*/ 0 w 608"/>
              <a:gd name="T65" fmla="*/ 11074226 h 4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08" h="475">
                <a:moveTo>
                  <a:pt x="579" y="474"/>
                </a:moveTo>
                <a:lnTo>
                  <a:pt x="579" y="474"/>
                </a:lnTo>
                <a:cubicBezTo>
                  <a:pt x="28" y="474"/>
                  <a:pt x="28" y="474"/>
                  <a:pt x="28" y="474"/>
                </a:cubicBezTo>
                <a:cubicBezTo>
                  <a:pt x="14" y="474"/>
                  <a:pt x="0" y="459"/>
                  <a:pt x="0" y="445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41"/>
                  <a:pt x="0" y="141"/>
                  <a:pt x="0" y="141"/>
                </a:cubicBezTo>
                <a:cubicBezTo>
                  <a:pt x="607" y="141"/>
                  <a:pt x="607" y="141"/>
                  <a:pt x="607" y="141"/>
                </a:cubicBezTo>
                <a:cubicBezTo>
                  <a:pt x="607" y="240"/>
                  <a:pt x="607" y="240"/>
                  <a:pt x="607" y="240"/>
                </a:cubicBezTo>
                <a:cubicBezTo>
                  <a:pt x="607" y="276"/>
                  <a:pt x="607" y="276"/>
                  <a:pt x="607" y="276"/>
                </a:cubicBezTo>
                <a:cubicBezTo>
                  <a:pt x="607" y="325"/>
                  <a:pt x="607" y="325"/>
                  <a:pt x="607" y="325"/>
                </a:cubicBezTo>
                <a:cubicBezTo>
                  <a:pt x="607" y="360"/>
                  <a:pt x="607" y="360"/>
                  <a:pt x="607" y="360"/>
                </a:cubicBezTo>
                <a:cubicBezTo>
                  <a:pt x="607" y="410"/>
                  <a:pt x="607" y="410"/>
                  <a:pt x="607" y="410"/>
                </a:cubicBezTo>
                <a:cubicBezTo>
                  <a:pt x="607" y="445"/>
                  <a:pt x="607" y="445"/>
                  <a:pt x="607" y="445"/>
                </a:cubicBezTo>
                <a:cubicBezTo>
                  <a:pt x="607" y="459"/>
                  <a:pt x="593" y="474"/>
                  <a:pt x="579" y="474"/>
                </a:cubicBezTo>
                <a:close/>
                <a:moveTo>
                  <a:pt x="0" y="85"/>
                </a:moveTo>
                <a:lnTo>
                  <a:pt x="0" y="85"/>
                </a:lnTo>
                <a:cubicBezTo>
                  <a:pt x="0" y="71"/>
                  <a:pt x="0" y="71"/>
                  <a:pt x="0" y="7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579" y="56"/>
                  <a:pt x="579" y="56"/>
                  <a:pt x="579" y="56"/>
                </a:cubicBezTo>
                <a:cubicBezTo>
                  <a:pt x="593" y="56"/>
                  <a:pt x="607" y="71"/>
                  <a:pt x="607" y="85"/>
                </a:cubicBezTo>
                <a:cubicBezTo>
                  <a:pt x="607" y="113"/>
                  <a:pt x="607" y="113"/>
                  <a:pt x="60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24"/>
          <p:cNvSpPr>
            <a:spLocks noChangeArrowheads="1"/>
          </p:cNvSpPr>
          <p:nvPr/>
        </p:nvSpPr>
        <p:spPr bwMode="auto">
          <a:xfrm>
            <a:off x="5954715" y="3278221"/>
            <a:ext cx="290076" cy="378627"/>
          </a:xfrm>
          <a:custGeom>
            <a:avLst/>
            <a:gdLst>
              <a:gd name="T0" fmla="*/ 50637113 w 418"/>
              <a:gd name="T1" fmla="*/ 70970385 h 545"/>
              <a:gd name="T2" fmla="*/ 50637113 w 418"/>
              <a:gd name="T3" fmla="*/ 70970385 h 545"/>
              <a:gd name="T4" fmla="*/ 3644744 w 418"/>
              <a:gd name="T5" fmla="*/ 70970385 h 545"/>
              <a:gd name="T6" fmla="*/ 0 w 418"/>
              <a:gd name="T7" fmla="*/ 67317282 h 545"/>
              <a:gd name="T8" fmla="*/ 0 w 418"/>
              <a:gd name="T9" fmla="*/ 3652741 h 545"/>
              <a:gd name="T10" fmla="*/ 3644744 w 418"/>
              <a:gd name="T11" fmla="*/ 0 h 545"/>
              <a:gd name="T12" fmla="*/ 23951688 w 418"/>
              <a:gd name="T13" fmla="*/ 0 h 545"/>
              <a:gd name="T14" fmla="*/ 23951688 w 418"/>
              <a:gd name="T15" fmla="*/ 13828622 h 545"/>
              <a:gd name="T16" fmla="*/ 23951688 w 418"/>
              <a:gd name="T17" fmla="*/ 21134466 h 545"/>
              <a:gd name="T18" fmla="*/ 31241536 w 418"/>
              <a:gd name="T19" fmla="*/ 28570701 h 545"/>
              <a:gd name="T20" fmla="*/ 38661270 w 418"/>
              <a:gd name="T21" fmla="*/ 28570701 h 545"/>
              <a:gd name="T22" fmla="*/ 54281857 w 418"/>
              <a:gd name="T23" fmla="*/ 28570701 h 545"/>
              <a:gd name="T24" fmla="*/ 54281857 w 418"/>
              <a:gd name="T25" fmla="*/ 58054858 h 545"/>
              <a:gd name="T26" fmla="*/ 54281857 w 418"/>
              <a:gd name="T27" fmla="*/ 67317282 h 545"/>
              <a:gd name="T28" fmla="*/ 50637113 w 418"/>
              <a:gd name="T29" fmla="*/ 70970385 h 545"/>
              <a:gd name="T30" fmla="*/ 31241536 w 418"/>
              <a:gd name="T31" fmla="*/ 24917959 h 545"/>
              <a:gd name="T32" fmla="*/ 31241536 w 418"/>
              <a:gd name="T33" fmla="*/ 24917959 h 545"/>
              <a:gd name="T34" fmla="*/ 27596431 w 418"/>
              <a:gd name="T35" fmla="*/ 21134466 h 545"/>
              <a:gd name="T36" fmla="*/ 27596431 w 418"/>
              <a:gd name="T37" fmla="*/ 13828622 h 545"/>
              <a:gd name="T38" fmla="*/ 27596431 w 418"/>
              <a:gd name="T39" fmla="*/ 0 h 545"/>
              <a:gd name="T40" fmla="*/ 54281857 w 418"/>
              <a:gd name="T41" fmla="*/ 24917959 h 545"/>
              <a:gd name="T42" fmla="*/ 38661270 w 418"/>
              <a:gd name="T43" fmla="*/ 24917959 h 545"/>
              <a:gd name="T44" fmla="*/ 31241536 w 418"/>
              <a:gd name="T45" fmla="*/ 24917959 h 54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18" h="545">
                <a:moveTo>
                  <a:pt x="389" y="544"/>
                </a:moveTo>
                <a:lnTo>
                  <a:pt x="389" y="544"/>
                </a:lnTo>
                <a:cubicBezTo>
                  <a:pt x="28" y="544"/>
                  <a:pt x="28" y="544"/>
                  <a:pt x="28" y="544"/>
                </a:cubicBezTo>
                <a:cubicBezTo>
                  <a:pt x="14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184" y="162"/>
                  <a:pt x="184" y="162"/>
                  <a:pt x="184" y="162"/>
                </a:cubicBezTo>
                <a:cubicBezTo>
                  <a:pt x="184" y="191"/>
                  <a:pt x="205" y="219"/>
                  <a:pt x="240" y="219"/>
                </a:cubicBezTo>
                <a:cubicBezTo>
                  <a:pt x="297" y="219"/>
                  <a:pt x="297" y="219"/>
                  <a:pt x="297" y="219"/>
                </a:cubicBezTo>
                <a:cubicBezTo>
                  <a:pt x="417" y="219"/>
                  <a:pt x="417" y="219"/>
                  <a:pt x="417" y="219"/>
                </a:cubicBezTo>
                <a:cubicBezTo>
                  <a:pt x="417" y="445"/>
                  <a:pt x="417" y="445"/>
                  <a:pt x="417" y="445"/>
                </a:cubicBezTo>
                <a:cubicBezTo>
                  <a:pt x="417" y="516"/>
                  <a:pt x="417" y="516"/>
                  <a:pt x="417" y="516"/>
                </a:cubicBezTo>
                <a:cubicBezTo>
                  <a:pt x="417" y="537"/>
                  <a:pt x="403" y="544"/>
                  <a:pt x="389" y="544"/>
                </a:cubicBezTo>
                <a:close/>
                <a:moveTo>
                  <a:pt x="240" y="191"/>
                </a:moveTo>
                <a:lnTo>
                  <a:pt x="240" y="191"/>
                </a:lnTo>
                <a:cubicBezTo>
                  <a:pt x="219" y="191"/>
                  <a:pt x="212" y="176"/>
                  <a:pt x="212" y="162"/>
                </a:cubicBezTo>
                <a:cubicBezTo>
                  <a:pt x="212" y="106"/>
                  <a:pt x="212" y="106"/>
                  <a:pt x="212" y="106"/>
                </a:cubicBezTo>
                <a:cubicBezTo>
                  <a:pt x="212" y="0"/>
                  <a:pt x="212" y="0"/>
                  <a:pt x="212" y="0"/>
                </a:cubicBezTo>
                <a:cubicBezTo>
                  <a:pt x="417" y="191"/>
                  <a:pt x="417" y="191"/>
                  <a:pt x="417" y="191"/>
                </a:cubicBezTo>
                <a:cubicBezTo>
                  <a:pt x="297" y="191"/>
                  <a:pt x="297" y="191"/>
                  <a:pt x="297" y="191"/>
                </a:cubicBezTo>
                <a:lnTo>
                  <a:pt x="240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7"/>
          <p:cNvSpPr>
            <a:spLocks noChangeArrowheads="1"/>
          </p:cNvSpPr>
          <p:nvPr/>
        </p:nvSpPr>
        <p:spPr bwMode="auto">
          <a:xfrm>
            <a:off x="7952519" y="3293332"/>
            <a:ext cx="331712" cy="383634"/>
          </a:xfrm>
          <a:custGeom>
            <a:avLst/>
            <a:gdLst>
              <a:gd name="T0" fmla="*/ 61748637 w 509"/>
              <a:gd name="T1" fmla="*/ 58478392 h 587"/>
              <a:gd name="T2" fmla="*/ 61748637 w 509"/>
              <a:gd name="T3" fmla="*/ 58478392 h 587"/>
              <a:gd name="T4" fmla="*/ 59047150 w 509"/>
              <a:gd name="T5" fmla="*/ 57572693 h 587"/>
              <a:gd name="T6" fmla="*/ 56345663 w 509"/>
              <a:gd name="T7" fmla="*/ 54855954 h 587"/>
              <a:gd name="T8" fmla="*/ 56345663 w 509"/>
              <a:gd name="T9" fmla="*/ 72192291 h 587"/>
              <a:gd name="T10" fmla="*/ 52614799 w 509"/>
              <a:gd name="T11" fmla="*/ 75814728 h 587"/>
              <a:gd name="T12" fmla="*/ 49012696 w 509"/>
              <a:gd name="T13" fmla="*/ 72192291 h 587"/>
              <a:gd name="T14" fmla="*/ 49012696 w 509"/>
              <a:gd name="T15" fmla="*/ 54855954 h 587"/>
              <a:gd name="T16" fmla="*/ 47211824 w 509"/>
              <a:gd name="T17" fmla="*/ 57572693 h 587"/>
              <a:gd name="T18" fmla="*/ 44510337 w 509"/>
              <a:gd name="T19" fmla="*/ 58478392 h 587"/>
              <a:gd name="T20" fmla="*/ 40908235 w 509"/>
              <a:gd name="T21" fmla="*/ 54855954 h 587"/>
              <a:gd name="T22" fmla="*/ 41808850 w 509"/>
              <a:gd name="T23" fmla="*/ 52138857 h 587"/>
              <a:gd name="T24" fmla="*/ 50813927 w 509"/>
              <a:gd name="T25" fmla="*/ 43858794 h 587"/>
              <a:gd name="T26" fmla="*/ 52614799 w 509"/>
              <a:gd name="T27" fmla="*/ 42953095 h 587"/>
              <a:gd name="T28" fmla="*/ 55445048 w 509"/>
              <a:gd name="T29" fmla="*/ 43858794 h 587"/>
              <a:gd name="T30" fmla="*/ 63549509 w 509"/>
              <a:gd name="T31" fmla="*/ 52138857 h 587"/>
              <a:gd name="T32" fmla="*/ 65350381 w 509"/>
              <a:gd name="T33" fmla="*/ 54855954 h 587"/>
              <a:gd name="T34" fmla="*/ 61748637 w 509"/>
              <a:gd name="T35" fmla="*/ 58478392 h 587"/>
              <a:gd name="T36" fmla="*/ 39107363 w 509"/>
              <a:gd name="T37" fmla="*/ 49292630 h 587"/>
              <a:gd name="T38" fmla="*/ 39107363 w 509"/>
              <a:gd name="T39" fmla="*/ 49292630 h 587"/>
              <a:gd name="T40" fmla="*/ 37177729 w 509"/>
              <a:gd name="T41" fmla="*/ 54855954 h 587"/>
              <a:gd name="T42" fmla="*/ 44510337 w 509"/>
              <a:gd name="T43" fmla="*/ 62100829 h 587"/>
              <a:gd name="T44" fmla="*/ 45410952 w 509"/>
              <a:gd name="T45" fmla="*/ 62100829 h 587"/>
              <a:gd name="T46" fmla="*/ 45410952 w 509"/>
              <a:gd name="T47" fmla="*/ 70380892 h 587"/>
              <a:gd name="T48" fmla="*/ 3602102 w 509"/>
              <a:gd name="T49" fmla="*/ 70380892 h 587"/>
              <a:gd name="T50" fmla="*/ 0 w 509"/>
              <a:gd name="T51" fmla="*/ 66758455 h 587"/>
              <a:gd name="T52" fmla="*/ 0 w 509"/>
              <a:gd name="T53" fmla="*/ 3622437 h 587"/>
              <a:gd name="T54" fmla="*/ 3602102 w 509"/>
              <a:gd name="T55" fmla="*/ 0 h 587"/>
              <a:gd name="T56" fmla="*/ 11706564 w 509"/>
              <a:gd name="T57" fmla="*/ 0 h 587"/>
              <a:gd name="T58" fmla="*/ 11706564 w 509"/>
              <a:gd name="T59" fmla="*/ 0 h 587"/>
              <a:gd name="T60" fmla="*/ 22641275 w 509"/>
              <a:gd name="T61" fmla="*/ 0 h 587"/>
              <a:gd name="T62" fmla="*/ 22641275 w 509"/>
              <a:gd name="T63" fmla="*/ 13713899 h 587"/>
              <a:gd name="T64" fmla="*/ 22641275 w 509"/>
              <a:gd name="T65" fmla="*/ 20959133 h 587"/>
              <a:gd name="T66" fmla="*/ 29973883 w 509"/>
              <a:gd name="T67" fmla="*/ 28333497 h 587"/>
              <a:gd name="T68" fmla="*/ 37177729 w 509"/>
              <a:gd name="T69" fmla="*/ 28333497 h 587"/>
              <a:gd name="T70" fmla="*/ 52614799 w 509"/>
              <a:gd name="T71" fmla="*/ 28333497 h 587"/>
              <a:gd name="T72" fmla="*/ 52614799 w 509"/>
              <a:gd name="T73" fmla="*/ 39330657 h 587"/>
              <a:gd name="T74" fmla="*/ 48112440 w 509"/>
              <a:gd name="T75" fmla="*/ 41141696 h 587"/>
              <a:gd name="T76" fmla="*/ 39107363 w 509"/>
              <a:gd name="T77" fmla="*/ 49292630 h 587"/>
              <a:gd name="T78" fmla="*/ 29973883 w 509"/>
              <a:gd name="T79" fmla="*/ 24711059 h 587"/>
              <a:gd name="T80" fmla="*/ 29973883 w 509"/>
              <a:gd name="T81" fmla="*/ 24711059 h 587"/>
              <a:gd name="T82" fmla="*/ 26371780 w 509"/>
              <a:gd name="T83" fmla="*/ 20959133 h 587"/>
              <a:gd name="T84" fmla="*/ 26371780 w 509"/>
              <a:gd name="T85" fmla="*/ 13713899 h 587"/>
              <a:gd name="T86" fmla="*/ 26371780 w 509"/>
              <a:gd name="T87" fmla="*/ 0 h 587"/>
              <a:gd name="T88" fmla="*/ 26371780 w 509"/>
              <a:gd name="T89" fmla="*/ 0 h 587"/>
              <a:gd name="T90" fmla="*/ 52614799 w 509"/>
              <a:gd name="T91" fmla="*/ 24711059 h 587"/>
              <a:gd name="T92" fmla="*/ 37177729 w 509"/>
              <a:gd name="T93" fmla="*/ 24711059 h 587"/>
              <a:gd name="T94" fmla="*/ 29973883 w 509"/>
              <a:gd name="T95" fmla="*/ 24711059 h 58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09" h="587">
                <a:moveTo>
                  <a:pt x="480" y="452"/>
                </a:moveTo>
                <a:lnTo>
                  <a:pt x="480" y="452"/>
                </a:lnTo>
                <a:cubicBezTo>
                  <a:pt x="473" y="452"/>
                  <a:pt x="466" y="452"/>
                  <a:pt x="459" y="445"/>
                </a:cubicBezTo>
                <a:cubicBezTo>
                  <a:pt x="438" y="424"/>
                  <a:pt x="438" y="424"/>
                  <a:pt x="438" y="424"/>
                </a:cubicBezTo>
                <a:cubicBezTo>
                  <a:pt x="438" y="558"/>
                  <a:pt x="438" y="558"/>
                  <a:pt x="438" y="558"/>
                </a:cubicBezTo>
                <a:cubicBezTo>
                  <a:pt x="438" y="572"/>
                  <a:pt x="431" y="586"/>
                  <a:pt x="409" y="586"/>
                </a:cubicBezTo>
                <a:cubicBezTo>
                  <a:pt x="395" y="586"/>
                  <a:pt x="381" y="572"/>
                  <a:pt x="381" y="558"/>
                </a:cubicBezTo>
                <a:cubicBezTo>
                  <a:pt x="381" y="424"/>
                  <a:pt x="381" y="424"/>
                  <a:pt x="381" y="424"/>
                </a:cubicBezTo>
                <a:cubicBezTo>
                  <a:pt x="367" y="445"/>
                  <a:pt x="367" y="445"/>
                  <a:pt x="367" y="445"/>
                </a:cubicBezTo>
                <a:cubicBezTo>
                  <a:pt x="360" y="452"/>
                  <a:pt x="353" y="452"/>
                  <a:pt x="346" y="452"/>
                </a:cubicBezTo>
                <a:cubicBezTo>
                  <a:pt x="332" y="452"/>
                  <a:pt x="318" y="438"/>
                  <a:pt x="318" y="424"/>
                </a:cubicBezTo>
                <a:cubicBezTo>
                  <a:pt x="318" y="417"/>
                  <a:pt x="318" y="410"/>
                  <a:pt x="325" y="403"/>
                </a:cubicBezTo>
                <a:cubicBezTo>
                  <a:pt x="395" y="339"/>
                  <a:pt x="395" y="339"/>
                  <a:pt x="395" y="339"/>
                </a:cubicBezTo>
                <a:cubicBezTo>
                  <a:pt x="395" y="332"/>
                  <a:pt x="402" y="332"/>
                  <a:pt x="409" y="332"/>
                </a:cubicBezTo>
                <a:cubicBezTo>
                  <a:pt x="417" y="332"/>
                  <a:pt x="424" y="332"/>
                  <a:pt x="431" y="339"/>
                </a:cubicBezTo>
                <a:cubicBezTo>
                  <a:pt x="494" y="403"/>
                  <a:pt x="494" y="403"/>
                  <a:pt x="494" y="403"/>
                </a:cubicBezTo>
                <a:cubicBezTo>
                  <a:pt x="501" y="410"/>
                  <a:pt x="508" y="417"/>
                  <a:pt x="508" y="424"/>
                </a:cubicBezTo>
                <a:cubicBezTo>
                  <a:pt x="508" y="438"/>
                  <a:pt x="494" y="452"/>
                  <a:pt x="480" y="452"/>
                </a:cubicBezTo>
                <a:close/>
                <a:moveTo>
                  <a:pt x="304" y="381"/>
                </a:moveTo>
                <a:lnTo>
                  <a:pt x="304" y="381"/>
                </a:lnTo>
                <a:cubicBezTo>
                  <a:pt x="296" y="395"/>
                  <a:pt x="289" y="410"/>
                  <a:pt x="289" y="424"/>
                </a:cubicBezTo>
                <a:cubicBezTo>
                  <a:pt x="289" y="452"/>
                  <a:pt x="318" y="480"/>
                  <a:pt x="346" y="480"/>
                </a:cubicBezTo>
                <a:lnTo>
                  <a:pt x="353" y="480"/>
                </a:lnTo>
                <a:cubicBezTo>
                  <a:pt x="353" y="544"/>
                  <a:pt x="353" y="544"/>
                  <a:pt x="353" y="544"/>
                </a:cubicBezTo>
                <a:cubicBezTo>
                  <a:pt x="28" y="544"/>
                  <a:pt x="28" y="544"/>
                  <a:pt x="28" y="544"/>
                </a:cubicBezTo>
                <a:cubicBezTo>
                  <a:pt x="7" y="544"/>
                  <a:pt x="0" y="537"/>
                  <a:pt x="0" y="5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106"/>
                  <a:pt x="176" y="106"/>
                  <a:pt x="176" y="106"/>
                </a:cubicBezTo>
                <a:cubicBezTo>
                  <a:pt x="176" y="162"/>
                  <a:pt x="176" y="162"/>
                  <a:pt x="176" y="162"/>
                </a:cubicBezTo>
                <a:cubicBezTo>
                  <a:pt x="176" y="191"/>
                  <a:pt x="205" y="219"/>
                  <a:pt x="233" y="219"/>
                </a:cubicBezTo>
                <a:cubicBezTo>
                  <a:pt x="289" y="219"/>
                  <a:pt x="289" y="219"/>
                  <a:pt x="289" y="219"/>
                </a:cubicBezTo>
                <a:cubicBezTo>
                  <a:pt x="409" y="219"/>
                  <a:pt x="409" y="219"/>
                  <a:pt x="409" y="219"/>
                </a:cubicBezTo>
                <a:cubicBezTo>
                  <a:pt x="409" y="304"/>
                  <a:pt x="409" y="304"/>
                  <a:pt x="409" y="304"/>
                </a:cubicBezTo>
                <a:cubicBezTo>
                  <a:pt x="395" y="304"/>
                  <a:pt x="381" y="311"/>
                  <a:pt x="374" y="318"/>
                </a:cubicBezTo>
                <a:lnTo>
                  <a:pt x="304" y="381"/>
                </a:lnTo>
                <a:close/>
                <a:moveTo>
                  <a:pt x="233" y="191"/>
                </a:moveTo>
                <a:lnTo>
                  <a:pt x="233" y="191"/>
                </a:lnTo>
                <a:cubicBezTo>
                  <a:pt x="219" y="191"/>
                  <a:pt x="205" y="176"/>
                  <a:pt x="205" y="162"/>
                </a:cubicBezTo>
                <a:cubicBezTo>
                  <a:pt x="205" y="106"/>
                  <a:pt x="205" y="106"/>
                  <a:pt x="205" y="106"/>
                </a:cubicBezTo>
                <a:cubicBezTo>
                  <a:pt x="205" y="0"/>
                  <a:pt x="205" y="0"/>
                  <a:pt x="205" y="0"/>
                </a:cubicBezTo>
                <a:cubicBezTo>
                  <a:pt x="409" y="191"/>
                  <a:pt x="409" y="191"/>
                  <a:pt x="409" y="191"/>
                </a:cubicBezTo>
                <a:cubicBezTo>
                  <a:pt x="289" y="191"/>
                  <a:pt x="289" y="191"/>
                  <a:pt x="289" y="191"/>
                </a:cubicBezTo>
                <a:lnTo>
                  <a:pt x="233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21"/>
          <p:cNvSpPr>
            <a:spLocks noChangeArrowheads="1"/>
          </p:cNvSpPr>
          <p:nvPr/>
        </p:nvSpPr>
        <p:spPr bwMode="auto">
          <a:xfrm>
            <a:off x="1861466" y="5075692"/>
            <a:ext cx="417119" cy="311281"/>
          </a:xfrm>
          <a:custGeom>
            <a:avLst/>
            <a:gdLst>
              <a:gd name="T0" fmla="*/ 196527 w 602"/>
              <a:gd name="T1" fmla="*/ 104448 h 573"/>
              <a:gd name="T2" fmla="*/ 196527 w 602"/>
              <a:gd name="T3" fmla="*/ 104448 h 573"/>
              <a:gd name="T4" fmla="*/ 196527 w 602"/>
              <a:gd name="T5" fmla="*/ 104448 h 573"/>
              <a:gd name="T6" fmla="*/ 196527 w 602"/>
              <a:gd name="T7" fmla="*/ 104448 h 573"/>
              <a:gd name="T8" fmla="*/ 158594 w 602"/>
              <a:gd name="T9" fmla="*/ 114533 h 573"/>
              <a:gd name="T10" fmla="*/ 114881 w 602"/>
              <a:gd name="T11" fmla="*/ 99406 h 573"/>
              <a:gd name="T12" fmla="*/ 114881 w 602"/>
              <a:gd name="T13" fmla="*/ 99406 h 573"/>
              <a:gd name="T14" fmla="*/ 135473 w 602"/>
              <a:gd name="T15" fmla="*/ 23051 h 573"/>
              <a:gd name="T16" fmla="*/ 178825 w 602"/>
              <a:gd name="T17" fmla="*/ 38178 h 573"/>
              <a:gd name="T18" fmla="*/ 217119 w 602"/>
              <a:gd name="T19" fmla="*/ 28093 h 573"/>
              <a:gd name="T20" fmla="*/ 196527 w 602"/>
              <a:gd name="T21" fmla="*/ 104448 h 573"/>
              <a:gd name="T22" fmla="*/ 63943 w 602"/>
              <a:gd name="T23" fmla="*/ 73834 h 573"/>
              <a:gd name="T24" fmla="*/ 63943 w 602"/>
              <a:gd name="T25" fmla="*/ 73834 h 573"/>
              <a:gd name="T26" fmla="*/ 63943 w 602"/>
              <a:gd name="T27" fmla="*/ 73834 h 573"/>
              <a:gd name="T28" fmla="*/ 25650 w 602"/>
              <a:gd name="T29" fmla="*/ 83919 h 573"/>
              <a:gd name="T30" fmla="*/ 43351 w 602"/>
              <a:gd name="T31" fmla="*/ 7563 h 573"/>
              <a:gd name="T32" fmla="*/ 81645 w 602"/>
              <a:gd name="T33" fmla="*/ 0 h 573"/>
              <a:gd name="T34" fmla="*/ 81645 w 602"/>
              <a:gd name="T35" fmla="*/ 0 h 573"/>
              <a:gd name="T36" fmla="*/ 99708 w 602"/>
              <a:gd name="T37" fmla="*/ 0 h 573"/>
              <a:gd name="T38" fmla="*/ 122829 w 602"/>
              <a:gd name="T39" fmla="*/ 12606 h 573"/>
              <a:gd name="T40" fmla="*/ 122829 w 602"/>
              <a:gd name="T41" fmla="*/ 12606 h 573"/>
              <a:gd name="T42" fmla="*/ 102237 w 602"/>
              <a:gd name="T43" fmla="*/ 88961 h 573"/>
              <a:gd name="T44" fmla="*/ 63943 w 602"/>
              <a:gd name="T45" fmla="*/ 73834 h 573"/>
              <a:gd name="T46" fmla="*/ 56357 w 602"/>
              <a:gd name="T47" fmla="*/ 91482 h 573"/>
              <a:gd name="T48" fmla="*/ 56357 w 602"/>
              <a:gd name="T49" fmla="*/ 91482 h 573"/>
              <a:gd name="T50" fmla="*/ 61415 w 602"/>
              <a:gd name="T51" fmla="*/ 91482 h 573"/>
              <a:gd name="T52" fmla="*/ 89593 w 602"/>
              <a:gd name="T53" fmla="*/ 99406 h 573"/>
              <a:gd name="T54" fmla="*/ 99708 w 602"/>
              <a:gd name="T55" fmla="*/ 106969 h 573"/>
              <a:gd name="T56" fmla="*/ 79116 w 602"/>
              <a:gd name="T57" fmla="*/ 183324 h 573"/>
              <a:gd name="T58" fmla="*/ 38294 w 602"/>
              <a:gd name="T59" fmla="*/ 167837 h 573"/>
              <a:gd name="T60" fmla="*/ 0 w 602"/>
              <a:gd name="T61" fmla="*/ 175761 h 573"/>
              <a:gd name="T62" fmla="*/ 20592 w 602"/>
              <a:gd name="T63" fmla="*/ 101927 h 573"/>
              <a:gd name="T64" fmla="*/ 28178 w 602"/>
              <a:gd name="T65" fmla="*/ 99406 h 573"/>
              <a:gd name="T66" fmla="*/ 56357 w 602"/>
              <a:gd name="T67" fmla="*/ 91482 h 573"/>
              <a:gd name="T68" fmla="*/ 153175 w 602"/>
              <a:gd name="T69" fmla="*/ 130020 h 573"/>
              <a:gd name="T70" fmla="*/ 153175 w 602"/>
              <a:gd name="T71" fmla="*/ 130020 h 573"/>
              <a:gd name="T72" fmla="*/ 191469 w 602"/>
              <a:gd name="T73" fmla="*/ 122096 h 573"/>
              <a:gd name="T74" fmla="*/ 173767 w 602"/>
              <a:gd name="T75" fmla="*/ 195930 h 573"/>
              <a:gd name="T76" fmla="*/ 132945 w 602"/>
              <a:gd name="T77" fmla="*/ 206015 h 573"/>
              <a:gd name="T78" fmla="*/ 92122 w 602"/>
              <a:gd name="T79" fmla="*/ 190888 h 573"/>
              <a:gd name="T80" fmla="*/ 109824 w 602"/>
              <a:gd name="T81" fmla="*/ 114533 h 573"/>
              <a:gd name="T82" fmla="*/ 153175 w 602"/>
              <a:gd name="T83" fmla="*/ 130020 h 57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2" h="573">
                <a:moveTo>
                  <a:pt x="544" y="290"/>
                </a:moveTo>
                <a:lnTo>
                  <a:pt x="544" y="290"/>
                </a:lnTo>
                <a:cubicBezTo>
                  <a:pt x="509" y="304"/>
                  <a:pt x="474" y="318"/>
                  <a:pt x="439" y="318"/>
                </a:cubicBezTo>
                <a:cubicBezTo>
                  <a:pt x="389" y="318"/>
                  <a:pt x="354" y="297"/>
                  <a:pt x="318" y="276"/>
                </a:cubicBezTo>
                <a:cubicBezTo>
                  <a:pt x="375" y="64"/>
                  <a:pt x="375" y="64"/>
                  <a:pt x="375" y="64"/>
                </a:cubicBezTo>
                <a:cubicBezTo>
                  <a:pt x="396" y="78"/>
                  <a:pt x="431" y="106"/>
                  <a:pt x="495" y="106"/>
                </a:cubicBezTo>
                <a:cubicBezTo>
                  <a:pt x="523" y="106"/>
                  <a:pt x="566" y="99"/>
                  <a:pt x="601" y="78"/>
                </a:cubicBezTo>
                <a:lnTo>
                  <a:pt x="544" y="290"/>
                </a:lnTo>
                <a:close/>
                <a:moveTo>
                  <a:pt x="177" y="205"/>
                </a:moveTo>
                <a:lnTo>
                  <a:pt x="177" y="205"/>
                </a:lnTo>
                <a:cubicBezTo>
                  <a:pt x="149" y="205"/>
                  <a:pt x="113" y="212"/>
                  <a:pt x="71" y="233"/>
                </a:cubicBezTo>
                <a:cubicBezTo>
                  <a:pt x="120" y="21"/>
                  <a:pt x="120" y="21"/>
                  <a:pt x="120" y="21"/>
                </a:cubicBezTo>
                <a:cubicBezTo>
                  <a:pt x="163" y="7"/>
                  <a:pt x="198" y="0"/>
                  <a:pt x="226" y="0"/>
                </a:cubicBezTo>
                <a:cubicBezTo>
                  <a:pt x="248" y="0"/>
                  <a:pt x="262" y="0"/>
                  <a:pt x="276" y="0"/>
                </a:cubicBezTo>
                <a:cubicBezTo>
                  <a:pt x="304" y="14"/>
                  <a:pt x="340" y="35"/>
                  <a:pt x="340" y="35"/>
                </a:cubicBezTo>
                <a:cubicBezTo>
                  <a:pt x="333" y="78"/>
                  <a:pt x="297" y="205"/>
                  <a:pt x="283" y="247"/>
                </a:cubicBezTo>
                <a:cubicBezTo>
                  <a:pt x="255" y="226"/>
                  <a:pt x="219" y="205"/>
                  <a:pt x="177" y="205"/>
                </a:cubicBezTo>
                <a:close/>
                <a:moveTo>
                  <a:pt x="156" y="254"/>
                </a:moveTo>
                <a:lnTo>
                  <a:pt x="156" y="254"/>
                </a:lnTo>
                <a:cubicBezTo>
                  <a:pt x="163" y="254"/>
                  <a:pt x="163" y="254"/>
                  <a:pt x="170" y="254"/>
                </a:cubicBezTo>
                <a:cubicBezTo>
                  <a:pt x="198" y="254"/>
                  <a:pt x="226" y="268"/>
                  <a:pt x="248" y="276"/>
                </a:cubicBezTo>
                <a:cubicBezTo>
                  <a:pt x="255" y="283"/>
                  <a:pt x="269" y="290"/>
                  <a:pt x="276" y="297"/>
                </a:cubicBezTo>
                <a:cubicBezTo>
                  <a:pt x="269" y="325"/>
                  <a:pt x="226" y="466"/>
                  <a:pt x="219" y="509"/>
                </a:cubicBezTo>
                <a:cubicBezTo>
                  <a:pt x="184" y="488"/>
                  <a:pt x="156" y="466"/>
                  <a:pt x="106" y="466"/>
                </a:cubicBezTo>
                <a:cubicBezTo>
                  <a:pt x="78" y="466"/>
                  <a:pt x="43" y="474"/>
                  <a:pt x="0" y="488"/>
                </a:cubicBezTo>
                <a:cubicBezTo>
                  <a:pt x="57" y="283"/>
                  <a:pt x="57" y="283"/>
                  <a:pt x="57" y="283"/>
                </a:cubicBezTo>
                <a:cubicBezTo>
                  <a:pt x="64" y="283"/>
                  <a:pt x="71" y="276"/>
                  <a:pt x="78" y="276"/>
                </a:cubicBezTo>
                <a:cubicBezTo>
                  <a:pt x="92" y="268"/>
                  <a:pt x="128" y="261"/>
                  <a:pt x="156" y="254"/>
                </a:cubicBezTo>
                <a:close/>
                <a:moveTo>
                  <a:pt x="424" y="361"/>
                </a:moveTo>
                <a:lnTo>
                  <a:pt x="424" y="361"/>
                </a:lnTo>
                <a:cubicBezTo>
                  <a:pt x="460" y="361"/>
                  <a:pt x="495" y="361"/>
                  <a:pt x="530" y="339"/>
                </a:cubicBezTo>
                <a:cubicBezTo>
                  <a:pt x="481" y="544"/>
                  <a:pt x="481" y="544"/>
                  <a:pt x="481" y="544"/>
                </a:cubicBezTo>
                <a:cubicBezTo>
                  <a:pt x="431" y="565"/>
                  <a:pt x="396" y="572"/>
                  <a:pt x="368" y="572"/>
                </a:cubicBezTo>
                <a:cubicBezTo>
                  <a:pt x="318" y="572"/>
                  <a:pt x="255" y="530"/>
                  <a:pt x="255" y="530"/>
                </a:cubicBezTo>
                <a:cubicBezTo>
                  <a:pt x="304" y="318"/>
                  <a:pt x="304" y="318"/>
                  <a:pt x="304" y="318"/>
                </a:cubicBezTo>
                <a:cubicBezTo>
                  <a:pt x="325" y="332"/>
                  <a:pt x="361" y="361"/>
                  <a:pt x="424" y="3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65"/>
          <p:cNvSpPr>
            <a:spLocks noChangeArrowheads="1"/>
          </p:cNvSpPr>
          <p:nvPr/>
        </p:nvSpPr>
        <p:spPr bwMode="auto">
          <a:xfrm>
            <a:off x="7880002" y="5034604"/>
            <a:ext cx="378713" cy="375530"/>
          </a:xfrm>
          <a:custGeom>
            <a:avLst/>
            <a:gdLst>
              <a:gd name="T0" fmla="*/ 172604 w 417"/>
              <a:gd name="T1" fmla="*/ 91192 h 417"/>
              <a:gd name="T2" fmla="*/ 172604 w 417"/>
              <a:gd name="T3" fmla="*/ 91192 h 417"/>
              <a:gd name="T4" fmla="*/ 188460 w 417"/>
              <a:gd name="T5" fmla="*/ 63340 h 417"/>
              <a:gd name="T6" fmla="*/ 184836 w 417"/>
              <a:gd name="T7" fmla="*/ 47617 h 417"/>
              <a:gd name="T8" fmla="*/ 152671 w 417"/>
              <a:gd name="T9" fmla="*/ 35488 h 417"/>
              <a:gd name="T10" fmla="*/ 144516 w 417"/>
              <a:gd name="T11" fmla="*/ 7637 h 417"/>
              <a:gd name="T12" fmla="*/ 124583 w 417"/>
              <a:gd name="T13" fmla="*/ 0 h 417"/>
              <a:gd name="T14" fmla="*/ 96495 w 417"/>
              <a:gd name="T15" fmla="*/ 15723 h 417"/>
              <a:gd name="T16" fmla="*/ 68407 w 417"/>
              <a:gd name="T17" fmla="*/ 0 h 417"/>
              <a:gd name="T18" fmla="*/ 48474 w 417"/>
              <a:gd name="T19" fmla="*/ 7637 h 417"/>
              <a:gd name="T20" fmla="*/ 40320 w 417"/>
              <a:gd name="T21" fmla="*/ 35488 h 417"/>
              <a:gd name="T22" fmla="*/ 8155 w 417"/>
              <a:gd name="T23" fmla="*/ 47617 h 417"/>
              <a:gd name="T24" fmla="*/ 0 w 417"/>
              <a:gd name="T25" fmla="*/ 63340 h 417"/>
              <a:gd name="T26" fmla="*/ 19933 w 417"/>
              <a:gd name="T27" fmla="*/ 91192 h 417"/>
              <a:gd name="T28" fmla="*/ 0 w 417"/>
              <a:gd name="T29" fmla="*/ 123536 h 417"/>
              <a:gd name="T30" fmla="*/ 8155 w 417"/>
              <a:gd name="T31" fmla="*/ 139258 h 417"/>
              <a:gd name="T32" fmla="*/ 40320 w 417"/>
              <a:gd name="T33" fmla="*/ 147344 h 417"/>
              <a:gd name="T34" fmla="*/ 48474 w 417"/>
              <a:gd name="T35" fmla="*/ 178790 h 417"/>
              <a:gd name="T36" fmla="*/ 68407 w 417"/>
              <a:gd name="T37" fmla="*/ 186876 h 417"/>
              <a:gd name="T38" fmla="*/ 96495 w 417"/>
              <a:gd name="T39" fmla="*/ 167110 h 417"/>
              <a:gd name="T40" fmla="*/ 124583 w 417"/>
              <a:gd name="T41" fmla="*/ 186876 h 417"/>
              <a:gd name="T42" fmla="*/ 144516 w 417"/>
              <a:gd name="T43" fmla="*/ 178790 h 417"/>
              <a:gd name="T44" fmla="*/ 152671 w 417"/>
              <a:gd name="T45" fmla="*/ 147344 h 417"/>
              <a:gd name="T46" fmla="*/ 184836 w 417"/>
              <a:gd name="T47" fmla="*/ 139258 h 417"/>
              <a:gd name="T48" fmla="*/ 188460 w 417"/>
              <a:gd name="T49" fmla="*/ 119043 h 417"/>
              <a:gd name="T50" fmla="*/ 172604 w 417"/>
              <a:gd name="T51" fmla="*/ 91192 h 417"/>
              <a:gd name="T52" fmla="*/ 96495 w 417"/>
              <a:gd name="T53" fmla="*/ 131172 h 417"/>
              <a:gd name="T54" fmla="*/ 96495 w 417"/>
              <a:gd name="T55" fmla="*/ 131172 h 417"/>
              <a:gd name="T56" fmla="*/ 56629 w 417"/>
              <a:gd name="T57" fmla="*/ 91192 h 417"/>
              <a:gd name="T58" fmla="*/ 96495 w 417"/>
              <a:gd name="T59" fmla="*/ 51660 h 417"/>
              <a:gd name="T60" fmla="*/ 136362 w 417"/>
              <a:gd name="T61" fmla="*/ 91192 h 417"/>
              <a:gd name="T62" fmla="*/ 96495 w 417"/>
              <a:gd name="T63" fmla="*/ 131172 h 41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41" name="Shape 24351"/>
          <p:cNvSpPr/>
          <p:nvPr/>
        </p:nvSpPr>
        <p:spPr>
          <a:xfrm>
            <a:off x="3925857" y="5008327"/>
            <a:ext cx="322606" cy="436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642" y="0"/>
                  <a:pt x="10483" y="83"/>
                  <a:pt x="10431" y="200"/>
                </a:cubicBezTo>
                <a:cubicBezTo>
                  <a:pt x="10378" y="239"/>
                  <a:pt x="8960" y="2613"/>
                  <a:pt x="427" y="2613"/>
                </a:cubicBezTo>
                <a:cubicBezTo>
                  <a:pt x="216" y="2613"/>
                  <a:pt x="0" y="2772"/>
                  <a:pt x="0" y="2928"/>
                </a:cubicBezTo>
                <a:cubicBezTo>
                  <a:pt x="0" y="13689"/>
                  <a:pt x="0" y="13689"/>
                  <a:pt x="0" y="13689"/>
                </a:cubicBezTo>
                <a:cubicBezTo>
                  <a:pt x="0" y="18055"/>
                  <a:pt x="10223" y="21408"/>
                  <a:pt x="10644" y="21564"/>
                </a:cubicBezTo>
                <a:cubicBezTo>
                  <a:pt x="10697" y="21564"/>
                  <a:pt x="10747" y="21600"/>
                  <a:pt x="10800" y="21600"/>
                </a:cubicBezTo>
                <a:cubicBezTo>
                  <a:pt x="10853" y="21600"/>
                  <a:pt x="10903" y="21564"/>
                  <a:pt x="10956" y="21564"/>
                </a:cubicBezTo>
                <a:cubicBezTo>
                  <a:pt x="11430" y="21408"/>
                  <a:pt x="21600" y="18055"/>
                  <a:pt x="21600" y="13689"/>
                </a:cubicBezTo>
                <a:cubicBezTo>
                  <a:pt x="21600" y="2928"/>
                  <a:pt x="21600" y="2928"/>
                  <a:pt x="21600" y="2928"/>
                </a:cubicBezTo>
                <a:cubicBezTo>
                  <a:pt x="21600" y="2772"/>
                  <a:pt x="21445" y="2613"/>
                  <a:pt x="21181" y="2613"/>
                </a:cubicBezTo>
                <a:cubicBezTo>
                  <a:pt x="12648" y="2613"/>
                  <a:pt x="11219" y="239"/>
                  <a:pt x="11219" y="200"/>
                </a:cubicBezTo>
                <a:cubicBezTo>
                  <a:pt x="11113" y="83"/>
                  <a:pt x="11011" y="0"/>
                  <a:pt x="10800" y="0"/>
                </a:cubicBezTo>
                <a:close/>
                <a:moveTo>
                  <a:pt x="10800" y="2340"/>
                </a:moveTo>
                <a:cubicBezTo>
                  <a:pt x="10958" y="2340"/>
                  <a:pt x="11067" y="2420"/>
                  <a:pt x="11120" y="2498"/>
                </a:cubicBezTo>
                <a:cubicBezTo>
                  <a:pt x="11120" y="2537"/>
                  <a:pt x="12279" y="4407"/>
                  <a:pt x="18916" y="4407"/>
                </a:cubicBezTo>
                <a:cubicBezTo>
                  <a:pt x="19127" y="4407"/>
                  <a:pt x="19278" y="4527"/>
                  <a:pt x="19278" y="4644"/>
                </a:cubicBezTo>
                <a:lnTo>
                  <a:pt x="19278" y="13064"/>
                </a:lnTo>
                <a:cubicBezTo>
                  <a:pt x="19278" y="16495"/>
                  <a:pt x="11272" y="19107"/>
                  <a:pt x="10956" y="19224"/>
                </a:cubicBezTo>
                <a:cubicBezTo>
                  <a:pt x="10903" y="19224"/>
                  <a:pt x="10853" y="19224"/>
                  <a:pt x="10800" y="19224"/>
                </a:cubicBezTo>
                <a:cubicBezTo>
                  <a:pt x="10747" y="19224"/>
                  <a:pt x="10693" y="19224"/>
                  <a:pt x="10693" y="19224"/>
                </a:cubicBezTo>
                <a:cubicBezTo>
                  <a:pt x="10325" y="19107"/>
                  <a:pt x="2372" y="16495"/>
                  <a:pt x="2372" y="13064"/>
                </a:cubicBezTo>
                <a:cubicBezTo>
                  <a:pt x="2372" y="4643"/>
                  <a:pt x="2372" y="4644"/>
                  <a:pt x="2372" y="4644"/>
                </a:cubicBezTo>
                <a:cubicBezTo>
                  <a:pt x="2372" y="4527"/>
                  <a:pt x="2534" y="4407"/>
                  <a:pt x="2692" y="4407"/>
                </a:cubicBezTo>
                <a:cubicBezTo>
                  <a:pt x="9329" y="4407"/>
                  <a:pt x="10488" y="2537"/>
                  <a:pt x="10488" y="2498"/>
                </a:cubicBezTo>
                <a:cubicBezTo>
                  <a:pt x="10541" y="2420"/>
                  <a:pt x="10695" y="2340"/>
                  <a:pt x="10800" y="2340"/>
                </a:cubicBezTo>
                <a:close/>
                <a:moveTo>
                  <a:pt x="17480" y="6414"/>
                </a:moveTo>
                <a:cubicBezTo>
                  <a:pt x="13363" y="8240"/>
                  <a:pt x="10406" y="10609"/>
                  <a:pt x="9191" y="11658"/>
                </a:cubicBezTo>
                <a:cubicBezTo>
                  <a:pt x="6077" y="9871"/>
                  <a:pt x="6073" y="9869"/>
                  <a:pt x="6073" y="9869"/>
                </a:cubicBezTo>
                <a:cubicBezTo>
                  <a:pt x="6020" y="9831"/>
                  <a:pt x="4280" y="10916"/>
                  <a:pt x="4333" y="10955"/>
                </a:cubicBezTo>
                <a:cubicBezTo>
                  <a:pt x="9982" y="15189"/>
                  <a:pt x="9979" y="15192"/>
                  <a:pt x="9979" y="15192"/>
                </a:cubicBezTo>
                <a:cubicBezTo>
                  <a:pt x="10032" y="15231"/>
                  <a:pt x="10082" y="15229"/>
                  <a:pt x="10135" y="15229"/>
                </a:cubicBezTo>
                <a:cubicBezTo>
                  <a:pt x="10135" y="15229"/>
                  <a:pt x="10193" y="15229"/>
                  <a:pt x="10193" y="15229"/>
                </a:cubicBezTo>
                <a:cubicBezTo>
                  <a:pt x="10245" y="15229"/>
                  <a:pt x="10349" y="15191"/>
                  <a:pt x="10349" y="15113"/>
                </a:cubicBezTo>
                <a:cubicBezTo>
                  <a:pt x="11246" y="13404"/>
                  <a:pt x="14259" y="9829"/>
                  <a:pt x="18112" y="7226"/>
                </a:cubicBezTo>
                <a:cubicBezTo>
                  <a:pt x="18165" y="7187"/>
                  <a:pt x="18161" y="7114"/>
                  <a:pt x="18161" y="7075"/>
                </a:cubicBezTo>
                <a:cubicBezTo>
                  <a:pt x="18161" y="7075"/>
                  <a:pt x="17533" y="6375"/>
                  <a:pt x="17480" y="641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/>
          <a:lstStyle/>
          <a:p>
            <a:pPr lvl="0" defTabSz="914400"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721" y="4959892"/>
            <a:ext cx="432372" cy="445089"/>
          </a:xfrm>
          <a:prstGeom prst="rect">
            <a:avLst/>
          </a:prstGeom>
        </p:spPr>
      </p:pic>
      <p:sp>
        <p:nvSpPr>
          <p:cNvPr id="43" name="Shape 24157"/>
          <p:cNvSpPr/>
          <p:nvPr/>
        </p:nvSpPr>
        <p:spPr>
          <a:xfrm>
            <a:off x="9780037" y="3304798"/>
            <a:ext cx="561946" cy="286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813" y="4178"/>
                </a:moveTo>
                <a:lnTo>
                  <a:pt x="17336" y="4257"/>
                </a:lnTo>
                <a:lnTo>
                  <a:pt x="17819" y="4651"/>
                </a:lnTo>
                <a:lnTo>
                  <a:pt x="18221" y="5361"/>
                </a:lnTo>
                <a:lnTo>
                  <a:pt x="18463" y="6307"/>
                </a:lnTo>
                <a:lnTo>
                  <a:pt x="18463" y="6622"/>
                </a:lnTo>
                <a:lnTo>
                  <a:pt x="18503" y="6622"/>
                </a:lnTo>
                <a:lnTo>
                  <a:pt x="18583" y="7883"/>
                </a:lnTo>
                <a:lnTo>
                  <a:pt x="18583" y="8987"/>
                </a:lnTo>
                <a:lnTo>
                  <a:pt x="18784" y="10879"/>
                </a:lnTo>
                <a:lnTo>
                  <a:pt x="19066" y="12692"/>
                </a:lnTo>
                <a:lnTo>
                  <a:pt x="19066" y="13244"/>
                </a:lnTo>
                <a:lnTo>
                  <a:pt x="18945" y="13323"/>
                </a:lnTo>
                <a:lnTo>
                  <a:pt x="18503" y="13638"/>
                </a:lnTo>
                <a:lnTo>
                  <a:pt x="18181" y="14032"/>
                </a:lnTo>
                <a:lnTo>
                  <a:pt x="18020" y="14032"/>
                </a:lnTo>
                <a:lnTo>
                  <a:pt x="18020" y="14347"/>
                </a:lnTo>
                <a:lnTo>
                  <a:pt x="17940" y="14426"/>
                </a:lnTo>
                <a:lnTo>
                  <a:pt x="17940" y="15530"/>
                </a:lnTo>
                <a:lnTo>
                  <a:pt x="18020" y="16082"/>
                </a:lnTo>
                <a:lnTo>
                  <a:pt x="18101" y="16555"/>
                </a:lnTo>
                <a:lnTo>
                  <a:pt x="18221" y="16634"/>
                </a:lnTo>
                <a:lnTo>
                  <a:pt x="18382" y="16791"/>
                </a:lnTo>
                <a:lnTo>
                  <a:pt x="18463" y="16791"/>
                </a:lnTo>
                <a:lnTo>
                  <a:pt x="18583" y="16949"/>
                </a:lnTo>
                <a:lnTo>
                  <a:pt x="18664" y="17185"/>
                </a:lnTo>
                <a:lnTo>
                  <a:pt x="18784" y="17343"/>
                </a:lnTo>
                <a:lnTo>
                  <a:pt x="18945" y="17501"/>
                </a:lnTo>
                <a:lnTo>
                  <a:pt x="20353" y="18604"/>
                </a:lnTo>
                <a:lnTo>
                  <a:pt x="20956" y="19235"/>
                </a:lnTo>
                <a:lnTo>
                  <a:pt x="21399" y="20260"/>
                </a:lnTo>
                <a:lnTo>
                  <a:pt x="21600" y="21600"/>
                </a:lnTo>
                <a:lnTo>
                  <a:pt x="17457" y="21600"/>
                </a:lnTo>
                <a:lnTo>
                  <a:pt x="17457" y="19945"/>
                </a:lnTo>
                <a:lnTo>
                  <a:pt x="16974" y="18999"/>
                </a:lnTo>
                <a:lnTo>
                  <a:pt x="16612" y="18604"/>
                </a:lnTo>
                <a:lnTo>
                  <a:pt x="15003" y="17185"/>
                </a:lnTo>
                <a:lnTo>
                  <a:pt x="15164" y="16949"/>
                </a:lnTo>
                <a:lnTo>
                  <a:pt x="15204" y="16791"/>
                </a:lnTo>
                <a:lnTo>
                  <a:pt x="15365" y="16791"/>
                </a:lnTo>
                <a:lnTo>
                  <a:pt x="15486" y="16634"/>
                </a:lnTo>
                <a:lnTo>
                  <a:pt x="15647" y="16555"/>
                </a:lnTo>
                <a:lnTo>
                  <a:pt x="15687" y="16082"/>
                </a:lnTo>
                <a:lnTo>
                  <a:pt x="15768" y="15530"/>
                </a:lnTo>
                <a:lnTo>
                  <a:pt x="15768" y="14426"/>
                </a:lnTo>
                <a:lnTo>
                  <a:pt x="15687" y="14347"/>
                </a:lnTo>
                <a:lnTo>
                  <a:pt x="15647" y="14190"/>
                </a:lnTo>
                <a:lnTo>
                  <a:pt x="15566" y="14032"/>
                </a:lnTo>
                <a:lnTo>
                  <a:pt x="14802" y="13323"/>
                </a:lnTo>
                <a:lnTo>
                  <a:pt x="14641" y="13244"/>
                </a:lnTo>
                <a:lnTo>
                  <a:pt x="14641" y="12692"/>
                </a:lnTo>
                <a:lnTo>
                  <a:pt x="14923" y="10879"/>
                </a:lnTo>
                <a:lnTo>
                  <a:pt x="15084" y="8987"/>
                </a:lnTo>
                <a:lnTo>
                  <a:pt x="15164" y="7568"/>
                </a:lnTo>
                <a:lnTo>
                  <a:pt x="15285" y="6228"/>
                </a:lnTo>
                <a:lnTo>
                  <a:pt x="15365" y="5676"/>
                </a:lnTo>
                <a:lnTo>
                  <a:pt x="15566" y="5203"/>
                </a:lnTo>
                <a:lnTo>
                  <a:pt x="15687" y="4966"/>
                </a:lnTo>
                <a:lnTo>
                  <a:pt x="15928" y="4651"/>
                </a:lnTo>
                <a:lnTo>
                  <a:pt x="16210" y="4572"/>
                </a:lnTo>
                <a:lnTo>
                  <a:pt x="16411" y="4257"/>
                </a:lnTo>
                <a:lnTo>
                  <a:pt x="16693" y="4178"/>
                </a:lnTo>
                <a:lnTo>
                  <a:pt x="16813" y="4178"/>
                </a:lnTo>
                <a:close/>
                <a:moveTo>
                  <a:pt x="4947" y="3863"/>
                </a:moveTo>
                <a:lnTo>
                  <a:pt x="5028" y="3863"/>
                </a:lnTo>
                <a:lnTo>
                  <a:pt x="5511" y="4020"/>
                </a:lnTo>
                <a:lnTo>
                  <a:pt x="5953" y="4415"/>
                </a:lnTo>
                <a:lnTo>
                  <a:pt x="6355" y="4966"/>
                </a:lnTo>
                <a:lnTo>
                  <a:pt x="6597" y="5361"/>
                </a:lnTo>
                <a:lnTo>
                  <a:pt x="6717" y="5755"/>
                </a:lnTo>
                <a:lnTo>
                  <a:pt x="6878" y="6228"/>
                </a:lnTo>
                <a:lnTo>
                  <a:pt x="6918" y="6622"/>
                </a:lnTo>
                <a:lnTo>
                  <a:pt x="6918" y="9775"/>
                </a:lnTo>
                <a:lnTo>
                  <a:pt x="7079" y="10091"/>
                </a:lnTo>
                <a:lnTo>
                  <a:pt x="7160" y="10169"/>
                </a:lnTo>
                <a:lnTo>
                  <a:pt x="7079" y="10485"/>
                </a:lnTo>
                <a:lnTo>
                  <a:pt x="7079" y="10879"/>
                </a:lnTo>
                <a:lnTo>
                  <a:pt x="6918" y="11982"/>
                </a:lnTo>
                <a:lnTo>
                  <a:pt x="6878" y="12377"/>
                </a:lnTo>
                <a:lnTo>
                  <a:pt x="6798" y="12771"/>
                </a:lnTo>
                <a:lnTo>
                  <a:pt x="6717" y="13323"/>
                </a:lnTo>
                <a:lnTo>
                  <a:pt x="6597" y="13874"/>
                </a:lnTo>
                <a:lnTo>
                  <a:pt x="6436" y="14347"/>
                </a:lnTo>
                <a:lnTo>
                  <a:pt x="6355" y="14426"/>
                </a:lnTo>
                <a:lnTo>
                  <a:pt x="6355" y="14584"/>
                </a:lnTo>
                <a:lnTo>
                  <a:pt x="6436" y="16003"/>
                </a:lnTo>
                <a:lnTo>
                  <a:pt x="6516" y="16082"/>
                </a:lnTo>
                <a:lnTo>
                  <a:pt x="6516" y="16239"/>
                </a:lnTo>
                <a:lnTo>
                  <a:pt x="6637" y="16239"/>
                </a:lnTo>
                <a:lnTo>
                  <a:pt x="6717" y="16397"/>
                </a:lnTo>
                <a:lnTo>
                  <a:pt x="6717" y="16634"/>
                </a:lnTo>
                <a:lnTo>
                  <a:pt x="6878" y="17185"/>
                </a:lnTo>
                <a:lnTo>
                  <a:pt x="6355" y="17658"/>
                </a:lnTo>
                <a:lnTo>
                  <a:pt x="5511" y="18447"/>
                </a:lnTo>
                <a:lnTo>
                  <a:pt x="5309" y="18762"/>
                </a:lnTo>
                <a:lnTo>
                  <a:pt x="4947" y="19156"/>
                </a:lnTo>
                <a:lnTo>
                  <a:pt x="4666" y="19550"/>
                </a:lnTo>
                <a:lnTo>
                  <a:pt x="4465" y="19945"/>
                </a:lnTo>
                <a:lnTo>
                  <a:pt x="4465" y="21600"/>
                </a:lnTo>
                <a:lnTo>
                  <a:pt x="0" y="21600"/>
                </a:lnTo>
                <a:lnTo>
                  <a:pt x="0" y="20654"/>
                </a:lnTo>
                <a:lnTo>
                  <a:pt x="201" y="20339"/>
                </a:lnTo>
                <a:lnTo>
                  <a:pt x="483" y="20102"/>
                </a:lnTo>
                <a:lnTo>
                  <a:pt x="885" y="19708"/>
                </a:lnTo>
                <a:lnTo>
                  <a:pt x="1327" y="19235"/>
                </a:lnTo>
                <a:lnTo>
                  <a:pt x="1730" y="18841"/>
                </a:lnTo>
                <a:lnTo>
                  <a:pt x="2172" y="18447"/>
                </a:lnTo>
                <a:lnTo>
                  <a:pt x="3017" y="17737"/>
                </a:lnTo>
                <a:lnTo>
                  <a:pt x="3057" y="17658"/>
                </a:lnTo>
                <a:lnTo>
                  <a:pt x="3218" y="16634"/>
                </a:lnTo>
                <a:lnTo>
                  <a:pt x="3298" y="16555"/>
                </a:lnTo>
                <a:lnTo>
                  <a:pt x="3339" y="16239"/>
                </a:lnTo>
                <a:lnTo>
                  <a:pt x="3419" y="16239"/>
                </a:lnTo>
                <a:lnTo>
                  <a:pt x="3499" y="16082"/>
                </a:lnTo>
                <a:lnTo>
                  <a:pt x="3580" y="16003"/>
                </a:lnTo>
                <a:lnTo>
                  <a:pt x="3620" y="14584"/>
                </a:lnTo>
                <a:lnTo>
                  <a:pt x="3580" y="14426"/>
                </a:lnTo>
                <a:lnTo>
                  <a:pt x="3580" y="14347"/>
                </a:lnTo>
                <a:lnTo>
                  <a:pt x="3339" y="13874"/>
                </a:lnTo>
                <a:lnTo>
                  <a:pt x="3298" y="13323"/>
                </a:lnTo>
                <a:lnTo>
                  <a:pt x="3218" y="12771"/>
                </a:lnTo>
                <a:lnTo>
                  <a:pt x="3057" y="11982"/>
                </a:lnTo>
                <a:lnTo>
                  <a:pt x="2936" y="10879"/>
                </a:lnTo>
                <a:lnTo>
                  <a:pt x="2856" y="10642"/>
                </a:lnTo>
                <a:lnTo>
                  <a:pt x="2856" y="10169"/>
                </a:lnTo>
                <a:lnTo>
                  <a:pt x="2936" y="10091"/>
                </a:lnTo>
                <a:lnTo>
                  <a:pt x="3017" y="9933"/>
                </a:lnTo>
                <a:lnTo>
                  <a:pt x="3057" y="9775"/>
                </a:lnTo>
                <a:lnTo>
                  <a:pt x="3057" y="6622"/>
                </a:lnTo>
                <a:lnTo>
                  <a:pt x="3137" y="6228"/>
                </a:lnTo>
                <a:lnTo>
                  <a:pt x="3298" y="5755"/>
                </a:lnTo>
                <a:lnTo>
                  <a:pt x="3419" y="5361"/>
                </a:lnTo>
                <a:lnTo>
                  <a:pt x="3620" y="4966"/>
                </a:lnTo>
                <a:lnTo>
                  <a:pt x="3982" y="4415"/>
                </a:lnTo>
                <a:lnTo>
                  <a:pt x="4465" y="4020"/>
                </a:lnTo>
                <a:lnTo>
                  <a:pt x="4947" y="3863"/>
                </a:lnTo>
                <a:close/>
                <a:moveTo>
                  <a:pt x="12067" y="0"/>
                </a:moveTo>
                <a:lnTo>
                  <a:pt x="12188" y="0"/>
                </a:lnTo>
                <a:lnTo>
                  <a:pt x="12268" y="158"/>
                </a:lnTo>
                <a:lnTo>
                  <a:pt x="12107" y="315"/>
                </a:lnTo>
                <a:lnTo>
                  <a:pt x="12067" y="394"/>
                </a:lnTo>
                <a:lnTo>
                  <a:pt x="11987" y="709"/>
                </a:lnTo>
                <a:lnTo>
                  <a:pt x="11987" y="867"/>
                </a:lnTo>
                <a:lnTo>
                  <a:pt x="12067" y="1104"/>
                </a:lnTo>
                <a:lnTo>
                  <a:pt x="12912" y="2523"/>
                </a:lnTo>
                <a:lnTo>
                  <a:pt x="13032" y="2917"/>
                </a:lnTo>
                <a:lnTo>
                  <a:pt x="13193" y="3153"/>
                </a:lnTo>
                <a:lnTo>
                  <a:pt x="13234" y="3705"/>
                </a:lnTo>
                <a:lnTo>
                  <a:pt x="13234" y="7726"/>
                </a:lnTo>
                <a:lnTo>
                  <a:pt x="13394" y="7883"/>
                </a:lnTo>
                <a:lnTo>
                  <a:pt x="13394" y="7962"/>
                </a:lnTo>
                <a:lnTo>
                  <a:pt x="13475" y="8120"/>
                </a:lnTo>
                <a:lnTo>
                  <a:pt x="13314" y="9775"/>
                </a:lnTo>
                <a:lnTo>
                  <a:pt x="13113" y="11036"/>
                </a:lnTo>
                <a:lnTo>
                  <a:pt x="12912" y="12140"/>
                </a:lnTo>
                <a:lnTo>
                  <a:pt x="12831" y="12219"/>
                </a:lnTo>
                <a:lnTo>
                  <a:pt x="12630" y="13086"/>
                </a:lnTo>
                <a:lnTo>
                  <a:pt x="12630" y="14978"/>
                </a:lnTo>
                <a:lnTo>
                  <a:pt x="12670" y="15136"/>
                </a:lnTo>
                <a:lnTo>
                  <a:pt x="12831" y="15451"/>
                </a:lnTo>
                <a:lnTo>
                  <a:pt x="12912" y="15688"/>
                </a:lnTo>
                <a:lnTo>
                  <a:pt x="12952" y="16239"/>
                </a:lnTo>
                <a:lnTo>
                  <a:pt x="13113" y="16791"/>
                </a:lnTo>
                <a:lnTo>
                  <a:pt x="13193" y="17107"/>
                </a:lnTo>
                <a:lnTo>
                  <a:pt x="13314" y="17107"/>
                </a:lnTo>
                <a:lnTo>
                  <a:pt x="14802" y="18289"/>
                </a:lnTo>
                <a:lnTo>
                  <a:pt x="16331" y="19708"/>
                </a:lnTo>
                <a:lnTo>
                  <a:pt x="16612" y="20102"/>
                </a:lnTo>
                <a:lnTo>
                  <a:pt x="16813" y="20339"/>
                </a:lnTo>
                <a:lnTo>
                  <a:pt x="16813" y="21600"/>
                </a:lnTo>
                <a:lnTo>
                  <a:pt x="5108" y="21600"/>
                </a:lnTo>
                <a:lnTo>
                  <a:pt x="5108" y="20496"/>
                </a:lnTo>
                <a:lnTo>
                  <a:pt x="5309" y="20102"/>
                </a:lnTo>
                <a:lnTo>
                  <a:pt x="5672" y="19787"/>
                </a:lnTo>
                <a:lnTo>
                  <a:pt x="6154" y="19235"/>
                </a:lnTo>
                <a:lnTo>
                  <a:pt x="6637" y="18762"/>
                </a:lnTo>
                <a:lnTo>
                  <a:pt x="7160" y="18289"/>
                </a:lnTo>
                <a:lnTo>
                  <a:pt x="7723" y="17895"/>
                </a:lnTo>
                <a:lnTo>
                  <a:pt x="8608" y="17107"/>
                </a:lnTo>
                <a:lnTo>
                  <a:pt x="8769" y="16791"/>
                </a:lnTo>
                <a:lnTo>
                  <a:pt x="8970" y="15688"/>
                </a:lnTo>
                <a:lnTo>
                  <a:pt x="8970" y="15530"/>
                </a:lnTo>
                <a:lnTo>
                  <a:pt x="9050" y="15451"/>
                </a:lnTo>
                <a:lnTo>
                  <a:pt x="9091" y="15136"/>
                </a:lnTo>
                <a:lnTo>
                  <a:pt x="9171" y="15136"/>
                </a:lnTo>
                <a:lnTo>
                  <a:pt x="9251" y="14978"/>
                </a:lnTo>
                <a:lnTo>
                  <a:pt x="9332" y="14899"/>
                </a:lnTo>
                <a:lnTo>
                  <a:pt x="9372" y="13244"/>
                </a:lnTo>
                <a:lnTo>
                  <a:pt x="9372" y="13086"/>
                </a:lnTo>
                <a:lnTo>
                  <a:pt x="9332" y="12928"/>
                </a:lnTo>
                <a:lnTo>
                  <a:pt x="9091" y="12377"/>
                </a:lnTo>
                <a:lnTo>
                  <a:pt x="8970" y="11825"/>
                </a:lnTo>
                <a:lnTo>
                  <a:pt x="8889" y="11194"/>
                </a:lnTo>
                <a:lnTo>
                  <a:pt x="8809" y="10642"/>
                </a:lnTo>
                <a:lnTo>
                  <a:pt x="8769" y="10091"/>
                </a:lnTo>
                <a:lnTo>
                  <a:pt x="8527" y="8672"/>
                </a:lnTo>
                <a:lnTo>
                  <a:pt x="8527" y="7883"/>
                </a:lnTo>
                <a:lnTo>
                  <a:pt x="8688" y="7726"/>
                </a:lnTo>
                <a:lnTo>
                  <a:pt x="8769" y="7568"/>
                </a:lnTo>
                <a:lnTo>
                  <a:pt x="8769" y="3705"/>
                </a:lnTo>
                <a:lnTo>
                  <a:pt x="8809" y="3153"/>
                </a:lnTo>
                <a:lnTo>
                  <a:pt x="8970" y="2601"/>
                </a:lnTo>
                <a:lnTo>
                  <a:pt x="9372" y="1813"/>
                </a:lnTo>
                <a:lnTo>
                  <a:pt x="10177" y="867"/>
                </a:lnTo>
                <a:lnTo>
                  <a:pt x="11021" y="394"/>
                </a:lnTo>
                <a:lnTo>
                  <a:pt x="11504" y="158"/>
                </a:lnTo>
                <a:lnTo>
                  <a:pt x="11906" y="0"/>
                </a:lnTo>
                <a:lnTo>
                  <a:pt x="12067" y="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" name="Freeform 66"/>
          <p:cNvSpPr>
            <a:spLocks noEditPoints="1"/>
          </p:cNvSpPr>
          <p:nvPr/>
        </p:nvSpPr>
        <p:spPr bwMode="auto">
          <a:xfrm>
            <a:off x="9913489" y="5057620"/>
            <a:ext cx="292448" cy="341601"/>
          </a:xfrm>
          <a:custGeom>
            <a:avLst/>
            <a:gdLst>
              <a:gd name="T0" fmla="*/ 188912 w 55"/>
              <a:gd name="T1" fmla="*/ 31031 h 64"/>
              <a:gd name="T2" fmla="*/ 188912 w 55"/>
              <a:gd name="T3" fmla="*/ 48270 h 64"/>
              <a:gd name="T4" fmla="*/ 92739 w 55"/>
              <a:gd name="T5" fmla="*/ 79301 h 64"/>
              <a:gd name="T6" fmla="*/ 0 w 55"/>
              <a:gd name="T7" fmla="*/ 48270 h 64"/>
              <a:gd name="T8" fmla="*/ 0 w 55"/>
              <a:gd name="T9" fmla="*/ 31031 h 64"/>
              <a:gd name="T10" fmla="*/ 92739 w 55"/>
              <a:gd name="T11" fmla="*/ 0 h 64"/>
              <a:gd name="T12" fmla="*/ 188912 w 55"/>
              <a:gd name="T13" fmla="*/ 31031 h 64"/>
              <a:gd name="T14" fmla="*/ 188912 w 55"/>
              <a:gd name="T15" fmla="*/ 72405 h 64"/>
              <a:gd name="T16" fmla="*/ 188912 w 55"/>
              <a:gd name="T17" fmla="*/ 93092 h 64"/>
              <a:gd name="T18" fmla="*/ 92739 w 55"/>
              <a:gd name="T19" fmla="*/ 127571 h 64"/>
              <a:gd name="T20" fmla="*/ 0 w 55"/>
              <a:gd name="T21" fmla="*/ 93092 h 64"/>
              <a:gd name="T22" fmla="*/ 0 w 55"/>
              <a:gd name="T23" fmla="*/ 72405 h 64"/>
              <a:gd name="T24" fmla="*/ 92739 w 55"/>
              <a:gd name="T25" fmla="*/ 93092 h 64"/>
              <a:gd name="T26" fmla="*/ 188912 w 55"/>
              <a:gd name="T27" fmla="*/ 72405 h 64"/>
              <a:gd name="T28" fmla="*/ 188912 w 55"/>
              <a:gd name="T29" fmla="*/ 120675 h 64"/>
              <a:gd name="T30" fmla="*/ 188912 w 55"/>
              <a:gd name="T31" fmla="*/ 141362 h 64"/>
              <a:gd name="T32" fmla="*/ 92739 w 55"/>
              <a:gd name="T33" fmla="*/ 172393 h 64"/>
              <a:gd name="T34" fmla="*/ 0 w 55"/>
              <a:gd name="T35" fmla="*/ 141362 h 64"/>
              <a:gd name="T36" fmla="*/ 0 w 55"/>
              <a:gd name="T37" fmla="*/ 120675 h 64"/>
              <a:gd name="T38" fmla="*/ 92739 w 55"/>
              <a:gd name="T39" fmla="*/ 141362 h 64"/>
              <a:gd name="T40" fmla="*/ 188912 w 55"/>
              <a:gd name="T41" fmla="*/ 120675 h 64"/>
              <a:gd name="T42" fmla="*/ 188912 w 55"/>
              <a:gd name="T43" fmla="*/ 168945 h 64"/>
              <a:gd name="T44" fmla="*/ 188912 w 55"/>
              <a:gd name="T45" fmla="*/ 189632 h 64"/>
              <a:gd name="T46" fmla="*/ 92739 w 55"/>
              <a:gd name="T47" fmla="*/ 220663 h 64"/>
              <a:gd name="T48" fmla="*/ 0 w 55"/>
              <a:gd name="T49" fmla="*/ 189632 h 64"/>
              <a:gd name="T50" fmla="*/ 0 w 55"/>
              <a:gd name="T51" fmla="*/ 168945 h 64"/>
              <a:gd name="T52" fmla="*/ 92739 w 55"/>
              <a:gd name="T53" fmla="*/ 189632 h 64"/>
              <a:gd name="T54" fmla="*/ 188912 w 55"/>
              <a:gd name="T55" fmla="*/ 168945 h 6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770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3" name="Group 13163"/>
          <p:cNvGrpSpPr/>
          <p:nvPr/>
        </p:nvGrpSpPr>
        <p:grpSpPr>
          <a:xfrm>
            <a:off x="9831722" y="3778240"/>
            <a:ext cx="1291203" cy="2786333"/>
            <a:chOff x="0" y="0"/>
            <a:chExt cx="2882900" cy="6769611"/>
          </a:xfrm>
        </p:grpSpPr>
        <p:sp>
          <p:nvSpPr>
            <p:cNvPr id="13161" name="Shape 13161"/>
            <p:cNvSpPr/>
            <p:nvPr/>
          </p:nvSpPr>
          <p:spPr>
            <a:xfrm>
              <a:off x="0" y="114"/>
              <a:ext cx="2882900" cy="6769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4" y="0"/>
                  </a:moveTo>
                  <a:lnTo>
                    <a:pt x="4095" y="60"/>
                  </a:lnTo>
                  <a:lnTo>
                    <a:pt x="0" y="903"/>
                  </a:lnTo>
                  <a:lnTo>
                    <a:pt x="217" y="905"/>
                  </a:lnTo>
                  <a:lnTo>
                    <a:pt x="15" y="905"/>
                  </a:lnTo>
                  <a:lnTo>
                    <a:pt x="15" y="21600"/>
                  </a:lnTo>
                  <a:lnTo>
                    <a:pt x="21600" y="21600"/>
                  </a:lnTo>
                  <a:lnTo>
                    <a:pt x="21600" y="907"/>
                  </a:lnTo>
                  <a:lnTo>
                    <a:pt x="21600" y="905"/>
                  </a:lnTo>
                  <a:lnTo>
                    <a:pt x="21564" y="0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3162" name="Shape 13162"/>
            <p:cNvSpPr/>
            <p:nvPr/>
          </p:nvSpPr>
          <p:spPr>
            <a:xfrm>
              <a:off x="0" y="0"/>
              <a:ext cx="2882900" cy="28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164"/>
                  </a:moveTo>
                  <a:lnTo>
                    <a:pt x="4093" y="1416"/>
                  </a:lnTo>
                  <a:lnTo>
                    <a:pt x="21565" y="0"/>
                  </a:lnTo>
                  <a:lnTo>
                    <a:pt x="21600" y="21256"/>
                  </a:lnTo>
                  <a:lnTo>
                    <a:pt x="1618" y="21600"/>
                  </a:lnTo>
                  <a:lnTo>
                    <a:pt x="0" y="21164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1600"/>
            </a:p>
          </p:txBody>
        </p:sp>
      </p:grpSp>
      <p:grpSp>
        <p:nvGrpSpPr>
          <p:cNvPr id="13166" name="Group 13166"/>
          <p:cNvGrpSpPr/>
          <p:nvPr/>
        </p:nvGrpSpPr>
        <p:grpSpPr>
          <a:xfrm>
            <a:off x="8542831" y="4076077"/>
            <a:ext cx="1291203" cy="2488496"/>
            <a:chOff x="0" y="0"/>
            <a:chExt cx="2882900" cy="6045993"/>
          </a:xfrm>
        </p:grpSpPr>
        <p:sp>
          <p:nvSpPr>
            <p:cNvPr id="13164" name="Shape 13164"/>
            <p:cNvSpPr/>
            <p:nvPr/>
          </p:nvSpPr>
          <p:spPr>
            <a:xfrm>
              <a:off x="0" y="0"/>
              <a:ext cx="2882900" cy="6045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4" y="0"/>
                  </a:moveTo>
                  <a:lnTo>
                    <a:pt x="4092" y="68"/>
                  </a:lnTo>
                  <a:lnTo>
                    <a:pt x="36" y="1004"/>
                  </a:lnTo>
                  <a:lnTo>
                    <a:pt x="0" y="1004"/>
                  </a:lnTo>
                  <a:lnTo>
                    <a:pt x="0" y="1012"/>
                  </a:lnTo>
                  <a:lnTo>
                    <a:pt x="0" y="21600"/>
                  </a:lnTo>
                  <a:lnTo>
                    <a:pt x="21585" y="21600"/>
                  </a:lnTo>
                  <a:lnTo>
                    <a:pt x="21585" y="1017"/>
                  </a:lnTo>
                  <a:lnTo>
                    <a:pt x="21600" y="1017"/>
                  </a:lnTo>
                  <a:lnTo>
                    <a:pt x="21564" y="0"/>
                  </a:lnTo>
                  <a:close/>
                </a:path>
              </a:pathLst>
            </a:custGeom>
            <a:solidFill>
              <a:srgbClr val="00BCF2"/>
            </a:solidFill>
            <a:ln w="12700" cap="flat">
              <a:noFill/>
              <a:miter lim="400000"/>
            </a:ln>
            <a:effectLst>
              <a:outerShdw blurRad="381000" dist="101820" dir="607981" rotWithShape="0">
                <a:srgbClr val="000000">
                  <a:alpha val="33869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3165" name="Shape 13165"/>
            <p:cNvSpPr/>
            <p:nvPr/>
          </p:nvSpPr>
          <p:spPr>
            <a:xfrm>
              <a:off x="0" y="133"/>
              <a:ext cx="2882900" cy="28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164"/>
                  </a:moveTo>
                  <a:lnTo>
                    <a:pt x="4093" y="1416"/>
                  </a:lnTo>
                  <a:lnTo>
                    <a:pt x="21565" y="0"/>
                  </a:lnTo>
                  <a:lnTo>
                    <a:pt x="21600" y="21256"/>
                  </a:lnTo>
                  <a:lnTo>
                    <a:pt x="1618" y="21600"/>
                  </a:lnTo>
                  <a:lnTo>
                    <a:pt x="0" y="21164"/>
                  </a:lnTo>
                  <a:close/>
                </a:path>
              </a:pathLst>
            </a:custGeom>
            <a:solidFill>
              <a:srgbClr val="21293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1600"/>
            </a:p>
          </p:txBody>
        </p:sp>
      </p:grpSp>
      <p:grpSp>
        <p:nvGrpSpPr>
          <p:cNvPr id="13169" name="Group 13169"/>
          <p:cNvGrpSpPr/>
          <p:nvPr/>
        </p:nvGrpSpPr>
        <p:grpSpPr>
          <a:xfrm>
            <a:off x="7252695" y="4374030"/>
            <a:ext cx="1296891" cy="2190543"/>
            <a:chOff x="0" y="0"/>
            <a:chExt cx="2895600" cy="5322093"/>
          </a:xfrm>
        </p:grpSpPr>
        <p:sp>
          <p:nvSpPr>
            <p:cNvPr id="13167" name="Shape 13167"/>
            <p:cNvSpPr/>
            <p:nvPr/>
          </p:nvSpPr>
          <p:spPr>
            <a:xfrm>
              <a:off x="4762" y="0"/>
              <a:ext cx="2890838" cy="5322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4" y="0"/>
                  </a:moveTo>
                  <a:lnTo>
                    <a:pt x="4140" y="77"/>
                  </a:lnTo>
                  <a:lnTo>
                    <a:pt x="145" y="1128"/>
                  </a:lnTo>
                  <a:lnTo>
                    <a:pt x="0" y="1128"/>
                  </a:lnTo>
                  <a:lnTo>
                    <a:pt x="0" y="21600"/>
                  </a:lnTo>
                  <a:lnTo>
                    <a:pt x="21526" y="21600"/>
                  </a:lnTo>
                  <a:lnTo>
                    <a:pt x="21526" y="1155"/>
                  </a:lnTo>
                  <a:lnTo>
                    <a:pt x="21600" y="1155"/>
                  </a:lnTo>
                  <a:lnTo>
                    <a:pt x="21564" y="0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>
              <a:outerShdw blurRad="381000" dist="101820" dir="607981" rotWithShape="0">
                <a:srgbClr val="000000">
                  <a:alpha val="33869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3168" name="Shape 13168"/>
            <p:cNvSpPr/>
            <p:nvPr/>
          </p:nvSpPr>
          <p:spPr>
            <a:xfrm>
              <a:off x="0" y="134"/>
              <a:ext cx="2882900" cy="28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164"/>
                  </a:moveTo>
                  <a:lnTo>
                    <a:pt x="4093" y="1416"/>
                  </a:lnTo>
                  <a:lnTo>
                    <a:pt x="21565" y="0"/>
                  </a:lnTo>
                  <a:lnTo>
                    <a:pt x="21600" y="21256"/>
                  </a:lnTo>
                  <a:lnTo>
                    <a:pt x="1618" y="21600"/>
                  </a:lnTo>
                  <a:lnTo>
                    <a:pt x="0" y="21164"/>
                  </a:lnTo>
                  <a:close/>
                </a:path>
              </a:pathLst>
            </a:custGeom>
            <a:solidFill>
              <a:srgbClr val="21293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1600"/>
            </a:p>
          </p:txBody>
        </p:sp>
      </p:grpSp>
      <p:grpSp>
        <p:nvGrpSpPr>
          <p:cNvPr id="13172" name="Group 13172"/>
          <p:cNvGrpSpPr/>
          <p:nvPr/>
        </p:nvGrpSpPr>
        <p:grpSpPr>
          <a:xfrm>
            <a:off x="5965048" y="4668181"/>
            <a:ext cx="1291203" cy="1896392"/>
            <a:chOff x="0" y="0"/>
            <a:chExt cx="2882900" cy="4607431"/>
          </a:xfrm>
        </p:grpSpPr>
        <p:sp>
          <p:nvSpPr>
            <p:cNvPr id="13170" name="Shape 13170"/>
            <p:cNvSpPr/>
            <p:nvPr/>
          </p:nvSpPr>
          <p:spPr>
            <a:xfrm>
              <a:off x="0" y="109"/>
              <a:ext cx="2882900" cy="460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4" y="0"/>
                  </a:moveTo>
                  <a:lnTo>
                    <a:pt x="4092" y="87"/>
                  </a:lnTo>
                  <a:lnTo>
                    <a:pt x="0" y="1327"/>
                  </a:lnTo>
                  <a:lnTo>
                    <a:pt x="217" y="1330"/>
                  </a:lnTo>
                  <a:lnTo>
                    <a:pt x="0" y="1330"/>
                  </a:lnTo>
                  <a:lnTo>
                    <a:pt x="0" y="21600"/>
                  </a:lnTo>
                  <a:lnTo>
                    <a:pt x="21585" y="21600"/>
                  </a:lnTo>
                  <a:lnTo>
                    <a:pt x="21585" y="1332"/>
                  </a:lnTo>
                  <a:lnTo>
                    <a:pt x="21600" y="1332"/>
                  </a:lnTo>
                  <a:lnTo>
                    <a:pt x="21564" y="0"/>
                  </a:lnTo>
                  <a:close/>
                </a:path>
              </a:pathLst>
            </a:custGeom>
            <a:solidFill>
              <a:srgbClr val="00BCF2"/>
            </a:solidFill>
            <a:ln w="12700" cap="flat">
              <a:noFill/>
              <a:miter lim="400000"/>
            </a:ln>
            <a:effectLst>
              <a:outerShdw blurRad="381000" dist="101820" dir="607981" rotWithShape="0">
                <a:srgbClr val="000000">
                  <a:alpha val="33869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3171" name="Shape 13171"/>
            <p:cNvSpPr/>
            <p:nvPr/>
          </p:nvSpPr>
          <p:spPr>
            <a:xfrm>
              <a:off x="0" y="0"/>
              <a:ext cx="2882900" cy="28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164"/>
                  </a:moveTo>
                  <a:lnTo>
                    <a:pt x="4093" y="1416"/>
                  </a:lnTo>
                  <a:lnTo>
                    <a:pt x="21565" y="0"/>
                  </a:lnTo>
                  <a:lnTo>
                    <a:pt x="21600" y="21256"/>
                  </a:lnTo>
                  <a:lnTo>
                    <a:pt x="1618" y="21600"/>
                  </a:lnTo>
                  <a:lnTo>
                    <a:pt x="0" y="21164"/>
                  </a:lnTo>
                  <a:close/>
                </a:path>
              </a:pathLst>
            </a:custGeom>
            <a:solidFill>
              <a:srgbClr val="21293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1600"/>
            </a:p>
          </p:txBody>
        </p:sp>
      </p:grpSp>
      <p:grpSp>
        <p:nvGrpSpPr>
          <p:cNvPr id="13175" name="Group 13175"/>
          <p:cNvGrpSpPr/>
          <p:nvPr/>
        </p:nvGrpSpPr>
        <p:grpSpPr>
          <a:xfrm>
            <a:off x="4684689" y="4965363"/>
            <a:ext cx="1291203" cy="1599211"/>
            <a:chOff x="0" y="0"/>
            <a:chExt cx="2882900" cy="3885406"/>
          </a:xfrm>
        </p:grpSpPr>
        <p:sp>
          <p:nvSpPr>
            <p:cNvPr id="13173" name="Shape 13173"/>
            <p:cNvSpPr/>
            <p:nvPr/>
          </p:nvSpPr>
          <p:spPr>
            <a:xfrm>
              <a:off x="0" y="0"/>
              <a:ext cx="2882900" cy="3885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7" y="0"/>
                  </a:moveTo>
                  <a:lnTo>
                    <a:pt x="4095" y="106"/>
                  </a:lnTo>
                  <a:lnTo>
                    <a:pt x="18" y="1569"/>
                  </a:lnTo>
                  <a:lnTo>
                    <a:pt x="0" y="1569"/>
                  </a:lnTo>
                  <a:lnTo>
                    <a:pt x="0" y="1575"/>
                  </a:lnTo>
                  <a:lnTo>
                    <a:pt x="0" y="21600"/>
                  </a:lnTo>
                  <a:lnTo>
                    <a:pt x="21585" y="21600"/>
                  </a:lnTo>
                  <a:lnTo>
                    <a:pt x="21585" y="1582"/>
                  </a:lnTo>
                  <a:lnTo>
                    <a:pt x="21600" y="1582"/>
                  </a:lnTo>
                  <a:lnTo>
                    <a:pt x="21567" y="0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>
              <a:outerShdw blurRad="381000" dist="101820" dir="607981" rotWithShape="0">
                <a:srgbClr val="000000">
                  <a:alpha val="33869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3174" name="Shape 13174"/>
            <p:cNvSpPr/>
            <p:nvPr/>
          </p:nvSpPr>
          <p:spPr>
            <a:xfrm>
              <a:off x="0" y="66"/>
              <a:ext cx="2882900" cy="28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164"/>
                  </a:moveTo>
                  <a:lnTo>
                    <a:pt x="4093" y="1416"/>
                  </a:lnTo>
                  <a:lnTo>
                    <a:pt x="21565" y="0"/>
                  </a:lnTo>
                  <a:lnTo>
                    <a:pt x="21600" y="21256"/>
                  </a:lnTo>
                  <a:lnTo>
                    <a:pt x="1618" y="21600"/>
                  </a:lnTo>
                  <a:lnTo>
                    <a:pt x="0" y="21164"/>
                  </a:lnTo>
                  <a:close/>
                </a:path>
              </a:pathLst>
            </a:custGeom>
            <a:solidFill>
              <a:srgbClr val="21293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1600"/>
            </a:p>
          </p:txBody>
        </p:sp>
      </p:grpSp>
      <p:grpSp>
        <p:nvGrpSpPr>
          <p:cNvPr id="13178" name="Group 13178"/>
          <p:cNvGrpSpPr/>
          <p:nvPr/>
        </p:nvGrpSpPr>
        <p:grpSpPr>
          <a:xfrm>
            <a:off x="3394909" y="5261772"/>
            <a:ext cx="1291203" cy="1302801"/>
            <a:chOff x="0" y="0"/>
            <a:chExt cx="2882900" cy="3165255"/>
          </a:xfrm>
        </p:grpSpPr>
        <p:sp>
          <p:nvSpPr>
            <p:cNvPr id="13176" name="Shape 13176"/>
            <p:cNvSpPr/>
            <p:nvPr/>
          </p:nvSpPr>
          <p:spPr>
            <a:xfrm>
              <a:off x="0" y="177"/>
              <a:ext cx="2882900" cy="316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4" y="0"/>
                  </a:moveTo>
                  <a:lnTo>
                    <a:pt x="4095" y="127"/>
                  </a:lnTo>
                  <a:lnTo>
                    <a:pt x="6" y="1928"/>
                  </a:lnTo>
                  <a:lnTo>
                    <a:pt x="0" y="1928"/>
                  </a:lnTo>
                  <a:lnTo>
                    <a:pt x="0" y="1931"/>
                  </a:lnTo>
                  <a:lnTo>
                    <a:pt x="0" y="21600"/>
                  </a:lnTo>
                  <a:lnTo>
                    <a:pt x="21585" y="21600"/>
                  </a:lnTo>
                  <a:lnTo>
                    <a:pt x="21585" y="1939"/>
                  </a:lnTo>
                  <a:lnTo>
                    <a:pt x="21600" y="1939"/>
                  </a:lnTo>
                  <a:lnTo>
                    <a:pt x="21564" y="0"/>
                  </a:lnTo>
                  <a:close/>
                </a:path>
              </a:pathLst>
            </a:custGeom>
            <a:solidFill>
              <a:srgbClr val="00BCF2"/>
            </a:solidFill>
            <a:ln w="12700" cap="flat">
              <a:noFill/>
              <a:miter lim="400000"/>
            </a:ln>
            <a:effectLst>
              <a:outerShdw blurRad="381000" dist="101820" dir="607981" rotWithShape="0">
                <a:srgbClr val="000000">
                  <a:alpha val="33869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3177" name="Shape 13177"/>
            <p:cNvSpPr/>
            <p:nvPr/>
          </p:nvSpPr>
          <p:spPr>
            <a:xfrm>
              <a:off x="0" y="0"/>
              <a:ext cx="2882900" cy="28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164"/>
                  </a:moveTo>
                  <a:lnTo>
                    <a:pt x="4093" y="1416"/>
                  </a:lnTo>
                  <a:lnTo>
                    <a:pt x="21565" y="0"/>
                  </a:lnTo>
                  <a:lnTo>
                    <a:pt x="21600" y="21256"/>
                  </a:lnTo>
                  <a:lnTo>
                    <a:pt x="1618" y="21600"/>
                  </a:lnTo>
                  <a:lnTo>
                    <a:pt x="0" y="21164"/>
                  </a:lnTo>
                  <a:close/>
                </a:path>
              </a:pathLst>
            </a:custGeom>
            <a:solidFill>
              <a:srgbClr val="21293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1600"/>
            </a:p>
          </p:txBody>
        </p:sp>
      </p:grpSp>
      <p:grpSp>
        <p:nvGrpSpPr>
          <p:cNvPr id="13181" name="Group 13181"/>
          <p:cNvGrpSpPr/>
          <p:nvPr/>
        </p:nvGrpSpPr>
        <p:grpSpPr>
          <a:xfrm>
            <a:off x="2113661" y="5560125"/>
            <a:ext cx="1291203" cy="1004449"/>
            <a:chOff x="0" y="0"/>
            <a:chExt cx="2882900" cy="2440385"/>
          </a:xfrm>
        </p:grpSpPr>
        <p:sp>
          <p:nvSpPr>
            <p:cNvPr id="13179" name="Shape 13179"/>
            <p:cNvSpPr/>
            <p:nvPr/>
          </p:nvSpPr>
          <p:spPr>
            <a:xfrm>
              <a:off x="0" y="0"/>
              <a:ext cx="2882900" cy="244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7" y="0"/>
                  </a:moveTo>
                  <a:lnTo>
                    <a:pt x="4095" y="169"/>
                  </a:lnTo>
                  <a:lnTo>
                    <a:pt x="74" y="2466"/>
                  </a:lnTo>
                  <a:lnTo>
                    <a:pt x="15" y="2466"/>
                  </a:lnTo>
                  <a:lnTo>
                    <a:pt x="15" y="2501"/>
                  </a:lnTo>
                  <a:lnTo>
                    <a:pt x="0" y="2508"/>
                  </a:lnTo>
                  <a:lnTo>
                    <a:pt x="15" y="2508"/>
                  </a:lnTo>
                  <a:lnTo>
                    <a:pt x="15" y="21600"/>
                  </a:lnTo>
                  <a:lnTo>
                    <a:pt x="21600" y="21600"/>
                  </a:lnTo>
                  <a:lnTo>
                    <a:pt x="21600" y="2519"/>
                  </a:lnTo>
                  <a:lnTo>
                    <a:pt x="21600" y="2466"/>
                  </a:lnTo>
                  <a:lnTo>
                    <a:pt x="21567" y="0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>
              <a:outerShdw blurRad="381000" dist="101820" dir="607981" rotWithShape="0">
                <a:srgbClr val="000000">
                  <a:alpha val="33869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3180" name="Shape 13180"/>
            <p:cNvSpPr/>
            <p:nvPr/>
          </p:nvSpPr>
          <p:spPr>
            <a:xfrm>
              <a:off x="0" y="169"/>
              <a:ext cx="2882900" cy="28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164"/>
                  </a:moveTo>
                  <a:lnTo>
                    <a:pt x="4093" y="1416"/>
                  </a:lnTo>
                  <a:lnTo>
                    <a:pt x="21565" y="0"/>
                  </a:lnTo>
                  <a:lnTo>
                    <a:pt x="21600" y="21256"/>
                  </a:lnTo>
                  <a:lnTo>
                    <a:pt x="1618" y="21600"/>
                  </a:lnTo>
                  <a:lnTo>
                    <a:pt x="0" y="21164"/>
                  </a:lnTo>
                  <a:close/>
                </a:path>
              </a:pathLst>
            </a:custGeom>
            <a:solidFill>
              <a:srgbClr val="21293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1600"/>
            </a:p>
          </p:txBody>
        </p:sp>
      </p:grpSp>
      <p:grpSp>
        <p:nvGrpSpPr>
          <p:cNvPr id="13184" name="Group 13184"/>
          <p:cNvGrpSpPr/>
          <p:nvPr/>
        </p:nvGrpSpPr>
        <p:grpSpPr>
          <a:xfrm>
            <a:off x="824770" y="5858568"/>
            <a:ext cx="1291203" cy="706005"/>
            <a:chOff x="0" y="0"/>
            <a:chExt cx="2882900" cy="1715293"/>
          </a:xfrm>
        </p:grpSpPr>
        <p:sp>
          <p:nvSpPr>
            <p:cNvPr id="13182" name="Shape 13182"/>
            <p:cNvSpPr/>
            <p:nvPr/>
          </p:nvSpPr>
          <p:spPr>
            <a:xfrm>
              <a:off x="0" y="0"/>
              <a:ext cx="2882900" cy="1715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4" y="0"/>
                  </a:moveTo>
                  <a:lnTo>
                    <a:pt x="4095" y="240"/>
                  </a:lnTo>
                  <a:lnTo>
                    <a:pt x="143" y="3453"/>
                  </a:lnTo>
                  <a:lnTo>
                    <a:pt x="0" y="3453"/>
                  </a:lnTo>
                  <a:lnTo>
                    <a:pt x="0" y="3568"/>
                  </a:lnTo>
                  <a:lnTo>
                    <a:pt x="0" y="21600"/>
                  </a:lnTo>
                  <a:lnTo>
                    <a:pt x="21585" y="21600"/>
                  </a:lnTo>
                  <a:lnTo>
                    <a:pt x="21585" y="3583"/>
                  </a:lnTo>
                  <a:lnTo>
                    <a:pt x="21600" y="3583"/>
                  </a:lnTo>
                  <a:lnTo>
                    <a:pt x="21564" y="0"/>
                  </a:lnTo>
                  <a:close/>
                </a:path>
              </a:pathLst>
            </a:custGeom>
            <a:solidFill>
              <a:srgbClr val="00BCF2"/>
            </a:solidFill>
            <a:ln w="12700" cap="flat">
              <a:noFill/>
              <a:miter lim="400000"/>
            </a:ln>
            <a:effectLst>
              <a:outerShdw blurRad="381000" dist="101820" dir="606000" rotWithShape="0">
                <a:srgbClr val="000000">
                  <a:alpha val="33869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3183" name="Shape 13183"/>
            <p:cNvSpPr/>
            <p:nvPr/>
          </p:nvSpPr>
          <p:spPr>
            <a:xfrm>
              <a:off x="0" y="120"/>
              <a:ext cx="2882900" cy="28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164"/>
                  </a:moveTo>
                  <a:lnTo>
                    <a:pt x="4093" y="1416"/>
                  </a:lnTo>
                  <a:lnTo>
                    <a:pt x="21565" y="0"/>
                  </a:lnTo>
                  <a:lnTo>
                    <a:pt x="21600" y="21256"/>
                  </a:lnTo>
                  <a:lnTo>
                    <a:pt x="1618" y="21600"/>
                  </a:lnTo>
                  <a:lnTo>
                    <a:pt x="0" y="21164"/>
                  </a:lnTo>
                  <a:close/>
                </a:path>
              </a:pathLst>
            </a:custGeom>
            <a:solidFill>
              <a:srgbClr val="21293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1600"/>
            </a:p>
          </p:txBody>
        </p:sp>
      </p:grpSp>
      <p:grpSp>
        <p:nvGrpSpPr>
          <p:cNvPr id="13187" name="Group 13187"/>
          <p:cNvGrpSpPr/>
          <p:nvPr/>
        </p:nvGrpSpPr>
        <p:grpSpPr>
          <a:xfrm>
            <a:off x="835530" y="2455797"/>
            <a:ext cx="1688321" cy="1193727"/>
            <a:chOff x="-190495" y="-30819"/>
            <a:chExt cx="2708276" cy="2900250"/>
          </a:xfrm>
        </p:grpSpPr>
        <p:sp>
          <p:nvSpPr>
            <p:cNvPr id="13185" name="Shape 13185"/>
            <p:cNvSpPr/>
            <p:nvPr/>
          </p:nvSpPr>
          <p:spPr>
            <a:xfrm rot="21589406">
              <a:off x="-125748" y="-30819"/>
              <a:ext cx="2363966" cy="555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l">
                <a:lnSpc>
                  <a:spcPts val="3000"/>
                </a:lnSpc>
                <a:spcBef>
                  <a:spcPts val="400"/>
                </a:spcBef>
                <a:defRPr sz="3000" spc="0">
                  <a:solidFill>
                    <a:srgbClr val="53585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en-US" sz="1500" b="1" dirty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1: </a:t>
              </a:r>
              <a:endParaRPr sz="1500" b="1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86" name="Shape 13186"/>
            <p:cNvSpPr/>
            <p:nvPr/>
          </p:nvSpPr>
          <p:spPr>
            <a:xfrm>
              <a:off x="-190495" y="2061823"/>
              <a:ext cx="2708276" cy="807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algn="l">
                <a:lnSpc>
                  <a:spcPct val="130000"/>
                </a:lnSpc>
                <a:defRPr sz="1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en-US" sz="1200" dirty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 for a meeting to present the benefits of conducting a TCO analysis, discuss the process that you will follow and get the confirmation to start</a:t>
              </a:r>
              <a:endParaRPr lang="en-US" sz="12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39" name="Group 13239"/>
          <p:cNvGrpSpPr/>
          <p:nvPr/>
        </p:nvGrpSpPr>
        <p:grpSpPr>
          <a:xfrm>
            <a:off x="9994041" y="2097546"/>
            <a:ext cx="850176" cy="1775282"/>
            <a:chOff x="0" y="0"/>
            <a:chExt cx="2312616" cy="6078594"/>
          </a:xfrm>
        </p:grpSpPr>
        <p:sp>
          <p:nvSpPr>
            <p:cNvPr id="13188" name="Shape 13188"/>
            <p:cNvSpPr/>
            <p:nvPr/>
          </p:nvSpPr>
          <p:spPr>
            <a:xfrm>
              <a:off x="2008497" y="279777"/>
              <a:ext cx="304120" cy="537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14" h="20965" extrusionOk="0">
                  <a:moveTo>
                    <a:pt x="7285" y="14674"/>
                  </a:moveTo>
                  <a:cubicBezTo>
                    <a:pt x="15010" y="10469"/>
                    <a:pt x="15654" y="7587"/>
                    <a:pt x="15616" y="6679"/>
                  </a:cubicBezTo>
                  <a:cubicBezTo>
                    <a:pt x="15006" y="1530"/>
                    <a:pt x="9655" y="1524"/>
                    <a:pt x="3706" y="1537"/>
                  </a:cubicBezTo>
                  <a:cubicBezTo>
                    <a:pt x="3693" y="344"/>
                    <a:pt x="3664" y="0"/>
                    <a:pt x="3664" y="0"/>
                  </a:cubicBezTo>
                  <a:lnTo>
                    <a:pt x="4110" y="20"/>
                  </a:lnTo>
                  <a:cubicBezTo>
                    <a:pt x="14384" y="64"/>
                    <a:pt x="15387" y="2605"/>
                    <a:pt x="16310" y="3532"/>
                  </a:cubicBezTo>
                  <a:cubicBezTo>
                    <a:pt x="18092" y="5511"/>
                    <a:pt x="17916" y="10365"/>
                    <a:pt x="12329" y="12478"/>
                  </a:cubicBezTo>
                  <a:cubicBezTo>
                    <a:pt x="7642" y="15339"/>
                    <a:pt x="3211" y="18288"/>
                    <a:pt x="3211" y="18288"/>
                  </a:cubicBezTo>
                  <a:cubicBezTo>
                    <a:pt x="1788" y="19108"/>
                    <a:pt x="2267" y="20410"/>
                    <a:pt x="3513" y="20880"/>
                  </a:cubicBezTo>
                  <a:cubicBezTo>
                    <a:pt x="-3508" y="21600"/>
                    <a:pt x="1170" y="17580"/>
                    <a:pt x="7285" y="14674"/>
                  </a:cubicBezTo>
                  <a:close/>
                </a:path>
              </a:pathLst>
            </a:custGeom>
            <a:solidFill>
              <a:srgbClr val="FBE165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189" name="Shape 13189"/>
            <p:cNvSpPr/>
            <p:nvPr/>
          </p:nvSpPr>
          <p:spPr>
            <a:xfrm>
              <a:off x="1996274" y="300018"/>
              <a:ext cx="315068" cy="527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8" h="20938" extrusionOk="0">
                  <a:moveTo>
                    <a:pt x="822" y="17605"/>
                  </a:moveTo>
                  <a:cubicBezTo>
                    <a:pt x="4887" y="12953"/>
                    <a:pt x="13803" y="8744"/>
                    <a:pt x="14984" y="7808"/>
                  </a:cubicBezTo>
                  <a:cubicBezTo>
                    <a:pt x="16215" y="7024"/>
                    <a:pt x="17772" y="3814"/>
                    <a:pt x="15041" y="2361"/>
                  </a:cubicBezTo>
                  <a:cubicBezTo>
                    <a:pt x="12294" y="900"/>
                    <a:pt x="10615" y="1096"/>
                    <a:pt x="6367" y="1435"/>
                  </a:cubicBezTo>
                  <a:cubicBezTo>
                    <a:pt x="6367" y="858"/>
                    <a:pt x="6364" y="387"/>
                    <a:pt x="6359" y="1"/>
                  </a:cubicBezTo>
                  <a:cubicBezTo>
                    <a:pt x="12636" y="-12"/>
                    <a:pt x="18283" y="-6"/>
                    <a:pt x="18927" y="5226"/>
                  </a:cubicBezTo>
                  <a:cubicBezTo>
                    <a:pt x="18967" y="6149"/>
                    <a:pt x="18287" y="9077"/>
                    <a:pt x="10136" y="13351"/>
                  </a:cubicBezTo>
                  <a:cubicBezTo>
                    <a:pt x="3683" y="16304"/>
                    <a:pt x="-1254" y="20389"/>
                    <a:pt x="6155" y="19657"/>
                  </a:cubicBezTo>
                  <a:cubicBezTo>
                    <a:pt x="6323" y="19718"/>
                    <a:pt x="6502" y="19767"/>
                    <a:pt x="6694" y="19797"/>
                  </a:cubicBezTo>
                  <a:cubicBezTo>
                    <a:pt x="5875" y="21588"/>
                    <a:pt x="-2633" y="21559"/>
                    <a:pt x="822" y="17605"/>
                  </a:cubicBezTo>
                  <a:close/>
                </a:path>
              </a:pathLst>
            </a:custGeom>
            <a:solidFill>
              <a:srgbClr val="D3A739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190" name="Shape 13190"/>
            <p:cNvSpPr/>
            <p:nvPr/>
          </p:nvSpPr>
          <p:spPr>
            <a:xfrm>
              <a:off x="1240459" y="317326"/>
              <a:ext cx="304120" cy="537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14" h="20965" extrusionOk="0">
                  <a:moveTo>
                    <a:pt x="10028" y="14674"/>
                  </a:moveTo>
                  <a:cubicBezTo>
                    <a:pt x="2303" y="10469"/>
                    <a:pt x="1659" y="7587"/>
                    <a:pt x="1697" y="6679"/>
                  </a:cubicBezTo>
                  <a:cubicBezTo>
                    <a:pt x="2307" y="1530"/>
                    <a:pt x="7658" y="1524"/>
                    <a:pt x="13607" y="1537"/>
                  </a:cubicBezTo>
                  <a:cubicBezTo>
                    <a:pt x="13620" y="344"/>
                    <a:pt x="13649" y="0"/>
                    <a:pt x="13649" y="0"/>
                  </a:cubicBezTo>
                  <a:lnTo>
                    <a:pt x="13203" y="20"/>
                  </a:lnTo>
                  <a:cubicBezTo>
                    <a:pt x="2929" y="64"/>
                    <a:pt x="1926" y="2605"/>
                    <a:pt x="1003" y="3532"/>
                  </a:cubicBezTo>
                  <a:cubicBezTo>
                    <a:pt x="-779" y="5511"/>
                    <a:pt x="-603" y="10365"/>
                    <a:pt x="4984" y="12478"/>
                  </a:cubicBezTo>
                  <a:cubicBezTo>
                    <a:pt x="9671" y="15339"/>
                    <a:pt x="14102" y="18288"/>
                    <a:pt x="14102" y="18288"/>
                  </a:cubicBezTo>
                  <a:cubicBezTo>
                    <a:pt x="15525" y="19108"/>
                    <a:pt x="15046" y="20410"/>
                    <a:pt x="13800" y="20880"/>
                  </a:cubicBezTo>
                  <a:cubicBezTo>
                    <a:pt x="20821" y="21600"/>
                    <a:pt x="16143" y="17580"/>
                    <a:pt x="10028" y="14674"/>
                  </a:cubicBezTo>
                  <a:close/>
                </a:path>
              </a:pathLst>
            </a:custGeom>
            <a:solidFill>
              <a:srgbClr val="FBE165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191" name="Shape 13191"/>
            <p:cNvSpPr/>
            <p:nvPr/>
          </p:nvSpPr>
          <p:spPr>
            <a:xfrm>
              <a:off x="1269307" y="357713"/>
              <a:ext cx="315068" cy="527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8" h="20938" extrusionOk="0">
                  <a:moveTo>
                    <a:pt x="18107" y="17605"/>
                  </a:moveTo>
                  <a:cubicBezTo>
                    <a:pt x="14042" y="12953"/>
                    <a:pt x="5126" y="8744"/>
                    <a:pt x="3945" y="7808"/>
                  </a:cubicBezTo>
                  <a:cubicBezTo>
                    <a:pt x="2714" y="7024"/>
                    <a:pt x="1157" y="3814"/>
                    <a:pt x="3888" y="2361"/>
                  </a:cubicBezTo>
                  <a:cubicBezTo>
                    <a:pt x="6635" y="900"/>
                    <a:pt x="8314" y="1096"/>
                    <a:pt x="12562" y="1435"/>
                  </a:cubicBezTo>
                  <a:cubicBezTo>
                    <a:pt x="12562" y="858"/>
                    <a:pt x="12565" y="387"/>
                    <a:pt x="12570" y="1"/>
                  </a:cubicBezTo>
                  <a:cubicBezTo>
                    <a:pt x="6293" y="-12"/>
                    <a:pt x="646" y="-6"/>
                    <a:pt x="2" y="5226"/>
                  </a:cubicBezTo>
                  <a:cubicBezTo>
                    <a:pt x="-38" y="6149"/>
                    <a:pt x="642" y="9077"/>
                    <a:pt x="8793" y="13351"/>
                  </a:cubicBezTo>
                  <a:cubicBezTo>
                    <a:pt x="15246" y="16304"/>
                    <a:pt x="20183" y="20389"/>
                    <a:pt x="12774" y="19657"/>
                  </a:cubicBezTo>
                  <a:cubicBezTo>
                    <a:pt x="12606" y="19718"/>
                    <a:pt x="12427" y="19767"/>
                    <a:pt x="12235" y="19797"/>
                  </a:cubicBezTo>
                  <a:cubicBezTo>
                    <a:pt x="13054" y="21588"/>
                    <a:pt x="21562" y="21559"/>
                    <a:pt x="18107" y="17605"/>
                  </a:cubicBezTo>
                  <a:close/>
                </a:path>
              </a:pathLst>
            </a:custGeom>
            <a:solidFill>
              <a:srgbClr val="D3A739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192" name="Shape 13192"/>
            <p:cNvSpPr/>
            <p:nvPr/>
          </p:nvSpPr>
          <p:spPr>
            <a:xfrm>
              <a:off x="721197" y="2180901"/>
              <a:ext cx="741703" cy="1622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549" extrusionOk="0">
                  <a:moveTo>
                    <a:pt x="19056" y="10249"/>
                  </a:moveTo>
                  <a:cubicBezTo>
                    <a:pt x="17053" y="7228"/>
                    <a:pt x="17174" y="4093"/>
                    <a:pt x="13384" y="1746"/>
                  </a:cubicBezTo>
                  <a:cubicBezTo>
                    <a:pt x="11923" y="472"/>
                    <a:pt x="9351" y="16"/>
                    <a:pt x="8939" y="141"/>
                  </a:cubicBezTo>
                  <a:cubicBezTo>
                    <a:pt x="8975" y="1009"/>
                    <a:pt x="8006" y="2771"/>
                    <a:pt x="8006" y="2771"/>
                  </a:cubicBezTo>
                  <a:cubicBezTo>
                    <a:pt x="8006" y="2771"/>
                    <a:pt x="689" y="1679"/>
                    <a:pt x="563" y="0"/>
                  </a:cubicBezTo>
                  <a:cubicBezTo>
                    <a:pt x="262" y="174"/>
                    <a:pt x="15" y="587"/>
                    <a:pt x="0" y="1086"/>
                  </a:cubicBezTo>
                  <a:cubicBezTo>
                    <a:pt x="299" y="966"/>
                    <a:pt x="433" y="1078"/>
                    <a:pt x="433" y="1078"/>
                  </a:cubicBezTo>
                  <a:lnTo>
                    <a:pt x="572" y="1161"/>
                  </a:lnTo>
                  <a:cubicBezTo>
                    <a:pt x="360" y="1199"/>
                    <a:pt x="174" y="1253"/>
                    <a:pt x="10" y="1321"/>
                  </a:cubicBezTo>
                  <a:cubicBezTo>
                    <a:pt x="110" y="2180"/>
                    <a:pt x="916" y="3212"/>
                    <a:pt x="3236" y="3747"/>
                  </a:cubicBezTo>
                  <a:cubicBezTo>
                    <a:pt x="3868" y="3941"/>
                    <a:pt x="7185" y="6786"/>
                    <a:pt x="8914" y="12389"/>
                  </a:cubicBezTo>
                  <a:cubicBezTo>
                    <a:pt x="9394" y="13943"/>
                    <a:pt x="9751" y="15708"/>
                    <a:pt x="9896" y="17688"/>
                  </a:cubicBezTo>
                  <a:cubicBezTo>
                    <a:pt x="10187" y="19605"/>
                    <a:pt x="10287" y="20891"/>
                    <a:pt x="10321" y="21546"/>
                  </a:cubicBezTo>
                  <a:cubicBezTo>
                    <a:pt x="10397" y="21547"/>
                    <a:pt x="10469" y="21547"/>
                    <a:pt x="10544" y="21547"/>
                  </a:cubicBezTo>
                  <a:cubicBezTo>
                    <a:pt x="17826" y="21600"/>
                    <a:pt x="21040" y="20444"/>
                    <a:pt x="21275" y="19512"/>
                  </a:cubicBezTo>
                  <a:cubicBezTo>
                    <a:pt x="21600" y="16166"/>
                    <a:pt x="21059" y="13270"/>
                    <a:pt x="19056" y="10249"/>
                  </a:cubicBezTo>
                  <a:close/>
                </a:path>
              </a:pathLst>
            </a:custGeom>
            <a:solidFill>
              <a:srgbClr val="E6E7E7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193" name="Shape 13193"/>
            <p:cNvSpPr/>
            <p:nvPr/>
          </p:nvSpPr>
          <p:spPr>
            <a:xfrm>
              <a:off x="715427" y="2169362"/>
              <a:ext cx="405269" cy="401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0" h="21452" extrusionOk="0">
                  <a:moveTo>
                    <a:pt x="15011" y="13313"/>
                  </a:moveTo>
                  <a:lnTo>
                    <a:pt x="15464" y="21452"/>
                  </a:lnTo>
                  <a:cubicBezTo>
                    <a:pt x="15464" y="21452"/>
                    <a:pt x="136" y="15478"/>
                    <a:pt x="190" y="7124"/>
                  </a:cubicBezTo>
                  <a:cubicBezTo>
                    <a:pt x="-342" y="1030"/>
                    <a:pt x="299" y="40"/>
                    <a:pt x="1423" y="40"/>
                  </a:cubicBezTo>
                  <a:cubicBezTo>
                    <a:pt x="16448" y="-148"/>
                    <a:pt x="16575" y="387"/>
                    <a:pt x="16575" y="387"/>
                  </a:cubicBezTo>
                  <a:cubicBezTo>
                    <a:pt x="16575" y="387"/>
                    <a:pt x="18623" y="1825"/>
                    <a:pt x="18859" y="5469"/>
                  </a:cubicBezTo>
                  <a:cubicBezTo>
                    <a:pt x="19096" y="9112"/>
                    <a:pt x="21258" y="18826"/>
                    <a:pt x="19957" y="17884"/>
                  </a:cubicBezTo>
                  <a:cubicBezTo>
                    <a:pt x="15520" y="13549"/>
                    <a:pt x="15011" y="13313"/>
                    <a:pt x="15011" y="13313"/>
                  </a:cubicBezTo>
                  <a:close/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194" name="Shape 13194"/>
            <p:cNvSpPr/>
            <p:nvPr/>
          </p:nvSpPr>
          <p:spPr>
            <a:xfrm>
              <a:off x="1171224" y="5354170"/>
              <a:ext cx="705898" cy="291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9" h="18702" extrusionOk="0">
                  <a:moveTo>
                    <a:pt x="15794" y="7255"/>
                  </a:moveTo>
                  <a:cubicBezTo>
                    <a:pt x="14464" y="6047"/>
                    <a:pt x="10742" y="1844"/>
                    <a:pt x="9563" y="0"/>
                  </a:cubicBezTo>
                  <a:cubicBezTo>
                    <a:pt x="9327" y="1959"/>
                    <a:pt x="8493" y="3077"/>
                    <a:pt x="5784" y="5872"/>
                  </a:cubicBezTo>
                  <a:cubicBezTo>
                    <a:pt x="2954" y="8760"/>
                    <a:pt x="989" y="8745"/>
                    <a:pt x="0" y="7971"/>
                  </a:cubicBezTo>
                  <a:cubicBezTo>
                    <a:pt x="-7" y="11460"/>
                    <a:pt x="406" y="15232"/>
                    <a:pt x="2325" y="15271"/>
                  </a:cubicBezTo>
                  <a:cubicBezTo>
                    <a:pt x="3696" y="15834"/>
                    <a:pt x="4008" y="16537"/>
                    <a:pt x="4424" y="15459"/>
                  </a:cubicBezTo>
                  <a:cubicBezTo>
                    <a:pt x="4840" y="14381"/>
                    <a:pt x="7687" y="16396"/>
                    <a:pt x="9080" y="16771"/>
                  </a:cubicBezTo>
                  <a:cubicBezTo>
                    <a:pt x="10473" y="17146"/>
                    <a:pt x="17082" y="21600"/>
                    <a:pt x="19473" y="15552"/>
                  </a:cubicBezTo>
                  <a:cubicBezTo>
                    <a:pt x="21593" y="9974"/>
                    <a:pt x="17290" y="8614"/>
                    <a:pt x="15794" y="7255"/>
                  </a:cubicBezTo>
                  <a:close/>
                </a:path>
              </a:pathLst>
            </a:custGeom>
            <a:solidFill>
              <a:srgbClr val="342F30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195" name="Shape 13195"/>
            <p:cNvSpPr/>
            <p:nvPr/>
          </p:nvSpPr>
          <p:spPr>
            <a:xfrm>
              <a:off x="0" y="3969471"/>
              <a:ext cx="309601" cy="288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11" h="20299" extrusionOk="0">
                  <a:moveTo>
                    <a:pt x="2617" y="0"/>
                  </a:moveTo>
                  <a:cubicBezTo>
                    <a:pt x="2862" y="3029"/>
                    <a:pt x="1528" y="5508"/>
                    <a:pt x="391" y="10402"/>
                  </a:cubicBezTo>
                  <a:cubicBezTo>
                    <a:pt x="-1789" y="16307"/>
                    <a:pt x="5766" y="18870"/>
                    <a:pt x="7845" y="17199"/>
                  </a:cubicBezTo>
                  <a:cubicBezTo>
                    <a:pt x="9923" y="15527"/>
                    <a:pt x="10279" y="18146"/>
                    <a:pt x="12864" y="19873"/>
                  </a:cubicBezTo>
                  <a:cubicBezTo>
                    <a:pt x="15450" y="21600"/>
                    <a:pt x="15906" y="17589"/>
                    <a:pt x="15400" y="16530"/>
                  </a:cubicBezTo>
                  <a:cubicBezTo>
                    <a:pt x="14893" y="15472"/>
                    <a:pt x="14132" y="12519"/>
                    <a:pt x="14538" y="10123"/>
                  </a:cubicBezTo>
                  <a:cubicBezTo>
                    <a:pt x="14943" y="7783"/>
                    <a:pt x="16363" y="11962"/>
                    <a:pt x="16211" y="13856"/>
                  </a:cubicBezTo>
                  <a:cubicBezTo>
                    <a:pt x="16059" y="15750"/>
                    <a:pt x="17326" y="17254"/>
                    <a:pt x="18340" y="17310"/>
                  </a:cubicBezTo>
                  <a:cubicBezTo>
                    <a:pt x="19355" y="17366"/>
                    <a:pt x="19811" y="13020"/>
                    <a:pt x="19811" y="9733"/>
                  </a:cubicBezTo>
                  <a:cubicBezTo>
                    <a:pt x="19811" y="6488"/>
                    <a:pt x="18920" y="5464"/>
                    <a:pt x="17727" y="1793"/>
                  </a:cubicBezTo>
                  <a:cubicBezTo>
                    <a:pt x="9091" y="6046"/>
                    <a:pt x="4776" y="3403"/>
                    <a:pt x="2617" y="0"/>
                  </a:cubicBezTo>
                  <a:close/>
                </a:path>
              </a:pathLst>
            </a:custGeom>
            <a:solidFill>
              <a:srgbClr val="FFE2C9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196" name="Shape 13196"/>
            <p:cNvSpPr/>
            <p:nvPr/>
          </p:nvSpPr>
          <p:spPr>
            <a:xfrm>
              <a:off x="40387" y="2527076"/>
              <a:ext cx="594284" cy="1501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0109" extrusionOk="0">
                  <a:moveTo>
                    <a:pt x="12594" y="375"/>
                  </a:moveTo>
                  <a:cubicBezTo>
                    <a:pt x="8895" y="1764"/>
                    <a:pt x="8406" y="2757"/>
                    <a:pt x="7688" y="3736"/>
                  </a:cubicBezTo>
                  <a:cubicBezTo>
                    <a:pt x="4317" y="6161"/>
                    <a:pt x="3567" y="9761"/>
                    <a:pt x="2537" y="10510"/>
                  </a:cubicBezTo>
                  <a:cubicBezTo>
                    <a:pt x="1507" y="11187"/>
                    <a:pt x="223" y="17319"/>
                    <a:pt x="0" y="19144"/>
                  </a:cubicBezTo>
                  <a:cubicBezTo>
                    <a:pt x="40" y="19214"/>
                    <a:pt x="65" y="19282"/>
                    <a:pt x="80" y="19349"/>
                  </a:cubicBezTo>
                  <a:cubicBezTo>
                    <a:pt x="1267" y="19997"/>
                    <a:pt x="3639" y="20500"/>
                    <a:pt x="8387" y="19690"/>
                  </a:cubicBezTo>
                  <a:cubicBezTo>
                    <a:pt x="8378" y="19681"/>
                    <a:pt x="8370" y="19673"/>
                    <a:pt x="8362" y="19664"/>
                  </a:cubicBezTo>
                  <a:lnTo>
                    <a:pt x="8379" y="19584"/>
                  </a:lnTo>
                  <a:cubicBezTo>
                    <a:pt x="8379" y="19584"/>
                    <a:pt x="12692" y="11840"/>
                    <a:pt x="13351" y="11106"/>
                  </a:cubicBezTo>
                  <a:cubicBezTo>
                    <a:pt x="14011" y="10372"/>
                    <a:pt x="16091" y="8750"/>
                    <a:pt x="16091" y="8750"/>
                  </a:cubicBezTo>
                  <a:cubicBezTo>
                    <a:pt x="16091" y="8750"/>
                    <a:pt x="16084" y="8810"/>
                    <a:pt x="16069" y="8931"/>
                  </a:cubicBezTo>
                  <a:cubicBezTo>
                    <a:pt x="17537" y="7374"/>
                    <a:pt x="19874" y="5370"/>
                    <a:pt x="20679" y="3860"/>
                  </a:cubicBezTo>
                  <a:cubicBezTo>
                    <a:pt x="21600" y="2132"/>
                    <a:pt x="19843" y="-1100"/>
                    <a:pt x="12594" y="375"/>
                  </a:cubicBezTo>
                  <a:close/>
                </a:path>
              </a:pathLst>
            </a:custGeom>
            <a:solidFill>
              <a:srgbClr val="494845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197" name="Shape 13197"/>
            <p:cNvSpPr/>
            <p:nvPr/>
          </p:nvSpPr>
          <p:spPr>
            <a:xfrm>
              <a:off x="398101" y="2261675"/>
              <a:ext cx="691509" cy="1750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095" extrusionOk="0">
                  <a:moveTo>
                    <a:pt x="20752" y="15062"/>
                  </a:moveTo>
                  <a:cubicBezTo>
                    <a:pt x="20596" y="13265"/>
                    <a:pt x="20211" y="11664"/>
                    <a:pt x="19694" y="10254"/>
                  </a:cubicBezTo>
                  <a:cubicBezTo>
                    <a:pt x="17499" y="8778"/>
                    <a:pt x="15104" y="7159"/>
                    <a:pt x="14347" y="6621"/>
                  </a:cubicBezTo>
                  <a:cubicBezTo>
                    <a:pt x="12842" y="5890"/>
                    <a:pt x="13971" y="5208"/>
                    <a:pt x="15602" y="4598"/>
                  </a:cubicBezTo>
                  <a:cubicBezTo>
                    <a:pt x="11148" y="4647"/>
                    <a:pt x="11336" y="4379"/>
                    <a:pt x="10019" y="3064"/>
                  </a:cubicBezTo>
                  <a:cubicBezTo>
                    <a:pt x="8856" y="1860"/>
                    <a:pt x="8769" y="676"/>
                    <a:pt x="10100" y="213"/>
                  </a:cubicBezTo>
                  <a:cubicBezTo>
                    <a:pt x="10090" y="140"/>
                    <a:pt x="10087" y="69"/>
                    <a:pt x="10089" y="0"/>
                  </a:cubicBezTo>
                  <a:cubicBezTo>
                    <a:pt x="9807" y="96"/>
                    <a:pt x="9388" y="353"/>
                    <a:pt x="8810" y="982"/>
                  </a:cubicBezTo>
                  <a:cubicBezTo>
                    <a:pt x="4600" y="1979"/>
                    <a:pt x="1847" y="2800"/>
                    <a:pt x="0" y="3508"/>
                  </a:cubicBezTo>
                  <a:cubicBezTo>
                    <a:pt x="6395" y="2180"/>
                    <a:pt x="7945" y="5090"/>
                    <a:pt x="7133" y="6645"/>
                  </a:cubicBezTo>
                  <a:cubicBezTo>
                    <a:pt x="6423" y="8004"/>
                    <a:pt x="4361" y="9808"/>
                    <a:pt x="3066" y="11209"/>
                  </a:cubicBezTo>
                  <a:cubicBezTo>
                    <a:pt x="2982" y="11894"/>
                    <a:pt x="2601" y="14749"/>
                    <a:pt x="1518" y="19808"/>
                  </a:cubicBezTo>
                  <a:cubicBezTo>
                    <a:pt x="1518" y="19808"/>
                    <a:pt x="5234" y="20173"/>
                    <a:pt x="12844" y="20920"/>
                  </a:cubicBezTo>
                  <a:cubicBezTo>
                    <a:pt x="20196" y="21600"/>
                    <a:pt x="21600" y="20186"/>
                    <a:pt x="21450" y="18563"/>
                  </a:cubicBezTo>
                  <a:cubicBezTo>
                    <a:pt x="21369" y="18562"/>
                    <a:pt x="21292" y="18562"/>
                    <a:pt x="21210" y="18562"/>
                  </a:cubicBezTo>
                  <a:cubicBezTo>
                    <a:pt x="21173" y="17967"/>
                    <a:pt x="21066" y="16801"/>
                    <a:pt x="20752" y="15062"/>
                  </a:cubicBezTo>
                  <a:close/>
                </a:path>
              </a:pathLst>
            </a:custGeom>
            <a:solidFill>
              <a:srgbClr val="343534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198" name="Shape 13198"/>
            <p:cNvSpPr/>
            <p:nvPr/>
          </p:nvSpPr>
          <p:spPr>
            <a:xfrm>
              <a:off x="1015446" y="3271351"/>
              <a:ext cx="497261" cy="2215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extrusionOk="0">
                  <a:moveTo>
                    <a:pt x="19344" y="4255"/>
                  </a:moveTo>
                  <a:lnTo>
                    <a:pt x="21600" y="4218"/>
                  </a:lnTo>
                  <a:lnTo>
                    <a:pt x="19894" y="0"/>
                  </a:lnTo>
                  <a:cubicBezTo>
                    <a:pt x="19894" y="0"/>
                    <a:pt x="11321" y="3881"/>
                    <a:pt x="2860" y="5124"/>
                  </a:cubicBezTo>
                  <a:cubicBezTo>
                    <a:pt x="2860" y="5125"/>
                    <a:pt x="2861" y="5125"/>
                    <a:pt x="2861" y="5126"/>
                  </a:cubicBezTo>
                  <a:cubicBezTo>
                    <a:pt x="2974" y="5127"/>
                    <a:pt x="3083" y="5127"/>
                    <a:pt x="3196" y="5127"/>
                  </a:cubicBezTo>
                  <a:cubicBezTo>
                    <a:pt x="3320" y="5896"/>
                    <a:pt x="2681" y="6607"/>
                    <a:pt x="0" y="6945"/>
                  </a:cubicBezTo>
                  <a:lnTo>
                    <a:pt x="5560" y="21101"/>
                  </a:lnTo>
                  <a:cubicBezTo>
                    <a:pt x="5811" y="21324"/>
                    <a:pt x="9305" y="21600"/>
                    <a:pt x="15518" y="20976"/>
                  </a:cubicBezTo>
                  <a:cubicBezTo>
                    <a:pt x="21368" y="20382"/>
                    <a:pt x="21504" y="20291"/>
                    <a:pt x="21413" y="19637"/>
                  </a:cubicBezTo>
                  <a:cubicBezTo>
                    <a:pt x="21368" y="18781"/>
                    <a:pt x="19344" y="4255"/>
                    <a:pt x="19344" y="4255"/>
                  </a:cubicBezTo>
                  <a:close/>
                </a:path>
              </a:pathLst>
            </a:cu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199" name="Shape 13199"/>
            <p:cNvSpPr/>
            <p:nvPr/>
          </p:nvSpPr>
          <p:spPr>
            <a:xfrm>
              <a:off x="369253" y="3952162"/>
              <a:ext cx="678760" cy="1793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97" extrusionOk="0">
                  <a:moveTo>
                    <a:pt x="13989" y="553"/>
                  </a:moveTo>
                  <a:cubicBezTo>
                    <a:pt x="11735" y="337"/>
                    <a:pt x="9818" y="153"/>
                    <a:pt x="8229" y="0"/>
                  </a:cubicBezTo>
                  <a:lnTo>
                    <a:pt x="2920" y="12787"/>
                  </a:lnTo>
                  <a:lnTo>
                    <a:pt x="223" y="19636"/>
                  </a:lnTo>
                  <a:cubicBezTo>
                    <a:pt x="-4" y="20105"/>
                    <a:pt x="-77" y="20456"/>
                    <a:pt x="94" y="20722"/>
                  </a:cubicBezTo>
                  <a:cubicBezTo>
                    <a:pt x="117" y="20759"/>
                    <a:pt x="146" y="20794"/>
                    <a:pt x="179" y="20828"/>
                  </a:cubicBezTo>
                  <a:cubicBezTo>
                    <a:pt x="184" y="20832"/>
                    <a:pt x="189" y="20836"/>
                    <a:pt x="193" y="20841"/>
                  </a:cubicBezTo>
                  <a:cubicBezTo>
                    <a:pt x="223" y="20869"/>
                    <a:pt x="257" y="20897"/>
                    <a:pt x="294" y="20923"/>
                  </a:cubicBezTo>
                  <a:cubicBezTo>
                    <a:pt x="304" y="20930"/>
                    <a:pt x="314" y="20937"/>
                    <a:pt x="325" y="20944"/>
                  </a:cubicBezTo>
                  <a:cubicBezTo>
                    <a:pt x="358" y="20966"/>
                    <a:pt x="394" y="20986"/>
                    <a:pt x="432" y="21006"/>
                  </a:cubicBezTo>
                  <a:cubicBezTo>
                    <a:pt x="451" y="21016"/>
                    <a:pt x="470" y="21026"/>
                    <a:pt x="491" y="21035"/>
                  </a:cubicBezTo>
                  <a:cubicBezTo>
                    <a:pt x="518" y="21048"/>
                    <a:pt x="546" y="21061"/>
                    <a:pt x="576" y="21073"/>
                  </a:cubicBezTo>
                  <a:cubicBezTo>
                    <a:pt x="613" y="21087"/>
                    <a:pt x="651" y="21102"/>
                    <a:pt x="692" y="21116"/>
                  </a:cubicBezTo>
                  <a:cubicBezTo>
                    <a:pt x="716" y="21124"/>
                    <a:pt x="740" y="21132"/>
                    <a:pt x="765" y="21140"/>
                  </a:cubicBezTo>
                  <a:cubicBezTo>
                    <a:pt x="817" y="21156"/>
                    <a:pt x="871" y="21172"/>
                    <a:pt x="929" y="21187"/>
                  </a:cubicBezTo>
                  <a:cubicBezTo>
                    <a:pt x="951" y="21193"/>
                    <a:pt x="974" y="21198"/>
                    <a:pt x="997" y="21204"/>
                  </a:cubicBezTo>
                  <a:cubicBezTo>
                    <a:pt x="1063" y="21220"/>
                    <a:pt x="1131" y="21235"/>
                    <a:pt x="1203" y="21249"/>
                  </a:cubicBezTo>
                  <a:cubicBezTo>
                    <a:pt x="1222" y="21253"/>
                    <a:pt x="1241" y="21257"/>
                    <a:pt x="1260" y="21260"/>
                  </a:cubicBezTo>
                  <a:cubicBezTo>
                    <a:pt x="1341" y="21275"/>
                    <a:pt x="1425" y="21290"/>
                    <a:pt x="1516" y="21304"/>
                  </a:cubicBezTo>
                  <a:cubicBezTo>
                    <a:pt x="1527" y="21306"/>
                    <a:pt x="1539" y="21308"/>
                    <a:pt x="1551" y="21309"/>
                  </a:cubicBezTo>
                  <a:cubicBezTo>
                    <a:pt x="1651" y="21324"/>
                    <a:pt x="1755" y="21338"/>
                    <a:pt x="1866" y="21352"/>
                  </a:cubicBezTo>
                  <a:cubicBezTo>
                    <a:pt x="1921" y="21358"/>
                    <a:pt x="1981" y="21365"/>
                    <a:pt x="2044" y="21372"/>
                  </a:cubicBezTo>
                  <a:cubicBezTo>
                    <a:pt x="2065" y="21374"/>
                    <a:pt x="2088" y="21376"/>
                    <a:pt x="2109" y="21379"/>
                  </a:cubicBezTo>
                  <a:cubicBezTo>
                    <a:pt x="2154" y="21383"/>
                    <a:pt x="2200" y="21388"/>
                    <a:pt x="2249" y="21393"/>
                  </a:cubicBezTo>
                  <a:cubicBezTo>
                    <a:pt x="2276" y="21395"/>
                    <a:pt x="2304" y="21398"/>
                    <a:pt x="2332" y="21401"/>
                  </a:cubicBezTo>
                  <a:cubicBezTo>
                    <a:pt x="2379" y="21405"/>
                    <a:pt x="2428" y="21410"/>
                    <a:pt x="2478" y="21414"/>
                  </a:cubicBezTo>
                  <a:cubicBezTo>
                    <a:pt x="2509" y="21417"/>
                    <a:pt x="2540" y="21420"/>
                    <a:pt x="2572" y="21422"/>
                  </a:cubicBezTo>
                  <a:cubicBezTo>
                    <a:pt x="2624" y="21427"/>
                    <a:pt x="2679" y="21432"/>
                    <a:pt x="2734" y="21436"/>
                  </a:cubicBezTo>
                  <a:cubicBezTo>
                    <a:pt x="2766" y="21439"/>
                    <a:pt x="2797" y="21441"/>
                    <a:pt x="2830" y="21444"/>
                  </a:cubicBezTo>
                  <a:cubicBezTo>
                    <a:pt x="2913" y="21451"/>
                    <a:pt x="2999" y="21457"/>
                    <a:pt x="3087" y="21464"/>
                  </a:cubicBezTo>
                  <a:cubicBezTo>
                    <a:pt x="3130" y="21467"/>
                    <a:pt x="3175" y="21470"/>
                    <a:pt x="3219" y="21473"/>
                  </a:cubicBezTo>
                  <a:cubicBezTo>
                    <a:pt x="3270" y="21477"/>
                    <a:pt x="3320" y="21480"/>
                    <a:pt x="3372" y="21484"/>
                  </a:cubicBezTo>
                  <a:cubicBezTo>
                    <a:pt x="3425" y="21487"/>
                    <a:pt x="3479" y="21491"/>
                    <a:pt x="3534" y="21494"/>
                  </a:cubicBezTo>
                  <a:cubicBezTo>
                    <a:pt x="3578" y="21497"/>
                    <a:pt x="3622" y="21500"/>
                    <a:pt x="3667" y="21503"/>
                  </a:cubicBezTo>
                  <a:cubicBezTo>
                    <a:pt x="3728" y="21506"/>
                    <a:pt x="3789" y="21510"/>
                    <a:pt x="3851" y="21513"/>
                  </a:cubicBezTo>
                  <a:cubicBezTo>
                    <a:pt x="3890" y="21516"/>
                    <a:pt x="3930" y="21518"/>
                    <a:pt x="3969" y="21520"/>
                  </a:cubicBezTo>
                  <a:cubicBezTo>
                    <a:pt x="4038" y="21524"/>
                    <a:pt x="4107" y="21528"/>
                    <a:pt x="4177" y="21531"/>
                  </a:cubicBezTo>
                  <a:cubicBezTo>
                    <a:pt x="4199" y="21532"/>
                    <a:pt x="4221" y="21533"/>
                    <a:pt x="4242" y="21534"/>
                  </a:cubicBezTo>
                  <a:cubicBezTo>
                    <a:pt x="4511" y="21548"/>
                    <a:pt x="4790" y="21560"/>
                    <a:pt x="5076" y="21570"/>
                  </a:cubicBezTo>
                  <a:cubicBezTo>
                    <a:pt x="5093" y="21570"/>
                    <a:pt x="5110" y="21571"/>
                    <a:pt x="5127" y="21571"/>
                  </a:cubicBezTo>
                  <a:cubicBezTo>
                    <a:pt x="5219" y="21574"/>
                    <a:pt x="5312" y="21577"/>
                    <a:pt x="5405" y="21580"/>
                  </a:cubicBezTo>
                  <a:cubicBezTo>
                    <a:pt x="5424" y="21580"/>
                    <a:pt x="5443" y="21581"/>
                    <a:pt x="5461" y="21581"/>
                  </a:cubicBezTo>
                  <a:cubicBezTo>
                    <a:pt x="5559" y="21584"/>
                    <a:pt x="5657" y="21586"/>
                    <a:pt x="5755" y="21588"/>
                  </a:cubicBezTo>
                  <a:cubicBezTo>
                    <a:pt x="5759" y="21588"/>
                    <a:pt x="5764" y="21588"/>
                    <a:pt x="5768" y="21588"/>
                  </a:cubicBezTo>
                  <a:cubicBezTo>
                    <a:pt x="6200" y="21597"/>
                    <a:pt x="6640" y="21600"/>
                    <a:pt x="7075" y="21595"/>
                  </a:cubicBezTo>
                  <a:cubicBezTo>
                    <a:pt x="7075" y="21595"/>
                    <a:pt x="7075" y="21595"/>
                    <a:pt x="7076" y="21595"/>
                  </a:cubicBezTo>
                  <a:cubicBezTo>
                    <a:pt x="7732" y="21588"/>
                    <a:pt x="8377" y="21562"/>
                    <a:pt x="8967" y="21512"/>
                  </a:cubicBezTo>
                  <a:cubicBezTo>
                    <a:pt x="8969" y="21512"/>
                    <a:pt x="8970" y="21512"/>
                    <a:pt x="8972" y="21512"/>
                  </a:cubicBezTo>
                  <a:cubicBezTo>
                    <a:pt x="9459" y="21470"/>
                    <a:pt x="9909" y="21412"/>
                    <a:pt x="10298" y="21332"/>
                  </a:cubicBezTo>
                  <a:cubicBezTo>
                    <a:pt x="10303" y="21331"/>
                    <a:pt x="10309" y="21330"/>
                    <a:pt x="10314" y="21329"/>
                  </a:cubicBezTo>
                  <a:cubicBezTo>
                    <a:pt x="10386" y="21314"/>
                    <a:pt x="10456" y="21298"/>
                    <a:pt x="10523" y="21282"/>
                  </a:cubicBezTo>
                  <a:cubicBezTo>
                    <a:pt x="10533" y="21280"/>
                    <a:pt x="10542" y="21277"/>
                    <a:pt x="10551" y="21275"/>
                  </a:cubicBezTo>
                  <a:cubicBezTo>
                    <a:pt x="10619" y="21258"/>
                    <a:pt x="10684" y="21241"/>
                    <a:pt x="10747" y="21223"/>
                  </a:cubicBezTo>
                  <a:cubicBezTo>
                    <a:pt x="11218" y="21085"/>
                    <a:pt x="11550" y="20904"/>
                    <a:pt x="11668" y="20665"/>
                  </a:cubicBezTo>
                  <a:cubicBezTo>
                    <a:pt x="12248" y="19614"/>
                    <a:pt x="17484" y="11434"/>
                    <a:pt x="21523" y="5145"/>
                  </a:cubicBezTo>
                  <a:lnTo>
                    <a:pt x="20449" y="469"/>
                  </a:lnTo>
                  <a:cubicBezTo>
                    <a:pt x="19103" y="759"/>
                    <a:pt x="17051" y="830"/>
                    <a:pt x="13989" y="553"/>
                  </a:cubicBezTo>
                  <a:close/>
                </a:path>
              </a:pathLst>
            </a:custGeom>
            <a:solidFill>
              <a:srgbClr val="494845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00" name="Shape 13200"/>
            <p:cNvSpPr/>
            <p:nvPr/>
          </p:nvSpPr>
          <p:spPr>
            <a:xfrm>
              <a:off x="248091" y="5677267"/>
              <a:ext cx="459102" cy="40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422" extrusionOk="0">
                  <a:moveTo>
                    <a:pt x="20890" y="2457"/>
                  </a:moveTo>
                  <a:cubicBezTo>
                    <a:pt x="20877" y="2468"/>
                    <a:pt x="20863" y="2478"/>
                    <a:pt x="20849" y="2488"/>
                  </a:cubicBezTo>
                  <a:cubicBezTo>
                    <a:pt x="20751" y="2561"/>
                    <a:pt x="20650" y="2630"/>
                    <a:pt x="20545" y="2696"/>
                  </a:cubicBezTo>
                  <a:cubicBezTo>
                    <a:pt x="20538" y="2701"/>
                    <a:pt x="20530" y="2705"/>
                    <a:pt x="20522" y="2710"/>
                  </a:cubicBezTo>
                  <a:cubicBezTo>
                    <a:pt x="19957" y="3062"/>
                    <a:pt x="19302" y="3322"/>
                    <a:pt x="18593" y="3506"/>
                  </a:cubicBezTo>
                  <a:cubicBezTo>
                    <a:pt x="18590" y="3506"/>
                    <a:pt x="18588" y="3507"/>
                    <a:pt x="18586" y="3508"/>
                  </a:cubicBezTo>
                  <a:cubicBezTo>
                    <a:pt x="17727" y="3730"/>
                    <a:pt x="16789" y="3842"/>
                    <a:pt x="15835" y="3875"/>
                  </a:cubicBezTo>
                  <a:cubicBezTo>
                    <a:pt x="15834" y="3875"/>
                    <a:pt x="15834" y="3875"/>
                    <a:pt x="15834" y="3875"/>
                  </a:cubicBezTo>
                  <a:cubicBezTo>
                    <a:pt x="15201" y="3897"/>
                    <a:pt x="14562" y="3885"/>
                    <a:pt x="13933" y="3846"/>
                  </a:cubicBezTo>
                  <a:cubicBezTo>
                    <a:pt x="13927" y="3846"/>
                    <a:pt x="13920" y="3845"/>
                    <a:pt x="13914" y="3845"/>
                  </a:cubicBezTo>
                  <a:cubicBezTo>
                    <a:pt x="13771" y="3836"/>
                    <a:pt x="13629" y="3826"/>
                    <a:pt x="13487" y="3814"/>
                  </a:cubicBezTo>
                  <a:cubicBezTo>
                    <a:pt x="13460" y="3812"/>
                    <a:pt x="13432" y="3810"/>
                    <a:pt x="13405" y="3807"/>
                  </a:cubicBezTo>
                  <a:cubicBezTo>
                    <a:pt x="13269" y="3796"/>
                    <a:pt x="13135" y="3784"/>
                    <a:pt x="13000" y="3770"/>
                  </a:cubicBezTo>
                  <a:cubicBezTo>
                    <a:pt x="12976" y="3768"/>
                    <a:pt x="12951" y="3765"/>
                    <a:pt x="12927" y="3762"/>
                  </a:cubicBezTo>
                  <a:cubicBezTo>
                    <a:pt x="12511" y="3719"/>
                    <a:pt x="12105" y="3666"/>
                    <a:pt x="11714" y="3607"/>
                  </a:cubicBezTo>
                  <a:cubicBezTo>
                    <a:pt x="11682" y="3602"/>
                    <a:pt x="11650" y="3597"/>
                    <a:pt x="11619" y="3592"/>
                  </a:cubicBezTo>
                  <a:cubicBezTo>
                    <a:pt x="11517" y="3576"/>
                    <a:pt x="11417" y="3560"/>
                    <a:pt x="11317" y="3543"/>
                  </a:cubicBezTo>
                  <a:cubicBezTo>
                    <a:pt x="11259" y="3533"/>
                    <a:pt x="11201" y="3524"/>
                    <a:pt x="11144" y="3514"/>
                  </a:cubicBezTo>
                  <a:cubicBezTo>
                    <a:pt x="11054" y="3498"/>
                    <a:pt x="10966" y="3482"/>
                    <a:pt x="10878" y="3465"/>
                  </a:cubicBezTo>
                  <a:cubicBezTo>
                    <a:pt x="10812" y="3453"/>
                    <a:pt x="10747" y="3441"/>
                    <a:pt x="10683" y="3428"/>
                  </a:cubicBezTo>
                  <a:cubicBezTo>
                    <a:pt x="10604" y="3413"/>
                    <a:pt x="10525" y="3397"/>
                    <a:pt x="10448" y="3381"/>
                  </a:cubicBezTo>
                  <a:cubicBezTo>
                    <a:pt x="10372" y="3366"/>
                    <a:pt x="10299" y="3350"/>
                    <a:pt x="10226" y="3334"/>
                  </a:cubicBezTo>
                  <a:cubicBezTo>
                    <a:pt x="10162" y="3321"/>
                    <a:pt x="10096" y="3307"/>
                    <a:pt x="10034" y="3293"/>
                  </a:cubicBezTo>
                  <a:cubicBezTo>
                    <a:pt x="9905" y="3264"/>
                    <a:pt x="9780" y="3235"/>
                    <a:pt x="9660" y="3206"/>
                  </a:cubicBezTo>
                  <a:cubicBezTo>
                    <a:pt x="9611" y="3194"/>
                    <a:pt x="9567" y="3183"/>
                    <a:pt x="9520" y="3171"/>
                  </a:cubicBezTo>
                  <a:cubicBezTo>
                    <a:pt x="9439" y="3151"/>
                    <a:pt x="9360" y="3130"/>
                    <a:pt x="9284" y="3110"/>
                  </a:cubicBezTo>
                  <a:cubicBezTo>
                    <a:pt x="9237" y="3098"/>
                    <a:pt x="9192" y="3086"/>
                    <a:pt x="9147" y="3073"/>
                  </a:cubicBezTo>
                  <a:cubicBezTo>
                    <a:pt x="9074" y="3053"/>
                    <a:pt x="9004" y="3034"/>
                    <a:pt x="8936" y="3014"/>
                  </a:cubicBezTo>
                  <a:cubicBezTo>
                    <a:pt x="8895" y="3002"/>
                    <a:pt x="8854" y="2990"/>
                    <a:pt x="8814" y="2978"/>
                  </a:cubicBezTo>
                  <a:cubicBezTo>
                    <a:pt x="8743" y="2957"/>
                    <a:pt x="8676" y="2937"/>
                    <a:pt x="8611" y="2916"/>
                  </a:cubicBezTo>
                  <a:cubicBezTo>
                    <a:pt x="8580" y="2906"/>
                    <a:pt x="8547" y="2896"/>
                    <a:pt x="8517" y="2886"/>
                  </a:cubicBezTo>
                  <a:cubicBezTo>
                    <a:pt x="8425" y="2856"/>
                    <a:pt x="8337" y="2826"/>
                    <a:pt x="8257" y="2797"/>
                  </a:cubicBezTo>
                  <a:cubicBezTo>
                    <a:pt x="8096" y="2738"/>
                    <a:pt x="7944" y="2675"/>
                    <a:pt x="7799" y="2609"/>
                  </a:cubicBezTo>
                  <a:cubicBezTo>
                    <a:pt x="7782" y="2601"/>
                    <a:pt x="7764" y="2594"/>
                    <a:pt x="7748" y="2586"/>
                  </a:cubicBezTo>
                  <a:cubicBezTo>
                    <a:pt x="7616" y="2524"/>
                    <a:pt x="7494" y="2459"/>
                    <a:pt x="7376" y="2391"/>
                  </a:cubicBezTo>
                  <a:cubicBezTo>
                    <a:pt x="7348" y="2375"/>
                    <a:pt x="7320" y="2360"/>
                    <a:pt x="7294" y="2343"/>
                  </a:cubicBezTo>
                  <a:cubicBezTo>
                    <a:pt x="7188" y="2279"/>
                    <a:pt x="7088" y="2212"/>
                    <a:pt x="6994" y="2142"/>
                  </a:cubicBezTo>
                  <a:cubicBezTo>
                    <a:pt x="6960" y="2117"/>
                    <a:pt x="6927" y="2092"/>
                    <a:pt x="6895" y="2066"/>
                  </a:cubicBezTo>
                  <a:cubicBezTo>
                    <a:pt x="6811" y="2000"/>
                    <a:pt x="6731" y="1931"/>
                    <a:pt x="6656" y="1859"/>
                  </a:cubicBezTo>
                  <a:cubicBezTo>
                    <a:pt x="6619" y="1824"/>
                    <a:pt x="6584" y="1788"/>
                    <a:pt x="6549" y="1751"/>
                  </a:cubicBezTo>
                  <a:cubicBezTo>
                    <a:pt x="6491" y="1689"/>
                    <a:pt x="6435" y="1626"/>
                    <a:pt x="6381" y="1560"/>
                  </a:cubicBezTo>
                  <a:cubicBezTo>
                    <a:pt x="6338" y="1506"/>
                    <a:pt x="6297" y="1451"/>
                    <a:pt x="6257" y="1394"/>
                  </a:cubicBezTo>
                  <a:cubicBezTo>
                    <a:pt x="6227" y="1352"/>
                    <a:pt x="6199" y="1308"/>
                    <a:pt x="6171" y="1264"/>
                  </a:cubicBezTo>
                  <a:cubicBezTo>
                    <a:pt x="6116" y="1177"/>
                    <a:pt x="6064" y="1085"/>
                    <a:pt x="6016" y="991"/>
                  </a:cubicBezTo>
                  <a:cubicBezTo>
                    <a:pt x="6001" y="960"/>
                    <a:pt x="5985" y="928"/>
                    <a:pt x="5970" y="896"/>
                  </a:cubicBezTo>
                  <a:cubicBezTo>
                    <a:pt x="5916" y="780"/>
                    <a:pt x="5868" y="659"/>
                    <a:pt x="5824" y="533"/>
                  </a:cubicBezTo>
                  <a:cubicBezTo>
                    <a:pt x="5818" y="513"/>
                    <a:pt x="5811" y="494"/>
                    <a:pt x="5804" y="474"/>
                  </a:cubicBezTo>
                  <a:cubicBezTo>
                    <a:pt x="5756" y="325"/>
                    <a:pt x="5714" y="168"/>
                    <a:pt x="5679" y="5"/>
                  </a:cubicBezTo>
                  <a:cubicBezTo>
                    <a:pt x="5679" y="3"/>
                    <a:pt x="5679" y="2"/>
                    <a:pt x="5678" y="0"/>
                  </a:cubicBezTo>
                  <a:cubicBezTo>
                    <a:pt x="3865" y="4097"/>
                    <a:pt x="679" y="12227"/>
                    <a:pt x="132" y="13673"/>
                  </a:cubicBezTo>
                  <a:cubicBezTo>
                    <a:pt x="-425" y="15147"/>
                    <a:pt x="650" y="21231"/>
                    <a:pt x="5827" y="21416"/>
                  </a:cubicBezTo>
                  <a:cubicBezTo>
                    <a:pt x="11005" y="21600"/>
                    <a:pt x="12637" y="17636"/>
                    <a:pt x="14151" y="16023"/>
                  </a:cubicBezTo>
                  <a:cubicBezTo>
                    <a:pt x="15664" y="14410"/>
                    <a:pt x="17058" y="10539"/>
                    <a:pt x="18492" y="10216"/>
                  </a:cubicBezTo>
                  <a:cubicBezTo>
                    <a:pt x="19925" y="9893"/>
                    <a:pt x="20881" y="7681"/>
                    <a:pt x="20881" y="6114"/>
                  </a:cubicBezTo>
                  <a:cubicBezTo>
                    <a:pt x="20881" y="5072"/>
                    <a:pt x="21057" y="3298"/>
                    <a:pt x="21175" y="2226"/>
                  </a:cubicBezTo>
                  <a:cubicBezTo>
                    <a:pt x="21175" y="2226"/>
                    <a:pt x="21175" y="2226"/>
                    <a:pt x="21174" y="2226"/>
                  </a:cubicBezTo>
                  <a:cubicBezTo>
                    <a:pt x="21084" y="2307"/>
                    <a:pt x="20988" y="2383"/>
                    <a:pt x="20890" y="2457"/>
                  </a:cubicBezTo>
                  <a:close/>
                </a:path>
              </a:pathLst>
            </a:custGeom>
            <a:solidFill>
              <a:srgbClr val="343534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01" name="Shape 13201"/>
            <p:cNvSpPr/>
            <p:nvPr/>
          </p:nvSpPr>
          <p:spPr>
            <a:xfrm>
              <a:off x="721197" y="2261675"/>
              <a:ext cx="19872" cy="2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17668" extrusionOk="0">
                  <a:moveTo>
                    <a:pt x="401" y="17668"/>
                  </a:moveTo>
                  <a:cubicBezTo>
                    <a:pt x="6577" y="13539"/>
                    <a:pt x="13590" y="10231"/>
                    <a:pt x="21543" y="7921"/>
                  </a:cubicBezTo>
                  <a:lnTo>
                    <a:pt x="16320" y="2885"/>
                  </a:lnTo>
                  <a:cubicBezTo>
                    <a:pt x="16320" y="2885"/>
                    <a:pt x="11287" y="-3932"/>
                    <a:pt x="29" y="3391"/>
                  </a:cubicBezTo>
                  <a:cubicBezTo>
                    <a:pt x="-57" y="8044"/>
                    <a:pt x="47" y="12801"/>
                    <a:pt x="401" y="17668"/>
                  </a:cubicBezTo>
                  <a:close/>
                </a:path>
              </a:pathLst>
            </a:custGeom>
            <a:solidFill>
              <a:srgbClr val="F0F1F0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02" name="Shape 13202"/>
            <p:cNvSpPr/>
            <p:nvPr/>
          </p:nvSpPr>
          <p:spPr>
            <a:xfrm>
              <a:off x="692349" y="2278984"/>
              <a:ext cx="340587" cy="833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8801" y="4735"/>
                  </a:moveTo>
                  <a:cubicBezTo>
                    <a:pt x="3860" y="3691"/>
                    <a:pt x="2142" y="1677"/>
                    <a:pt x="1929" y="0"/>
                  </a:cubicBezTo>
                  <a:cubicBezTo>
                    <a:pt x="-702" y="996"/>
                    <a:pt x="-530" y="3543"/>
                    <a:pt x="1768" y="6132"/>
                  </a:cubicBezTo>
                  <a:cubicBezTo>
                    <a:pt x="4373" y="8962"/>
                    <a:pt x="4000" y="9539"/>
                    <a:pt x="12807" y="9434"/>
                  </a:cubicBezTo>
                  <a:cubicBezTo>
                    <a:pt x="9582" y="10744"/>
                    <a:pt x="7350" y="12211"/>
                    <a:pt x="10326" y="13784"/>
                  </a:cubicBezTo>
                  <a:cubicBezTo>
                    <a:pt x="11823" y="14943"/>
                    <a:pt x="16558" y="18424"/>
                    <a:pt x="20898" y="21600"/>
                  </a:cubicBezTo>
                  <a:cubicBezTo>
                    <a:pt x="17214" y="10666"/>
                    <a:pt x="10147" y="5114"/>
                    <a:pt x="8801" y="4735"/>
                  </a:cubicBezTo>
                  <a:close/>
                </a:path>
              </a:pathLst>
            </a:custGeom>
            <a:solidFill>
              <a:srgbClr val="8D8C8D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03" name="Shape 13203"/>
            <p:cNvSpPr/>
            <p:nvPr/>
          </p:nvSpPr>
          <p:spPr>
            <a:xfrm>
              <a:off x="640423" y="1927039"/>
              <a:ext cx="199104" cy="19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85" h="16091" extrusionOk="0">
                  <a:moveTo>
                    <a:pt x="14982" y="9866"/>
                  </a:moveTo>
                  <a:cubicBezTo>
                    <a:pt x="13601" y="8799"/>
                    <a:pt x="13343" y="6974"/>
                    <a:pt x="10813" y="2483"/>
                  </a:cubicBezTo>
                  <a:cubicBezTo>
                    <a:pt x="10453" y="2253"/>
                    <a:pt x="10076" y="1974"/>
                    <a:pt x="9683" y="1634"/>
                  </a:cubicBezTo>
                  <a:cubicBezTo>
                    <a:pt x="5662" y="-2404"/>
                    <a:pt x="-2059" y="1634"/>
                    <a:pt x="514" y="7287"/>
                  </a:cubicBezTo>
                  <a:cubicBezTo>
                    <a:pt x="3088" y="12294"/>
                    <a:pt x="9361" y="14232"/>
                    <a:pt x="9361" y="14232"/>
                  </a:cubicBezTo>
                  <a:cubicBezTo>
                    <a:pt x="9361" y="14379"/>
                    <a:pt x="9354" y="14578"/>
                    <a:pt x="9343" y="14812"/>
                  </a:cubicBezTo>
                  <a:cubicBezTo>
                    <a:pt x="19541" y="19196"/>
                    <a:pt x="16434" y="10987"/>
                    <a:pt x="14982" y="9866"/>
                  </a:cubicBezTo>
                  <a:close/>
                </a:path>
              </a:pathLst>
            </a:custGeom>
            <a:solidFill>
              <a:srgbClr val="FFEDDE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04" name="Shape 13204"/>
            <p:cNvSpPr/>
            <p:nvPr/>
          </p:nvSpPr>
          <p:spPr>
            <a:xfrm>
              <a:off x="380792" y="1384699"/>
              <a:ext cx="632260" cy="76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66" h="21216" extrusionOk="0">
                  <a:moveTo>
                    <a:pt x="11675" y="19692"/>
                  </a:moveTo>
                  <a:cubicBezTo>
                    <a:pt x="11675" y="19692"/>
                    <a:pt x="9309" y="19049"/>
                    <a:pt x="8338" y="17390"/>
                  </a:cubicBezTo>
                  <a:cubicBezTo>
                    <a:pt x="7367" y="15516"/>
                    <a:pt x="10279" y="14178"/>
                    <a:pt x="11796" y="15516"/>
                  </a:cubicBezTo>
                  <a:cubicBezTo>
                    <a:pt x="11945" y="15629"/>
                    <a:pt x="12087" y="15721"/>
                    <a:pt x="12223" y="15798"/>
                  </a:cubicBezTo>
                  <a:cubicBezTo>
                    <a:pt x="13698" y="16627"/>
                    <a:pt x="14358" y="15399"/>
                    <a:pt x="12524" y="14124"/>
                  </a:cubicBezTo>
                  <a:cubicBezTo>
                    <a:pt x="10522" y="12732"/>
                    <a:pt x="10825" y="9895"/>
                    <a:pt x="11190" y="9199"/>
                  </a:cubicBezTo>
                  <a:cubicBezTo>
                    <a:pt x="11554" y="8503"/>
                    <a:pt x="13738" y="5880"/>
                    <a:pt x="14830" y="3952"/>
                  </a:cubicBezTo>
                  <a:cubicBezTo>
                    <a:pt x="17717" y="1769"/>
                    <a:pt x="18316" y="4129"/>
                    <a:pt x="19848" y="5934"/>
                  </a:cubicBezTo>
                  <a:cubicBezTo>
                    <a:pt x="19854" y="5934"/>
                    <a:pt x="19860" y="5933"/>
                    <a:pt x="19866" y="5933"/>
                  </a:cubicBezTo>
                  <a:cubicBezTo>
                    <a:pt x="19866" y="5933"/>
                    <a:pt x="19381" y="4113"/>
                    <a:pt x="17924" y="1864"/>
                  </a:cubicBezTo>
                  <a:cubicBezTo>
                    <a:pt x="16468" y="-384"/>
                    <a:pt x="14345" y="-63"/>
                    <a:pt x="10037" y="151"/>
                  </a:cubicBezTo>
                  <a:cubicBezTo>
                    <a:pt x="1542" y="1704"/>
                    <a:pt x="-1734" y="8931"/>
                    <a:pt x="875" y="13268"/>
                  </a:cubicBezTo>
                  <a:cubicBezTo>
                    <a:pt x="3484" y="17604"/>
                    <a:pt x="6452" y="18432"/>
                    <a:pt x="11549" y="21216"/>
                  </a:cubicBezTo>
                  <a:cubicBezTo>
                    <a:pt x="11633" y="20735"/>
                    <a:pt x="11628" y="20378"/>
                    <a:pt x="11659" y="20017"/>
                  </a:cubicBezTo>
                  <a:cubicBezTo>
                    <a:pt x="11663" y="19969"/>
                    <a:pt x="11666" y="19925"/>
                    <a:pt x="11668" y="19884"/>
                  </a:cubicBezTo>
                  <a:cubicBezTo>
                    <a:pt x="11672" y="19806"/>
                    <a:pt x="11675" y="19741"/>
                    <a:pt x="11675" y="19692"/>
                  </a:cubicBezTo>
                  <a:close/>
                </a:path>
              </a:pathLst>
            </a:custGeom>
            <a:solidFill>
              <a:srgbClr val="CDA249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05" name="Shape 13205"/>
            <p:cNvSpPr/>
            <p:nvPr/>
          </p:nvSpPr>
          <p:spPr>
            <a:xfrm>
              <a:off x="1592404" y="1101989"/>
              <a:ext cx="195792" cy="232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41" h="21600" extrusionOk="0">
                  <a:moveTo>
                    <a:pt x="18737" y="21600"/>
                  </a:moveTo>
                  <a:cubicBezTo>
                    <a:pt x="21600" y="8816"/>
                    <a:pt x="14802" y="9651"/>
                    <a:pt x="14802" y="9651"/>
                  </a:cubicBezTo>
                  <a:lnTo>
                    <a:pt x="17307" y="6225"/>
                  </a:lnTo>
                  <a:cubicBezTo>
                    <a:pt x="17307" y="6225"/>
                    <a:pt x="7161" y="9701"/>
                    <a:pt x="2091" y="0"/>
                  </a:cubicBezTo>
                  <a:cubicBezTo>
                    <a:pt x="1930" y="737"/>
                    <a:pt x="1799" y="1279"/>
                    <a:pt x="1799" y="1279"/>
                  </a:cubicBezTo>
                  <a:lnTo>
                    <a:pt x="52" y="7573"/>
                  </a:lnTo>
                  <a:lnTo>
                    <a:pt x="0" y="7859"/>
                  </a:lnTo>
                  <a:cubicBezTo>
                    <a:pt x="3432" y="11939"/>
                    <a:pt x="11607" y="20767"/>
                    <a:pt x="18737" y="21600"/>
                  </a:cubicBezTo>
                  <a:close/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06" name="Shape 13206"/>
            <p:cNvSpPr/>
            <p:nvPr/>
          </p:nvSpPr>
          <p:spPr>
            <a:xfrm>
              <a:off x="1615482" y="923132"/>
              <a:ext cx="205437" cy="216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19849" extrusionOk="0">
                  <a:moveTo>
                    <a:pt x="6225" y="19802"/>
                  </a:moveTo>
                  <a:cubicBezTo>
                    <a:pt x="7708" y="20325"/>
                    <a:pt x="14867" y="16377"/>
                    <a:pt x="12803" y="12486"/>
                  </a:cubicBezTo>
                  <a:cubicBezTo>
                    <a:pt x="10739" y="8596"/>
                    <a:pt x="7966" y="8944"/>
                    <a:pt x="9707" y="7493"/>
                  </a:cubicBezTo>
                  <a:cubicBezTo>
                    <a:pt x="11448" y="6041"/>
                    <a:pt x="20543" y="7318"/>
                    <a:pt x="20929" y="3022"/>
                  </a:cubicBezTo>
                  <a:cubicBezTo>
                    <a:pt x="21316" y="-1275"/>
                    <a:pt x="11255" y="60"/>
                    <a:pt x="9578" y="757"/>
                  </a:cubicBezTo>
                  <a:cubicBezTo>
                    <a:pt x="9381" y="839"/>
                    <a:pt x="9136" y="898"/>
                    <a:pt x="8862" y="940"/>
                  </a:cubicBezTo>
                  <a:cubicBezTo>
                    <a:pt x="7019" y="2012"/>
                    <a:pt x="4182" y="2566"/>
                    <a:pt x="1957" y="3877"/>
                  </a:cubicBezTo>
                  <a:cubicBezTo>
                    <a:pt x="-284" y="5197"/>
                    <a:pt x="-39" y="9650"/>
                    <a:pt x="61" y="12693"/>
                  </a:cubicBezTo>
                  <a:cubicBezTo>
                    <a:pt x="2089" y="18961"/>
                    <a:pt x="5041" y="19385"/>
                    <a:pt x="6225" y="19802"/>
                  </a:cubicBezTo>
                  <a:close/>
                </a:path>
              </a:pathLst>
            </a:custGeom>
            <a:solidFill>
              <a:srgbClr val="FFECE0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07" name="Shape 13207"/>
            <p:cNvSpPr/>
            <p:nvPr/>
          </p:nvSpPr>
          <p:spPr>
            <a:xfrm>
              <a:off x="1015446" y="2417454"/>
              <a:ext cx="336110" cy="1078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63" h="21600" extrusionOk="0">
                  <a:moveTo>
                    <a:pt x="0" y="0"/>
                  </a:moveTo>
                  <a:lnTo>
                    <a:pt x="344" y="1982"/>
                  </a:lnTo>
                  <a:lnTo>
                    <a:pt x="2665" y="2869"/>
                  </a:lnTo>
                  <a:cubicBezTo>
                    <a:pt x="2665" y="2869"/>
                    <a:pt x="19368" y="12604"/>
                    <a:pt x="11253" y="19290"/>
                  </a:cubicBezTo>
                  <a:cubicBezTo>
                    <a:pt x="10319" y="21434"/>
                    <a:pt x="10089" y="21600"/>
                    <a:pt x="10089" y="21600"/>
                  </a:cubicBezTo>
                  <a:cubicBezTo>
                    <a:pt x="10089" y="21600"/>
                    <a:pt x="15662" y="21405"/>
                    <a:pt x="19132" y="20327"/>
                  </a:cubicBezTo>
                  <a:cubicBezTo>
                    <a:pt x="21600" y="11855"/>
                    <a:pt x="13032" y="8451"/>
                    <a:pt x="4557" y="2483"/>
                  </a:cubicBezTo>
                  <a:cubicBezTo>
                    <a:pt x="4445" y="1327"/>
                    <a:pt x="4445" y="1327"/>
                    <a:pt x="4445" y="1327"/>
                  </a:cubicBezTo>
                  <a:cubicBezTo>
                    <a:pt x="4445" y="13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08" name="Shape 13208"/>
            <p:cNvSpPr/>
            <p:nvPr/>
          </p:nvSpPr>
          <p:spPr>
            <a:xfrm>
              <a:off x="1050063" y="2192440"/>
              <a:ext cx="372647" cy="853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21600" extrusionOk="0">
                  <a:moveTo>
                    <a:pt x="12692" y="9324"/>
                  </a:moveTo>
                  <a:cubicBezTo>
                    <a:pt x="13436" y="8624"/>
                    <a:pt x="14180" y="5857"/>
                    <a:pt x="13031" y="4966"/>
                  </a:cubicBezTo>
                  <a:cubicBezTo>
                    <a:pt x="13031" y="4966"/>
                    <a:pt x="10461" y="3821"/>
                    <a:pt x="8094" y="2707"/>
                  </a:cubicBezTo>
                  <a:cubicBezTo>
                    <a:pt x="6444" y="1858"/>
                    <a:pt x="2514" y="566"/>
                    <a:pt x="740" y="0"/>
                  </a:cubicBezTo>
                  <a:cubicBezTo>
                    <a:pt x="497" y="7"/>
                    <a:pt x="251" y="15"/>
                    <a:pt x="0" y="27"/>
                  </a:cubicBezTo>
                  <a:cubicBezTo>
                    <a:pt x="7179" y="2670"/>
                    <a:pt x="8868" y="4489"/>
                    <a:pt x="8868" y="4489"/>
                  </a:cubicBezTo>
                  <a:lnTo>
                    <a:pt x="12646" y="9986"/>
                  </a:lnTo>
                  <a:lnTo>
                    <a:pt x="19701" y="21600"/>
                  </a:lnTo>
                  <a:cubicBezTo>
                    <a:pt x="20119" y="17499"/>
                    <a:pt x="21600" y="10838"/>
                    <a:pt x="12692" y="9324"/>
                  </a:cubicBezTo>
                  <a:close/>
                </a:path>
              </a:pathLst>
            </a:custGeom>
            <a:solidFill>
              <a:srgbClr val="8D8C8D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09" name="Shape 13209"/>
            <p:cNvSpPr/>
            <p:nvPr/>
          </p:nvSpPr>
          <p:spPr>
            <a:xfrm>
              <a:off x="1061602" y="2192440"/>
              <a:ext cx="601955" cy="1686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4" h="21521" extrusionOk="0">
                  <a:moveTo>
                    <a:pt x="20196" y="17769"/>
                  </a:moveTo>
                  <a:cubicBezTo>
                    <a:pt x="16727" y="10112"/>
                    <a:pt x="12268" y="4115"/>
                    <a:pt x="9212" y="2393"/>
                  </a:cubicBezTo>
                  <a:cubicBezTo>
                    <a:pt x="6271" y="736"/>
                    <a:pt x="3967" y="-79"/>
                    <a:pt x="0" y="6"/>
                  </a:cubicBezTo>
                  <a:cubicBezTo>
                    <a:pt x="1129" y="292"/>
                    <a:pt x="3631" y="943"/>
                    <a:pt x="4681" y="1371"/>
                  </a:cubicBezTo>
                  <a:cubicBezTo>
                    <a:pt x="6188" y="1932"/>
                    <a:pt x="7824" y="2509"/>
                    <a:pt x="7824" y="2509"/>
                  </a:cubicBezTo>
                  <a:cubicBezTo>
                    <a:pt x="8556" y="2958"/>
                    <a:pt x="8082" y="4352"/>
                    <a:pt x="7609" y="4705"/>
                  </a:cubicBezTo>
                  <a:cubicBezTo>
                    <a:pt x="13279" y="5468"/>
                    <a:pt x="12337" y="8825"/>
                    <a:pt x="12071" y="10892"/>
                  </a:cubicBezTo>
                  <a:lnTo>
                    <a:pt x="12126" y="10964"/>
                  </a:lnTo>
                  <a:lnTo>
                    <a:pt x="13674" y="13835"/>
                  </a:lnTo>
                  <a:cubicBezTo>
                    <a:pt x="13709" y="13899"/>
                    <a:pt x="13743" y="13969"/>
                    <a:pt x="13777" y="14042"/>
                  </a:cubicBezTo>
                  <a:cubicBezTo>
                    <a:pt x="13992" y="13887"/>
                    <a:pt x="14108" y="13799"/>
                    <a:pt x="14108" y="13799"/>
                  </a:cubicBezTo>
                  <a:lnTo>
                    <a:pt x="15453" y="19379"/>
                  </a:lnTo>
                  <a:lnTo>
                    <a:pt x="14984" y="19392"/>
                  </a:lnTo>
                  <a:cubicBezTo>
                    <a:pt x="15133" y="20548"/>
                    <a:pt x="15197" y="21430"/>
                    <a:pt x="15158" y="21521"/>
                  </a:cubicBezTo>
                  <a:cubicBezTo>
                    <a:pt x="19453" y="20414"/>
                    <a:pt x="21600" y="20506"/>
                    <a:pt x="20196" y="17769"/>
                  </a:cubicBezTo>
                  <a:close/>
                </a:path>
              </a:pathLst>
            </a:custGeom>
            <a:solidFill>
              <a:srgbClr val="343534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10" name="Shape 13210"/>
            <p:cNvSpPr/>
            <p:nvPr/>
          </p:nvSpPr>
          <p:spPr>
            <a:xfrm>
              <a:off x="726967" y="1500090"/>
              <a:ext cx="454458" cy="917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2" h="20475" extrusionOk="0">
                  <a:moveTo>
                    <a:pt x="17368" y="7064"/>
                  </a:moveTo>
                  <a:cubicBezTo>
                    <a:pt x="15055" y="4488"/>
                    <a:pt x="12847" y="2431"/>
                    <a:pt x="12847" y="2431"/>
                  </a:cubicBezTo>
                  <a:cubicBezTo>
                    <a:pt x="10525" y="966"/>
                    <a:pt x="9751" y="-1104"/>
                    <a:pt x="5537" y="707"/>
                  </a:cubicBezTo>
                  <a:cubicBezTo>
                    <a:pt x="3989" y="2259"/>
                    <a:pt x="892" y="4372"/>
                    <a:pt x="376" y="4932"/>
                  </a:cubicBezTo>
                  <a:cubicBezTo>
                    <a:pt x="-140" y="5493"/>
                    <a:pt x="-570" y="7778"/>
                    <a:pt x="2268" y="8899"/>
                  </a:cubicBezTo>
                  <a:cubicBezTo>
                    <a:pt x="4867" y="9925"/>
                    <a:pt x="3932" y="10914"/>
                    <a:pt x="1840" y="10246"/>
                  </a:cubicBezTo>
                  <a:cubicBezTo>
                    <a:pt x="3193" y="11445"/>
                    <a:pt x="3331" y="11932"/>
                    <a:pt x="4069" y="12217"/>
                  </a:cubicBezTo>
                  <a:cubicBezTo>
                    <a:pt x="4846" y="12516"/>
                    <a:pt x="6507" y="14707"/>
                    <a:pt x="1054" y="13537"/>
                  </a:cubicBezTo>
                  <a:cubicBezTo>
                    <a:pt x="998" y="14094"/>
                    <a:pt x="720" y="15452"/>
                    <a:pt x="720" y="15452"/>
                  </a:cubicBezTo>
                  <a:cubicBezTo>
                    <a:pt x="892" y="16314"/>
                    <a:pt x="548" y="16616"/>
                    <a:pt x="548" y="16616"/>
                  </a:cubicBezTo>
                  <a:cubicBezTo>
                    <a:pt x="921" y="17183"/>
                    <a:pt x="4276" y="19420"/>
                    <a:pt x="8921" y="20202"/>
                  </a:cubicBezTo>
                  <a:cubicBezTo>
                    <a:pt x="9324" y="20270"/>
                    <a:pt x="9736" y="20326"/>
                    <a:pt x="10157" y="20370"/>
                  </a:cubicBezTo>
                  <a:cubicBezTo>
                    <a:pt x="11003" y="20458"/>
                    <a:pt x="11882" y="20496"/>
                    <a:pt x="12789" y="20463"/>
                  </a:cubicBezTo>
                  <a:cubicBezTo>
                    <a:pt x="12909" y="20383"/>
                    <a:pt x="13027" y="20298"/>
                    <a:pt x="13143" y="20211"/>
                  </a:cubicBezTo>
                  <a:cubicBezTo>
                    <a:pt x="13730" y="19776"/>
                    <a:pt x="14272" y="19266"/>
                    <a:pt x="14699" y="18738"/>
                  </a:cubicBezTo>
                  <a:cubicBezTo>
                    <a:pt x="15220" y="17146"/>
                    <a:pt x="15956" y="15655"/>
                    <a:pt x="13710" y="15216"/>
                  </a:cubicBezTo>
                  <a:lnTo>
                    <a:pt x="13669" y="15072"/>
                  </a:lnTo>
                  <a:lnTo>
                    <a:pt x="13501" y="14474"/>
                  </a:lnTo>
                  <a:cubicBezTo>
                    <a:pt x="13501" y="14474"/>
                    <a:pt x="18589" y="13698"/>
                    <a:pt x="19809" y="12410"/>
                  </a:cubicBezTo>
                  <a:cubicBezTo>
                    <a:pt x="21030" y="11090"/>
                    <a:pt x="19488" y="9190"/>
                    <a:pt x="17368" y="7064"/>
                  </a:cubicBezTo>
                  <a:close/>
                </a:path>
              </a:pathLst>
            </a:custGeom>
            <a:solidFill>
              <a:srgbClr val="FFE6D4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11" name="Shape 13211"/>
            <p:cNvSpPr/>
            <p:nvPr/>
          </p:nvSpPr>
          <p:spPr>
            <a:xfrm>
              <a:off x="1615482" y="894284"/>
              <a:ext cx="315416" cy="296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3" h="18838" extrusionOk="0">
                  <a:moveTo>
                    <a:pt x="10699" y="6433"/>
                  </a:moveTo>
                  <a:cubicBezTo>
                    <a:pt x="13191" y="12297"/>
                    <a:pt x="16741" y="13213"/>
                    <a:pt x="19171" y="11564"/>
                  </a:cubicBezTo>
                  <a:cubicBezTo>
                    <a:pt x="21600" y="9915"/>
                    <a:pt x="20167" y="6494"/>
                    <a:pt x="17862" y="2463"/>
                  </a:cubicBezTo>
                  <a:cubicBezTo>
                    <a:pt x="15558" y="-1568"/>
                    <a:pt x="7647" y="203"/>
                    <a:pt x="6712" y="1791"/>
                  </a:cubicBezTo>
                  <a:cubicBezTo>
                    <a:pt x="6500" y="2133"/>
                    <a:pt x="6188" y="2407"/>
                    <a:pt x="5812" y="2645"/>
                  </a:cubicBezTo>
                  <a:cubicBezTo>
                    <a:pt x="5986" y="2616"/>
                    <a:pt x="6142" y="2575"/>
                    <a:pt x="6267" y="2518"/>
                  </a:cubicBezTo>
                  <a:cubicBezTo>
                    <a:pt x="7333" y="2036"/>
                    <a:pt x="13727" y="1112"/>
                    <a:pt x="13481" y="4086"/>
                  </a:cubicBezTo>
                  <a:cubicBezTo>
                    <a:pt x="13235" y="7060"/>
                    <a:pt x="7456" y="6176"/>
                    <a:pt x="6349" y="7180"/>
                  </a:cubicBezTo>
                  <a:cubicBezTo>
                    <a:pt x="5242" y="8185"/>
                    <a:pt x="7005" y="7944"/>
                    <a:pt x="8317" y="10637"/>
                  </a:cubicBezTo>
                  <a:cubicBezTo>
                    <a:pt x="9629" y="13329"/>
                    <a:pt x="5079" y="16062"/>
                    <a:pt x="4136" y="15700"/>
                  </a:cubicBezTo>
                  <a:cubicBezTo>
                    <a:pt x="3384" y="15411"/>
                    <a:pt x="1508" y="15118"/>
                    <a:pt x="219" y="10779"/>
                  </a:cubicBezTo>
                  <a:cubicBezTo>
                    <a:pt x="238" y="11435"/>
                    <a:pt x="250" y="11998"/>
                    <a:pt x="201" y="12369"/>
                  </a:cubicBezTo>
                  <a:cubicBezTo>
                    <a:pt x="137" y="12723"/>
                    <a:pt x="65" y="13081"/>
                    <a:pt x="0" y="13389"/>
                  </a:cubicBezTo>
                  <a:cubicBezTo>
                    <a:pt x="3308" y="20032"/>
                    <a:pt x="9927" y="17652"/>
                    <a:pt x="9927" y="17652"/>
                  </a:cubicBezTo>
                  <a:lnTo>
                    <a:pt x="9101" y="18838"/>
                  </a:lnTo>
                  <a:lnTo>
                    <a:pt x="12398" y="18187"/>
                  </a:lnTo>
                  <a:cubicBezTo>
                    <a:pt x="11469" y="12200"/>
                    <a:pt x="10575" y="6281"/>
                    <a:pt x="10699" y="6433"/>
                  </a:cubicBezTo>
                  <a:close/>
                </a:path>
              </a:pathLst>
            </a:custGeom>
            <a:solidFill>
              <a:srgbClr val="FFE2C9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12" name="Shape 13212"/>
            <p:cNvSpPr/>
            <p:nvPr/>
          </p:nvSpPr>
          <p:spPr>
            <a:xfrm>
              <a:off x="1753952" y="1182763"/>
              <a:ext cx="5339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69" y="0"/>
                  </a:moveTo>
                  <a:lnTo>
                    <a:pt x="677" y="17446"/>
                  </a:lnTo>
                  <a:lnTo>
                    <a:pt x="0" y="21600"/>
                  </a:lnTo>
                  <a:cubicBezTo>
                    <a:pt x="5797" y="18505"/>
                    <a:pt x="13417" y="14235"/>
                    <a:pt x="21600" y="9113"/>
                  </a:cubicBezTo>
                  <a:cubicBezTo>
                    <a:pt x="21491" y="6076"/>
                    <a:pt x="21381" y="3038"/>
                    <a:pt x="21269" y="0"/>
                  </a:cubicBezTo>
                  <a:close/>
                </a:path>
              </a:pathLst>
            </a:cu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13" name="Shape 13213"/>
            <p:cNvSpPr/>
            <p:nvPr/>
          </p:nvSpPr>
          <p:spPr>
            <a:xfrm>
              <a:off x="1678947" y="438488"/>
              <a:ext cx="289185" cy="308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28" y="2480"/>
                  </a:moveTo>
                  <a:cubicBezTo>
                    <a:pt x="4913" y="2480"/>
                    <a:pt x="2389" y="2243"/>
                    <a:pt x="0" y="1810"/>
                  </a:cubicBezTo>
                  <a:lnTo>
                    <a:pt x="0" y="20935"/>
                  </a:lnTo>
                  <a:cubicBezTo>
                    <a:pt x="2528" y="21369"/>
                    <a:pt x="5125" y="21600"/>
                    <a:pt x="7776" y="21600"/>
                  </a:cubicBezTo>
                  <a:cubicBezTo>
                    <a:pt x="12594" y="21600"/>
                    <a:pt x="17236" y="20847"/>
                    <a:pt x="21600" y="19463"/>
                  </a:cubicBezTo>
                  <a:lnTo>
                    <a:pt x="21600" y="0"/>
                  </a:lnTo>
                  <a:cubicBezTo>
                    <a:pt x="17510" y="1571"/>
                    <a:pt x="12691" y="2480"/>
                    <a:pt x="7528" y="2480"/>
                  </a:cubicBezTo>
                  <a:close/>
                </a:path>
              </a:pathLst>
            </a:custGeom>
            <a:solidFill>
              <a:srgbClr val="CEA63A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14" name="Shape 13214"/>
            <p:cNvSpPr/>
            <p:nvPr/>
          </p:nvSpPr>
          <p:spPr>
            <a:xfrm>
              <a:off x="2030892" y="386561"/>
              <a:ext cx="25536" cy="30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46"/>
                  </a:moveTo>
                  <a:lnTo>
                    <a:pt x="0" y="21600"/>
                  </a:lnTo>
                  <a:cubicBezTo>
                    <a:pt x="7302" y="21306"/>
                    <a:pt x="14479" y="20993"/>
                    <a:pt x="21600" y="20670"/>
                  </a:cubicBezTo>
                  <a:lnTo>
                    <a:pt x="21600" y="0"/>
                  </a:lnTo>
                  <a:cubicBezTo>
                    <a:pt x="14818" y="469"/>
                    <a:pt x="7635" y="920"/>
                    <a:pt x="0" y="1346"/>
                  </a:cubicBezTo>
                  <a:close/>
                </a:path>
              </a:pathLst>
            </a:custGeom>
            <a:solidFill>
              <a:srgbClr val="BE9A3C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15" name="Shape 13215"/>
            <p:cNvSpPr/>
            <p:nvPr/>
          </p:nvSpPr>
          <p:spPr>
            <a:xfrm>
              <a:off x="2088588" y="323096"/>
              <a:ext cx="19253" cy="332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35"/>
                  </a:moveTo>
                  <a:lnTo>
                    <a:pt x="0" y="21600"/>
                  </a:lnTo>
                  <a:cubicBezTo>
                    <a:pt x="5771" y="21390"/>
                    <a:pt x="11511" y="21178"/>
                    <a:pt x="17175" y="20957"/>
                  </a:cubicBezTo>
                  <a:cubicBezTo>
                    <a:pt x="19211" y="20189"/>
                    <a:pt x="20740" y="19393"/>
                    <a:pt x="21600" y="18565"/>
                  </a:cubicBezTo>
                  <a:cubicBezTo>
                    <a:pt x="21600" y="10936"/>
                    <a:pt x="21600" y="3214"/>
                    <a:pt x="21600" y="0"/>
                  </a:cubicBezTo>
                  <a:cubicBezTo>
                    <a:pt x="15310" y="598"/>
                    <a:pt x="8104" y="1177"/>
                    <a:pt x="0" y="1735"/>
                  </a:cubicBezTo>
                  <a:close/>
                </a:path>
              </a:pathLst>
            </a:custGeom>
            <a:solidFill>
              <a:srgbClr val="CEA63A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16" name="Shape 13216"/>
            <p:cNvSpPr/>
            <p:nvPr/>
          </p:nvSpPr>
          <p:spPr>
            <a:xfrm>
              <a:off x="1471242" y="363483"/>
              <a:ext cx="98879" cy="346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5383"/>
                  </a:lnTo>
                  <a:cubicBezTo>
                    <a:pt x="0" y="15383"/>
                    <a:pt x="1292" y="16963"/>
                    <a:pt x="4068" y="19207"/>
                  </a:cubicBezTo>
                  <a:cubicBezTo>
                    <a:pt x="9684" y="20128"/>
                    <a:pt x="15544" y="20927"/>
                    <a:pt x="21600" y="21600"/>
                  </a:cubicBezTo>
                  <a:lnTo>
                    <a:pt x="21600" y="4334"/>
                  </a:lnTo>
                  <a:cubicBezTo>
                    <a:pt x="12947" y="3181"/>
                    <a:pt x="5582" y="1706"/>
                    <a:pt x="0" y="0"/>
                  </a:cubicBezTo>
                  <a:close/>
                </a:path>
              </a:pathLst>
            </a:custGeom>
            <a:solidFill>
              <a:srgbClr val="EEC73A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17" name="Shape 13217"/>
            <p:cNvSpPr/>
            <p:nvPr/>
          </p:nvSpPr>
          <p:spPr>
            <a:xfrm>
              <a:off x="1569325" y="432718"/>
              <a:ext cx="51505" cy="29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0329"/>
                  </a:lnTo>
                  <a:cubicBezTo>
                    <a:pt x="7063" y="20810"/>
                    <a:pt x="14268" y="21234"/>
                    <a:pt x="21600" y="21600"/>
                  </a:cubicBezTo>
                  <a:lnTo>
                    <a:pt x="21600" y="1475"/>
                  </a:lnTo>
                  <a:cubicBezTo>
                    <a:pt x="14020" y="1053"/>
                    <a:pt x="6812" y="557"/>
                    <a:pt x="0" y="0"/>
                  </a:cubicBezTo>
                  <a:close/>
                </a:path>
              </a:pathLst>
            </a:custGeom>
            <a:solidFill>
              <a:srgbClr val="FFE169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18" name="Shape 13218"/>
            <p:cNvSpPr/>
            <p:nvPr/>
          </p:nvSpPr>
          <p:spPr>
            <a:xfrm>
              <a:off x="1621252" y="450027"/>
              <a:ext cx="54135" cy="287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0648"/>
                  </a:lnTo>
                  <a:cubicBezTo>
                    <a:pt x="7079" y="21029"/>
                    <a:pt x="14285" y="21347"/>
                    <a:pt x="21600" y="21600"/>
                  </a:cubicBezTo>
                  <a:lnTo>
                    <a:pt x="21600" y="1030"/>
                  </a:lnTo>
                  <a:cubicBezTo>
                    <a:pt x="14134" y="757"/>
                    <a:pt x="6906" y="414"/>
                    <a:pt x="0" y="0"/>
                  </a:cubicBezTo>
                  <a:close/>
                </a:path>
              </a:pathLst>
            </a:custGeom>
            <a:solidFill>
              <a:srgbClr val="EDC53B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19" name="Shape 13219"/>
            <p:cNvSpPr/>
            <p:nvPr/>
          </p:nvSpPr>
          <p:spPr>
            <a:xfrm>
              <a:off x="1967426" y="403870"/>
              <a:ext cx="66030" cy="312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99"/>
                  </a:moveTo>
                  <a:lnTo>
                    <a:pt x="0" y="21600"/>
                  </a:lnTo>
                  <a:cubicBezTo>
                    <a:pt x="7389" y="21072"/>
                    <a:pt x="14605" y="20455"/>
                    <a:pt x="21600" y="19745"/>
                  </a:cubicBezTo>
                  <a:lnTo>
                    <a:pt x="21600" y="0"/>
                  </a:lnTo>
                  <a:cubicBezTo>
                    <a:pt x="15116" y="913"/>
                    <a:pt x="7865" y="1718"/>
                    <a:pt x="0" y="2399"/>
                  </a:cubicBezTo>
                  <a:close/>
                </a:path>
              </a:pathLst>
            </a:custGeom>
            <a:solidFill>
              <a:srgbClr val="ECC93C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20" name="Shape 13220"/>
            <p:cNvSpPr/>
            <p:nvPr/>
          </p:nvSpPr>
          <p:spPr>
            <a:xfrm>
              <a:off x="2059740" y="351944"/>
              <a:ext cx="33441" cy="324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89"/>
                  </a:moveTo>
                  <a:lnTo>
                    <a:pt x="0" y="21600"/>
                  </a:lnTo>
                  <a:cubicBezTo>
                    <a:pt x="7330" y="21191"/>
                    <a:pt x="14540" y="20761"/>
                    <a:pt x="21600" y="20304"/>
                  </a:cubicBezTo>
                  <a:lnTo>
                    <a:pt x="21600" y="0"/>
                  </a:lnTo>
                  <a:cubicBezTo>
                    <a:pt x="15286" y="772"/>
                    <a:pt x="8050" y="1504"/>
                    <a:pt x="0" y="2189"/>
                  </a:cubicBezTo>
                  <a:close/>
                </a:path>
              </a:pathLst>
            </a:custGeom>
            <a:solidFill>
              <a:srgbClr val="FFDD69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21" name="Shape 13221"/>
            <p:cNvSpPr/>
            <p:nvPr/>
          </p:nvSpPr>
          <p:spPr>
            <a:xfrm>
              <a:off x="1753952" y="900054"/>
              <a:ext cx="128875" cy="28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E3BE32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22" name="Shape 13222"/>
            <p:cNvSpPr/>
            <p:nvPr/>
          </p:nvSpPr>
          <p:spPr>
            <a:xfrm>
              <a:off x="1777030" y="900054"/>
              <a:ext cx="30799" cy="28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FE162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23" name="Shape 13223"/>
            <p:cNvSpPr/>
            <p:nvPr/>
          </p:nvSpPr>
          <p:spPr>
            <a:xfrm>
              <a:off x="1805878" y="900054"/>
              <a:ext cx="30055" cy="28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E4BF31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24" name="Shape 13224"/>
            <p:cNvSpPr/>
            <p:nvPr/>
          </p:nvSpPr>
          <p:spPr>
            <a:xfrm>
              <a:off x="1834726" y="900054"/>
              <a:ext cx="30083" cy="28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C09B3C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25" name="Shape 13225"/>
            <p:cNvSpPr/>
            <p:nvPr/>
          </p:nvSpPr>
          <p:spPr>
            <a:xfrm>
              <a:off x="1540477" y="1165455"/>
              <a:ext cx="564198" cy="363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D1A53A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26" name="Shape 13226"/>
            <p:cNvSpPr/>
            <p:nvPr/>
          </p:nvSpPr>
          <p:spPr>
            <a:xfrm>
              <a:off x="1119298" y="1407777"/>
              <a:ext cx="708623" cy="107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extrusionOk="0">
                  <a:moveTo>
                    <a:pt x="13395" y="0"/>
                  </a:moveTo>
                  <a:lnTo>
                    <a:pt x="11414" y="7643"/>
                  </a:lnTo>
                  <a:lnTo>
                    <a:pt x="0" y="15991"/>
                  </a:lnTo>
                  <a:lnTo>
                    <a:pt x="4988" y="19205"/>
                  </a:lnTo>
                  <a:cubicBezTo>
                    <a:pt x="4988" y="19205"/>
                    <a:pt x="6571" y="21600"/>
                    <a:pt x="7802" y="21456"/>
                  </a:cubicBezTo>
                  <a:cubicBezTo>
                    <a:pt x="9033" y="21340"/>
                    <a:pt x="19057" y="12451"/>
                    <a:pt x="19365" y="11643"/>
                  </a:cubicBezTo>
                  <a:cubicBezTo>
                    <a:pt x="19831" y="11059"/>
                    <a:pt x="21479" y="3010"/>
                    <a:pt x="21600" y="2415"/>
                  </a:cubicBezTo>
                  <a:cubicBezTo>
                    <a:pt x="21564" y="2415"/>
                    <a:pt x="21529" y="2416"/>
                    <a:pt x="21494" y="2416"/>
                  </a:cubicBezTo>
                  <a:cubicBezTo>
                    <a:pt x="17760" y="2416"/>
                    <a:pt x="14583" y="1408"/>
                    <a:pt x="13395" y="0"/>
                  </a:cubicBezTo>
                  <a:close/>
                </a:path>
              </a:pathLst>
            </a:cu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27" name="Shape 13227"/>
            <p:cNvSpPr/>
            <p:nvPr/>
          </p:nvSpPr>
          <p:spPr>
            <a:xfrm>
              <a:off x="1580864" y="1188533"/>
              <a:ext cx="37256" cy="6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91"/>
                  </a:moveTo>
                  <a:cubicBezTo>
                    <a:pt x="15504" y="6929"/>
                    <a:pt x="10254" y="3095"/>
                    <a:pt x="6171" y="0"/>
                  </a:cubicBezTo>
                  <a:lnTo>
                    <a:pt x="0" y="21600"/>
                  </a:lnTo>
                  <a:cubicBezTo>
                    <a:pt x="6226" y="17804"/>
                    <a:pt x="13466" y="14282"/>
                    <a:pt x="21600" y="11091"/>
                  </a:cubicBezTo>
                  <a:close/>
                </a:path>
              </a:pathLst>
            </a:cu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28" name="Shape 13228"/>
            <p:cNvSpPr/>
            <p:nvPr/>
          </p:nvSpPr>
          <p:spPr>
            <a:xfrm>
              <a:off x="1644330" y="1165455"/>
              <a:ext cx="352143" cy="227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E4BF31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29" name="Shape 13229"/>
            <p:cNvSpPr/>
            <p:nvPr/>
          </p:nvSpPr>
          <p:spPr>
            <a:xfrm>
              <a:off x="1719334" y="1165455"/>
              <a:ext cx="208591" cy="13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D1A63A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30" name="Shape 13230"/>
            <p:cNvSpPr/>
            <p:nvPr/>
          </p:nvSpPr>
          <p:spPr>
            <a:xfrm>
              <a:off x="1603943" y="1390468"/>
              <a:ext cx="244545" cy="9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8" h="15269" extrusionOk="0">
                  <a:moveTo>
                    <a:pt x="2047" y="104"/>
                  </a:moveTo>
                  <a:cubicBezTo>
                    <a:pt x="55" y="-522"/>
                    <a:pt x="-703" y="1748"/>
                    <a:pt x="772" y="4800"/>
                  </a:cubicBezTo>
                  <a:cubicBezTo>
                    <a:pt x="2246" y="7852"/>
                    <a:pt x="8064" y="21078"/>
                    <a:pt x="19382" y="12313"/>
                  </a:cubicBezTo>
                  <a:cubicBezTo>
                    <a:pt x="20897" y="11139"/>
                    <a:pt x="20777" y="8165"/>
                    <a:pt x="18107" y="7617"/>
                  </a:cubicBezTo>
                  <a:cubicBezTo>
                    <a:pt x="15437" y="7069"/>
                    <a:pt x="3601" y="2452"/>
                    <a:pt x="2047" y="104"/>
                  </a:cubicBezTo>
                  <a:close/>
                </a:path>
              </a:pathLst>
            </a:custGeom>
            <a:solidFill>
              <a:srgbClr val="FFE068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31" name="Shape 13231"/>
            <p:cNvSpPr/>
            <p:nvPr/>
          </p:nvSpPr>
          <p:spPr>
            <a:xfrm>
              <a:off x="1690486" y="1309694"/>
              <a:ext cx="150244" cy="5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7" h="15269" extrusionOk="0">
                  <a:moveTo>
                    <a:pt x="2048" y="104"/>
                  </a:moveTo>
                  <a:cubicBezTo>
                    <a:pt x="54" y="-522"/>
                    <a:pt x="-703" y="1748"/>
                    <a:pt x="772" y="4800"/>
                  </a:cubicBezTo>
                  <a:cubicBezTo>
                    <a:pt x="2247" y="7852"/>
                    <a:pt x="8064" y="21078"/>
                    <a:pt x="19382" y="12313"/>
                  </a:cubicBezTo>
                  <a:cubicBezTo>
                    <a:pt x="20897" y="11139"/>
                    <a:pt x="20776" y="8164"/>
                    <a:pt x="18107" y="7617"/>
                  </a:cubicBezTo>
                  <a:cubicBezTo>
                    <a:pt x="15438" y="7069"/>
                    <a:pt x="3602" y="2452"/>
                    <a:pt x="2048" y="104"/>
                  </a:cubicBezTo>
                  <a:close/>
                </a:path>
              </a:pathLst>
            </a:custGeom>
            <a:solidFill>
              <a:srgbClr val="FFE068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32" name="Shape 13232"/>
            <p:cNvSpPr/>
            <p:nvPr/>
          </p:nvSpPr>
          <p:spPr>
            <a:xfrm>
              <a:off x="1488551" y="646192"/>
              <a:ext cx="615391" cy="26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02"/>
                  </a:moveTo>
                  <a:cubicBezTo>
                    <a:pt x="1097" y="9056"/>
                    <a:pt x="3637" y="21600"/>
                    <a:pt x="8095" y="21600"/>
                  </a:cubicBezTo>
                  <a:cubicBezTo>
                    <a:pt x="8095" y="21600"/>
                    <a:pt x="11950" y="21600"/>
                    <a:pt x="13234" y="21600"/>
                  </a:cubicBezTo>
                  <a:cubicBezTo>
                    <a:pt x="15020" y="21600"/>
                    <a:pt x="20574" y="15588"/>
                    <a:pt x="21600" y="0"/>
                  </a:cubicBezTo>
                  <a:cubicBezTo>
                    <a:pt x="18285" y="5183"/>
                    <a:pt x="14372" y="8180"/>
                    <a:pt x="10179" y="8180"/>
                  </a:cubicBezTo>
                  <a:cubicBezTo>
                    <a:pt x="6499" y="8180"/>
                    <a:pt x="3034" y="5870"/>
                    <a:pt x="0" y="1802"/>
                  </a:cubicBezTo>
                  <a:close/>
                </a:path>
              </a:pathLst>
            </a:custGeom>
            <a:solidFill>
              <a:srgbClr val="BE9A3C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33" name="Shape 13233"/>
            <p:cNvSpPr/>
            <p:nvPr/>
          </p:nvSpPr>
          <p:spPr>
            <a:xfrm>
              <a:off x="1419316" y="0"/>
              <a:ext cx="717531" cy="475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A98F3C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34" name="Shape 13234"/>
            <p:cNvSpPr/>
            <p:nvPr/>
          </p:nvSpPr>
          <p:spPr>
            <a:xfrm>
              <a:off x="1419316" y="0"/>
              <a:ext cx="717531" cy="426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CBA33B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35" name="Shape 13235"/>
            <p:cNvSpPr/>
            <p:nvPr/>
          </p:nvSpPr>
          <p:spPr>
            <a:xfrm>
              <a:off x="1436625" y="0"/>
              <a:ext cx="682823" cy="34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E169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36" name="Shape 13236"/>
            <p:cNvSpPr/>
            <p:nvPr/>
          </p:nvSpPr>
          <p:spPr>
            <a:xfrm>
              <a:off x="1500090" y="28847"/>
              <a:ext cx="559611" cy="28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776129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37" name="Shape 13237"/>
            <p:cNvSpPr/>
            <p:nvPr/>
          </p:nvSpPr>
          <p:spPr>
            <a:xfrm>
              <a:off x="1448164" y="253861"/>
              <a:ext cx="502915" cy="171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19642" extrusionOk="0">
                  <a:moveTo>
                    <a:pt x="893" y="739"/>
                  </a:moveTo>
                  <a:cubicBezTo>
                    <a:pt x="253" y="-840"/>
                    <a:pt x="-222" y="344"/>
                    <a:pt x="108" y="2093"/>
                  </a:cubicBezTo>
                  <a:cubicBezTo>
                    <a:pt x="439" y="3841"/>
                    <a:pt x="2627" y="17715"/>
                    <a:pt x="9938" y="19350"/>
                  </a:cubicBezTo>
                  <a:cubicBezTo>
                    <a:pt x="15864" y="20760"/>
                    <a:pt x="18797" y="16868"/>
                    <a:pt x="20944" y="11680"/>
                  </a:cubicBezTo>
                  <a:cubicBezTo>
                    <a:pt x="21378" y="10101"/>
                    <a:pt x="20428" y="9255"/>
                    <a:pt x="18797" y="10270"/>
                  </a:cubicBezTo>
                  <a:cubicBezTo>
                    <a:pt x="17165" y="11285"/>
                    <a:pt x="8492" y="12582"/>
                    <a:pt x="5477" y="8296"/>
                  </a:cubicBezTo>
                  <a:cubicBezTo>
                    <a:pt x="2380" y="4461"/>
                    <a:pt x="893" y="739"/>
                    <a:pt x="893" y="739"/>
                  </a:cubicBezTo>
                  <a:close/>
                </a:path>
              </a:pathLst>
            </a:custGeom>
            <a:solidFill>
              <a:srgbClr val="EEC73E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3238" name="Shape 13238"/>
            <p:cNvSpPr/>
            <p:nvPr/>
          </p:nvSpPr>
          <p:spPr>
            <a:xfrm>
              <a:off x="1540477" y="323096"/>
              <a:ext cx="293635" cy="66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19642" extrusionOk="0">
                  <a:moveTo>
                    <a:pt x="893" y="739"/>
                  </a:moveTo>
                  <a:cubicBezTo>
                    <a:pt x="254" y="-840"/>
                    <a:pt x="-222" y="344"/>
                    <a:pt x="108" y="2091"/>
                  </a:cubicBezTo>
                  <a:cubicBezTo>
                    <a:pt x="439" y="3840"/>
                    <a:pt x="2627" y="17714"/>
                    <a:pt x="9938" y="19349"/>
                  </a:cubicBezTo>
                  <a:cubicBezTo>
                    <a:pt x="15864" y="20760"/>
                    <a:pt x="18797" y="16867"/>
                    <a:pt x="20945" y="11680"/>
                  </a:cubicBezTo>
                  <a:cubicBezTo>
                    <a:pt x="21378" y="10099"/>
                    <a:pt x="20428" y="9255"/>
                    <a:pt x="18797" y="10269"/>
                  </a:cubicBezTo>
                  <a:cubicBezTo>
                    <a:pt x="17165" y="11285"/>
                    <a:pt x="8492" y="12582"/>
                    <a:pt x="5477" y="8296"/>
                  </a:cubicBezTo>
                  <a:cubicBezTo>
                    <a:pt x="2379" y="4461"/>
                    <a:pt x="893" y="739"/>
                    <a:pt x="893" y="739"/>
                  </a:cubicBezTo>
                  <a:close/>
                </a:path>
              </a:pathLst>
            </a:custGeom>
            <a:solidFill>
              <a:srgbClr val="FFE068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sp>
        <p:nvSpPr>
          <p:cNvPr id="13240" name="Shape 13240"/>
          <p:cNvSpPr/>
          <p:nvPr/>
        </p:nvSpPr>
        <p:spPr>
          <a:xfrm>
            <a:off x="8516889" y="3006470"/>
            <a:ext cx="733545" cy="1187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1" h="21581" extrusionOk="0">
                <a:moveTo>
                  <a:pt x="15048" y="747"/>
                </a:moveTo>
                <a:cubicBezTo>
                  <a:pt x="15044" y="745"/>
                  <a:pt x="15041" y="747"/>
                  <a:pt x="15041" y="755"/>
                </a:cubicBezTo>
                <a:cubicBezTo>
                  <a:pt x="15041" y="762"/>
                  <a:pt x="15044" y="764"/>
                  <a:pt x="15048" y="758"/>
                </a:cubicBezTo>
                <a:cubicBezTo>
                  <a:pt x="15050" y="754"/>
                  <a:pt x="15050" y="749"/>
                  <a:pt x="15048" y="747"/>
                </a:cubicBezTo>
                <a:close/>
                <a:moveTo>
                  <a:pt x="15001" y="21548"/>
                </a:moveTo>
                <a:cubicBezTo>
                  <a:pt x="14945" y="21542"/>
                  <a:pt x="14895" y="21535"/>
                  <a:pt x="14875" y="21529"/>
                </a:cubicBezTo>
                <a:cubicBezTo>
                  <a:pt x="14837" y="21516"/>
                  <a:pt x="14797" y="21490"/>
                  <a:pt x="14791" y="21476"/>
                </a:cubicBezTo>
                <a:cubicBezTo>
                  <a:pt x="14781" y="21450"/>
                  <a:pt x="14752" y="21358"/>
                  <a:pt x="14746" y="21329"/>
                </a:cubicBezTo>
                <a:cubicBezTo>
                  <a:pt x="14742" y="21312"/>
                  <a:pt x="14746" y="21287"/>
                  <a:pt x="14758" y="21269"/>
                </a:cubicBezTo>
                <a:cubicBezTo>
                  <a:pt x="14774" y="21235"/>
                  <a:pt x="14774" y="21232"/>
                  <a:pt x="14752" y="21194"/>
                </a:cubicBezTo>
                <a:cubicBezTo>
                  <a:pt x="14718" y="21142"/>
                  <a:pt x="14715" y="21018"/>
                  <a:pt x="14746" y="20969"/>
                </a:cubicBezTo>
                <a:cubicBezTo>
                  <a:pt x="14783" y="20906"/>
                  <a:pt x="14902" y="20801"/>
                  <a:pt x="15007" y="20732"/>
                </a:cubicBezTo>
                <a:cubicBezTo>
                  <a:pt x="15048" y="20706"/>
                  <a:pt x="15086" y="20670"/>
                  <a:pt x="15107" y="20634"/>
                </a:cubicBezTo>
                <a:cubicBezTo>
                  <a:pt x="15143" y="20576"/>
                  <a:pt x="15165" y="20551"/>
                  <a:pt x="15188" y="20532"/>
                </a:cubicBezTo>
                <a:cubicBezTo>
                  <a:pt x="15200" y="20522"/>
                  <a:pt x="15204" y="20511"/>
                  <a:pt x="15200" y="20503"/>
                </a:cubicBezTo>
                <a:cubicBezTo>
                  <a:pt x="15196" y="20496"/>
                  <a:pt x="15200" y="20488"/>
                  <a:pt x="15212" y="20485"/>
                </a:cubicBezTo>
                <a:cubicBezTo>
                  <a:pt x="15231" y="20481"/>
                  <a:pt x="15307" y="20362"/>
                  <a:pt x="15307" y="20337"/>
                </a:cubicBezTo>
                <a:cubicBezTo>
                  <a:pt x="15307" y="20325"/>
                  <a:pt x="15299" y="20309"/>
                  <a:pt x="15289" y="20299"/>
                </a:cubicBezTo>
                <a:cubicBezTo>
                  <a:pt x="15277" y="20288"/>
                  <a:pt x="15265" y="20260"/>
                  <a:pt x="15261" y="20233"/>
                </a:cubicBezTo>
                <a:cubicBezTo>
                  <a:pt x="15251" y="20178"/>
                  <a:pt x="15210" y="20035"/>
                  <a:pt x="15194" y="20015"/>
                </a:cubicBezTo>
                <a:cubicBezTo>
                  <a:pt x="15180" y="19992"/>
                  <a:pt x="15131" y="19873"/>
                  <a:pt x="15123" y="19834"/>
                </a:cubicBezTo>
                <a:cubicBezTo>
                  <a:pt x="15121" y="19815"/>
                  <a:pt x="15107" y="19778"/>
                  <a:pt x="15097" y="19753"/>
                </a:cubicBezTo>
                <a:cubicBezTo>
                  <a:pt x="14999" y="19517"/>
                  <a:pt x="15005" y="19532"/>
                  <a:pt x="14987" y="19423"/>
                </a:cubicBezTo>
                <a:cubicBezTo>
                  <a:pt x="14979" y="19390"/>
                  <a:pt x="14970" y="19357"/>
                  <a:pt x="14966" y="19354"/>
                </a:cubicBezTo>
                <a:cubicBezTo>
                  <a:pt x="14957" y="19349"/>
                  <a:pt x="14945" y="19316"/>
                  <a:pt x="14935" y="19275"/>
                </a:cubicBezTo>
                <a:cubicBezTo>
                  <a:pt x="14926" y="19239"/>
                  <a:pt x="14916" y="19206"/>
                  <a:pt x="14914" y="19201"/>
                </a:cubicBezTo>
                <a:cubicBezTo>
                  <a:pt x="14909" y="19200"/>
                  <a:pt x="14898" y="19170"/>
                  <a:pt x="14886" y="19135"/>
                </a:cubicBezTo>
                <a:cubicBezTo>
                  <a:pt x="14872" y="19102"/>
                  <a:pt x="14860" y="19072"/>
                  <a:pt x="14856" y="19068"/>
                </a:cubicBezTo>
                <a:cubicBezTo>
                  <a:pt x="14853" y="19064"/>
                  <a:pt x="14833" y="18988"/>
                  <a:pt x="14804" y="18844"/>
                </a:cubicBezTo>
                <a:cubicBezTo>
                  <a:pt x="14789" y="18782"/>
                  <a:pt x="14774" y="18705"/>
                  <a:pt x="14760" y="18614"/>
                </a:cubicBezTo>
                <a:cubicBezTo>
                  <a:pt x="14752" y="18567"/>
                  <a:pt x="14723" y="18345"/>
                  <a:pt x="14708" y="18207"/>
                </a:cubicBezTo>
                <a:lnTo>
                  <a:pt x="14693" y="18090"/>
                </a:lnTo>
                <a:lnTo>
                  <a:pt x="14621" y="18029"/>
                </a:lnTo>
                <a:cubicBezTo>
                  <a:pt x="14434" y="17869"/>
                  <a:pt x="14406" y="17835"/>
                  <a:pt x="14286" y="17621"/>
                </a:cubicBezTo>
                <a:cubicBezTo>
                  <a:pt x="14268" y="17586"/>
                  <a:pt x="14239" y="17543"/>
                  <a:pt x="14225" y="17524"/>
                </a:cubicBezTo>
                <a:cubicBezTo>
                  <a:pt x="14199" y="17490"/>
                  <a:pt x="14189" y="17477"/>
                  <a:pt x="14170" y="17450"/>
                </a:cubicBezTo>
                <a:cubicBezTo>
                  <a:pt x="14156" y="17430"/>
                  <a:pt x="14132" y="17355"/>
                  <a:pt x="14087" y="17189"/>
                </a:cubicBezTo>
                <a:cubicBezTo>
                  <a:pt x="14067" y="17115"/>
                  <a:pt x="14047" y="17031"/>
                  <a:pt x="14037" y="17002"/>
                </a:cubicBezTo>
                <a:cubicBezTo>
                  <a:pt x="14024" y="16947"/>
                  <a:pt x="14008" y="16864"/>
                  <a:pt x="13990" y="16737"/>
                </a:cubicBezTo>
                <a:cubicBezTo>
                  <a:pt x="13984" y="16692"/>
                  <a:pt x="13976" y="16642"/>
                  <a:pt x="13974" y="16625"/>
                </a:cubicBezTo>
                <a:cubicBezTo>
                  <a:pt x="13970" y="16608"/>
                  <a:pt x="13950" y="16571"/>
                  <a:pt x="13927" y="16540"/>
                </a:cubicBezTo>
                <a:cubicBezTo>
                  <a:pt x="13906" y="16510"/>
                  <a:pt x="13872" y="16456"/>
                  <a:pt x="13856" y="16420"/>
                </a:cubicBezTo>
                <a:cubicBezTo>
                  <a:pt x="13839" y="16385"/>
                  <a:pt x="13818" y="16346"/>
                  <a:pt x="13810" y="16333"/>
                </a:cubicBezTo>
                <a:cubicBezTo>
                  <a:pt x="13792" y="16312"/>
                  <a:pt x="13742" y="16213"/>
                  <a:pt x="13658" y="16049"/>
                </a:cubicBezTo>
                <a:cubicBezTo>
                  <a:pt x="13623" y="15974"/>
                  <a:pt x="13562" y="15834"/>
                  <a:pt x="13528" y="15750"/>
                </a:cubicBezTo>
                <a:cubicBezTo>
                  <a:pt x="13509" y="15698"/>
                  <a:pt x="13506" y="15696"/>
                  <a:pt x="13453" y="15670"/>
                </a:cubicBezTo>
                <a:cubicBezTo>
                  <a:pt x="13329" y="15614"/>
                  <a:pt x="13210" y="15544"/>
                  <a:pt x="13155" y="15498"/>
                </a:cubicBezTo>
                <a:cubicBezTo>
                  <a:pt x="13072" y="15428"/>
                  <a:pt x="13066" y="15423"/>
                  <a:pt x="13036" y="15381"/>
                </a:cubicBezTo>
                <a:cubicBezTo>
                  <a:pt x="13025" y="15361"/>
                  <a:pt x="13009" y="15342"/>
                  <a:pt x="13003" y="15339"/>
                </a:cubicBezTo>
                <a:cubicBezTo>
                  <a:pt x="12999" y="15334"/>
                  <a:pt x="12983" y="15304"/>
                  <a:pt x="12964" y="15270"/>
                </a:cubicBezTo>
                <a:cubicBezTo>
                  <a:pt x="12939" y="15221"/>
                  <a:pt x="12932" y="15196"/>
                  <a:pt x="12932" y="15142"/>
                </a:cubicBezTo>
                <a:cubicBezTo>
                  <a:pt x="12932" y="15078"/>
                  <a:pt x="12934" y="15073"/>
                  <a:pt x="12970" y="15032"/>
                </a:cubicBezTo>
                <a:cubicBezTo>
                  <a:pt x="12999" y="14998"/>
                  <a:pt x="13035" y="14975"/>
                  <a:pt x="13147" y="14912"/>
                </a:cubicBezTo>
                <a:lnTo>
                  <a:pt x="13289" y="14834"/>
                </a:lnTo>
                <a:lnTo>
                  <a:pt x="13301" y="14727"/>
                </a:lnTo>
                <a:cubicBezTo>
                  <a:pt x="13315" y="14631"/>
                  <a:pt x="13313" y="14615"/>
                  <a:pt x="13297" y="14569"/>
                </a:cubicBezTo>
                <a:cubicBezTo>
                  <a:pt x="13273" y="14506"/>
                  <a:pt x="13279" y="14447"/>
                  <a:pt x="13313" y="14394"/>
                </a:cubicBezTo>
                <a:cubicBezTo>
                  <a:pt x="13350" y="14337"/>
                  <a:pt x="13352" y="14312"/>
                  <a:pt x="13322" y="14280"/>
                </a:cubicBezTo>
                <a:cubicBezTo>
                  <a:pt x="13301" y="14257"/>
                  <a:pt x="13299" y="14244"/>
                  <a:pt x="13297" y="14198"/>
                </a:cubicBezTo>
                <a:cubicBezTo>
                  <a:pt x="13297" y="14148"/>
                  <a:pt x="13299" y="14139"/>
                  <a:pt x="13334" y="14099"/>
                </a:cubicBezTo>
                <a:cubicBezTo>
                  <a:pt x="13354" y="14074"/>
                  <a:pt x="13382" y="14050"/>
                  <a:pt x="13394" y="14044"/>
                </a:cubicBezTo>
                <a:cubicBezTo>
                  <a:pt x="13423" y="14029"/>
                  <a:pt x="13419" y="14013"/>
                  <a:pt x="13366" y="13969"/>
                </a:cubicBezTo>
                <a:cubicBezTo>
                  <a:pt x="13309" y="13921"/>
                  <a:pt x="13279" y="13878"/>
                  <a:pt x="13279" y="13838"/>
                </a:cubicBezTo>
                <a:cubicBezTo>
                  <a:pt x="13279" y="13808"/>
                  <a:pt x="13309" y="13756"/>
                  <a:pt x="13332" y="13740"/>
                </a:cubicBezTo>
                <a:cubicBezTo>
                  <a:pt x="13366" y="13719"/>
                  <a:pt x="13344" y="13622"/>
                  <a:pt x="13303" y="13589"/>
                </a:cubicBezTo>
                <a:cubicBezTo>
                  <a:pt x="13267" y="13560"/>
                  <a:pt x="13267" y="13548"/>
                  <a:pt x="13303" y="13488"/>
                </a:cubicBezTo>
                <a:cubicBezTo>
                  <a:pt x="13340" y="13430"/>
                  <a:pt x="13376" y="13385"/>
                  <a:pt x="13439" y="13318"/>
                </a:cubicBezTo>
                <a:cubicBezTo>
                  <a:pt x="13512" y="13242"/>
                  <a:pt x="13534" y="13193"/>
                  <a:pt x="13509" y="13165"/>
                </a:cubicBezTo>
                <a:cubicBezTo>
                  <a:pt x="13463" y="13116"/>
                  <a:pt x="13322" y="13164"/>
                  <a:pt x="13109" y="13306"/>
                </a:cubicBezTo>
                <a:cubicBezTo>
                  <a:pt x="13068" y="13334"/>
                  <a:pt x="12922" y="13419"/>
                  <a:pt x="12790" y="13492"/>
                </a:cubicBezTo>
                <a:cubicBezTo>
                  <a:pt x="12655" y="13568"/>
                  <a:pt x="12507" y="13650"/>
                  <a:pt x="12462" y="13677"/>
                </a:cubicBezTo>
                <a:cubicBezTo>
                  <a:pt x="12352" y="13742"/>
                  <a:pt x="11976" y="13977"/>
                  <a:pt x="11941" y="14002"/>
                </a:cubicBezTo>
                <a:cubicBezTo>
                  <a:pt x="11927" y="14013"/>
                  <a:pt x="11883" y="14042"/>
                  <a:pt x="11848" y="14067"/>
                </a:cubicBezTo>
                <a:cubicBezTo>
                  <a:pt x="11713" y="14157"/>
                  <a:pt x="11542" y="14281"/>
                  <a:pt x="11287" y="14478"/>
                </a:cubicBezTo>
                <a:cubicBezTo>
                  <a:pt x="11244" y="14512"/>
                  <a:pt x="11210" y="14540"/>
                  <a:pt x="11210" y="14540"/>
                </a:cubicBezTo>
                <a:cubicBezTo>
                  <a:pt x="11210" y="14543"/>
                  <a:pt x="11199" y="14552"/>
                  <a:pt x="11183" y="14562"/>
                </a:cubicBezTo>
                <a:cubicBezTo>
                  <a:pt x="11169" y="14571"/>
                  <a:pt x="11134" y="14596"/>
                  <a:pt x="11110" y="14617"/>
                </a:cubicBezTo>
                <a:cubicBezTo>
                  <a:pt x="11021" y="14685"/>
                  <a:pt x="10810" y="14852"/>
                  <a:pt x="10673" y="14956"/>
                </a:cubicBezTo>
                <a:cubicBezTo>
                  <a:pt x="10561" y="15041"/>
                  <a:pt x="10160" y="15370"/>
                  <a:pt x="10160" y="15375"/>
                </a:cubicBezTo>
                <a:cubicBezTo>
                  <a:pt x="10160" y="15375"/>
                  <a:pt x="10146" y="15390"/>
                  <a:pt x="10129" y="15404"/>
                </a:cubicBezTo>
                <a:cubicBezTo>
                  <a:pt x="10109" y="15418"/>
                  <a:pt x="10085" y="15440"/>
                  <a:pt x="10073" y="15452"/>
                </a:cubicBezTo>
                <a:cubicBezTo>
                  <a:pt x="9892" y="15628"/>
                  <a:pt x="9842" y="15663"/>
                  <a:pt x="9661" y="15751"/>
                </a:cubicBezTo>
                <a:cubicBezTo>
                  <a:pt x="9562" y="15798"/>
                  <a:pt x="9408" y="15855"/>
                  <a:pt x="9379" y="15855"/>
                </a:cubicBezTo>
                <a:cubicBezTo>
                  <a:pt x="9352" y="15855"/>
                  <a:pt x="9352" y="15868"/>
                  <a:pt x="9379" y="15898"/>
                </a:cubicBezTo>
                <a:cubicBezTo>
                  <a:pt x="9416" y="15938"/>
                  <a:pt x="9436" y="15962"/>
                  <a:pt x="9467" y="16010"/>
                </a:cubicBezTo>
                <a:cubicBezTo>
                  <a:pt x="9501" y="16063"/>
                  <a:pt x="9556" y="16120"/>
                  <a:pt x="9580" y="16132"/>
                </a:cubicBezTo>
                <a:cubicBezTo>
                  <a:pt x="9609" y="16144"/>
                  <a:pt x="9651" y="16160"/>
                  <a:pt x="9712" y="16178"/>
                </a:cubicBezTo>
                <a:cubicBezTo>
                  <a:pt x="9886" y="16231"/>
                  <a:pt x="10001" y="16285"/>
                  <a:pt x="10058" y="16341"/>
                </a:cubicBezTo>
                <a:cubicBezTo>
                  <a:pt x="10133" y="16415"/>
                  <a:pt x="10182" y="16525"/>
                  <a:pt x="10182" y="16623"/>
                </a:cubicBezTo>
                <a:cubicBezTo>
                  <a:pt x="10182" y="16689"/>
                  <a:pt x="10187" y="16705"/>
                  <a:pt x="10234" y="16762"/>
                </a:cubicBezTo>
                <a:cubicBezTo>
                  <a:pt x="10249" y="16783"/>
                  <a:pt x="10255" y="16794"/>
                  <a:pt x="10306" y="16898"/>
                </a:cubicBezTo>
                <a:cubicBezTo>
                  <a:pt x="10324" y="16927"/>
                  <a:pt x="10346" y="16970"/>
                  <a:pt x="10357" y="16992"/>
                </a:cubicBezTo>
                <a:cubicBezTo>
                  <a:pt x="10371" y="17017"/>
                  <a:pt x="10389" y="17051"/>
                  <a:pt x="10397" y="17070"/>
                </a:cubicBezTo>
                <a:cubicBezTo>
                  <a:pt x="10407" y="17089"/>
                  <a:pt x="10417" y="17108"/>
                  <a:pt x="10420" y="17114"/>
                </a:cubicBezTo>
                <a:cubicBezTo>
                  <a:pt x="10425" y="17121"/>
                  <a:pt x="10454" y="17142"/>
                  <a:pt x="10488" y="17162"/>
                </a:cubicBezTo>
                <a:cubicBezTo>
                  <a:pt x="10600" y="17226"/>
                  <a:pt x="10673" y="17280"/>
                  <a:pt x="10748" y="17349"/>
                </a:cubicBezTo>
                <a:cubicBezTo>
                  <a:pt x="10788" y="17386"/>
                  <a:pt x="10823" y="17422"/>
                  <a:pt x="10828" y="17431"/>
                </a:cubicBezTo>
                <a:cubicBezTo>
                  <a:pt x="10833" y="17440"/>
                  <a:pt x="10843" y="17456"/>
                  <a:pt x="10851" y="17464"/>
                </a:cubicBezTo>
                <a:cubicBezTo>
                  <a:pt x="10859" y="17475"/>
                  <a:pt x="10881" y="17505"/>
                  <a:pt x="10902" y="17531"/>
                </a:cubicBezTo>
                <a:cubicBezTo>
                  <a:pt x="10919" y="17558"/>
                  <a:pt x="10948" y="17595"/>
                  <a:pt x="10965" y="17615"/>
                </a:cubicBezTo>
                <a:cubicBezTo>
                  <a:pt x="10983" y="17632"/>
                  <a:pt x="11017" y="17683"/>
                  <a:pt x="11039" y="17723"/>
                </a:cubicBezTo>
                <a:cubicBezTo>
                  <a:pt x="11108" y="17845"/>
                  <a:pt x="11146" y="17902"/>
                  <a:pt x="11193" y="17942"/>
                </a:cubicBezTo>
                <a:cubicBezTo>
                  <a:pt x="11250" y="17996"/>
                  <a:pt x="11278" y="18018"/>
                  <a:pt x="11297" y="18029"/>
                </a:cubicBezTo>
                <a:cubicBezTo>
                  <a:pt x="11343" y="18056"/>
                  <a:pt x="11396" y="18108"/>
                  <a:pt x="11481" y="18211"/>
                </a:cubicBezTo>
                <a:cubicBezTo>
                  <a:pt x="11505" y="18238"/>
                  <a:pt x="11528" y="18260"/>
                  <a:pt x="11540" y="18260"/>
                </a:cubicBezTo>
                <a:cubicBezTo>
                  <a:pt x="11552" y="18263"/>
                  <a:pt x="11586" y="18268"/>
                  <a:pt x="11621" y="18271"/>
                </a:cubicBezTo>
                <a:cubicBezTo>
                  <a:pt x="11698" y="18281"/>
                  <a:pt x="11763" y="18300"/>
                  <a:pt x="11850" y="18335"/>
                </a:cubicBezTo>
                <a:cubicBezTo>
                  <a:pt x="11951" y="18378"/>
                  <a:pt x="12034" y="18432"/>
                  <a:pt x="12142" y="18535"/>
                </a:cubicBezTo>
                <a:cubicBezTo>
                  <a:pt x="12176" y="18567"/>
                  <a:pt x="12227" y="18649"/>
                  <a:pt x="12249" y="18710"/>
                </a:cubicBezTo>
                <a:cubicBezTo>
                  <a:pt x="12268" y="18771"/>
                  <a:pt x="12282" y="18803"/>
                  <a:pt x="12330" y="18897"/>
                </a:cubicBezTo>
                <a:cubicBezTo>
                  <a:pt x="12415" y="19057"/>
                  <a:pt x="12436" y="19110"/>
                  <a:pt x="12464" y="19216"/>
                </a:cubicBezTo>
                <a:cubicBezTo>
                  <a:pt x="12492" y="19316"/>
                  <a:pt x="12495" y="19398"/>
                  <a:pt x="12476" y="19420"/>
                </a:cubicBezTo>
                <a:cubicBezTo>
                  <a:pt x="12447" y="19453"/>
                  <a:pt x="12436" y="19477"/>
                  <a:pt x="12411" y="19571"/>
                </a:cubicBezTo>
                <a:cubicBezTo>
                  <a:pt x="12405" y="19585"/>
                  <a:pt x="12407" y="19597"/>
                  <a:pt x="12415" y="19597"/>
                </a:cubicBezTo>
                <a:cubicBezTo>
                  <a:pt x="12431" y="19597"/>
                  <a:pt x="12450" y="19638"/>
                  <a:pt x="12454" y="19671"/>
                </a:cubicBezTo>
                <a:cubicBezTo>
                  <a:pt x="12454" y="19681"/>
                  <a:pt x="12454" y="19689"/>
                  <a:pt x="12454" y="19697"/>
                </a:cubicBezTo>
                <a:cubicBezTo>
                  <a:pt x="12452" y="19714"/>
                  <a:pt x="12452" y="19723"/>
                  <a:pt x="12458" y="19728"/>
                </a:cubicBezTo>
                <a:cubicBezTo>
                  <a:pt x="12474" y="20026"/>
                  <a:pt x="12389" y="20019"/>
                  <a:pt x="12389" y="20019"/>
                </a:cubicBezTo>
                <a:cubicBezTo>
                  <a:pt x="12308" y="20096"/>
                  <a:pt x="11830" y="20156"/>
                  <a:pt x="11830" y="20156"/>
                </a:cubicBezTo>
                <a:cubicBezTo>
                  <a:pt x="11592" y="20186"/>
                  <a:pt x="10588" y="20184"/>
                  <a:pt x="10588" y="20184"/>
                </a:cubicBezTo>
                <a:cubicBezTo>
                  <a:pt x="10517" y="20178"/>
                  <a:pt x="10557" y="20082"/>
                  <a:pt x="10557" y="20082"/>
                </a:cubicBezTo>
                <a:cubicBezTo>
                  <a:pt x="10234" y="20071"/>
                  <a:pt x="9992" y="20102"/>
                  <a:pt x="9992" y="20102"/>
                </a:cubicBezTo>
                <a:cubicBezTo>
                  <a:pt x="9464" y="20197"/>
                  <a:pt x="8691" y="20299"/>
                  <a:pt x="8691" y="20299"/>
                </a:cubicBezTo>
                <a:cubicBezTo>
                  <a:pt x="7801" y="20367"/>
                  <a:pt x="7153" y="20354"/>
                  <a:pt x="6731" y="20322"/>
                </a:cubicBezTo>
                <a:cubicBezTo>
                  <a:pt x="6727" y="20322"/>
                  <a:pt x="6720" y="20322"/>
                  <a:pt x="6712" y="20322"/>
                </a:cubicBezTo>
                <a:cubicBezTo>
                  <a:pt x="6685" y="20318"/>
                  <a:pt x="6660" y="20318"/>
                  <a:pt x="6635" y="20315"/>
                </a:cubicBezTo>
                <a:cubicBezTo>
                  <a:pt x="6619" y="20315"/>
                  <a:pt x="6590" y="20310"/>
                  <a:pt x="6554" y="20307"/>
                </a:cubicBezTo>
                <a:cubicBezTo>
                  <a:pt x="6273" y="20281"/>
                  <a:pt x="6133" y="20252"/>
                  <a:pt x="6121" y="20248"/>
                </a:cubicBezTo>
                <a:lnTo>
                  <a:pt x="6119" y="20248"/>
                </a:lnTo>
                <a:cubicBezTo>
                  <a:pt x="6044" y="20230"/>
                  <a:pt x="5849" y="20159"/>
                  <a:pt x="5815" y="20137"/>
                </a:cubicBezTo>
                <a:cubicBezTo>
                  <a:pt x="5785" y="20117"/>
                  <a:pt x="5785" y="20115"/>
                  <a:pt x="5785" y="20052"/>
                </a:cubicBezTo>
                <a:cubicBezTo>
                  <a:pt x="5785" y="19981"/>
                  <a:pt x="5800" y="19956"/>
                  <a:pt x="5847" y="19934"/>
                </a:cubicBezTo>
                <a:cubicBezTo>
                  <a:pt x="5868" y="19923"/>
                  <a:pt x="5876" y="19912"/>
                  <a:pt x="5876" y="19893"/>
                </a:cubicBezTo>
                <a:cubicBezTo>
                  <a:pt x="5876" y="19854"/>
                  <a:pt x="5896" y="19819"/>
                  <a:pt x="5943" y="19764"/>
                </a:cubicBezTo>
                <a:cubicBezTo>
                  <a:pt x="6009" y="19689"/>
                  <a:pt x="6153" y="19616"/>
                  <a:pt x="6301" y="19582"/>
                </a:cubicBezTo>
                <a:cubicBezTo>
                  <a:pt x="6370" y="19568"/>
                  <a:pt x="6524" y="19538"/>
                  <a:pt x="6595" y="19528"/>
                </a:cubicBezTo>
                <a:cubicBezTo>
                  <a:pt x="6731" y="19508"/>
                  <a:pt x="6839" y="19490"/>
                  <a:pt x="6911" y="19478"/>
                </a:cubicBezTo>
                <a:cubicBezTo>
                  <a:pt x="6948" y="19472"/>
                  <a:pt x="7019" y="19464"/>
                  <a:pt x="7071" y="19457"/>
                </a:cubicBezTo>
                <a:cubicBezTo>
                  <a:pt x="7249" y="19440"/>
                  <a:pt x="7289" y="19434"/>
                  <a:pt x="7537" y="19379"/>
                </a:cubicBezTo>
                <a:cubicBezTo>
                  <a:pt x="7838" y="19313"/>
                  <a:pt x="7862" y="19305"/>
                  <a:pt x="7884" y="19278"/>
                </a:cubicBezTo>
                <a:cubicBezTo>
                  <a:pt x="7899" y="19256"/>
                  <a:pt x="7906" y="19253"/>
                  <a:pt x="8015" y="19234"/>
                </a:cubicBezTo>
                <a:cubicBezTo>
                  <a:pt x="8078" y="19223"/>
                  <a:pt x="8156" y="19207"/>
                  <a:pt x="8190" y="19198"/>
                </a:cubicBezTo>
                <a:cubicBezTo>
                  <a:pt x="8248" y="19183"/>
                  <a:pt x="8255" y="19179"/>
                  <a:pt x="8259" y="19165"/>
                </a:cubicBezTo>
                <a:cubicBezTo>
                  <a:pt x="8261" y="19143"/>
                  <a:pt x="8291" y="19133"/>
                  <a:pt x="8437" y="19105"/>
                </a:cubicBezTo>
                <a:cubicBezTo>
                  <a:pt x="8512" y="19091"/>
                  <a:pt x="8535" y="19082"/>
                  <a:pt x="8610" y="19042"/>
                </a:cubicBezTo>
                <a:cubicBezTo>
                  <a:pt x="8674" y="19008"/>
                  <a:pt x="8709" y="18993"/>
                  <a:pt x="8751" y="18986"/>
                </a:cubicBezTo>
                <a:cubicBezTo>
                  <a:pt x="8782" y="18979"/>
                  <a:pt x="8810" y="18974"/>
                  <a:pt x="8810" y="18969"/>
                </a:cubicBezTo>
                <a:cubicBezTo>
                  <a:pt x="8810" y="18966"/>
                  <a:pt x="8770" y="18931"/>
                  <a:pt x="8723" y="18892"/>
                </a:cubicBezTo>
                <a:cubicBezTo>
                  <a:pt x="8678" y="18852"/>
                  <a:pt x="8615" y="18798"/>
                  <a:pt x="8581" y="18771"/>
                </a:cubicBezTo>
                <a:cubicBezTo>
                  <a:pt x="8494" y="18697"/>
                  <a:pt x="8338" y="18547"/>
                  <a:pt x="8263" y="18468"/>
                </a:cubicBezTo>
                <a:cubicBezTo>
                  <a:pt x="8230" y="18429"/>
                  <a:pt x="8190" y="18393"/>
                  <a:pt x="8184" y="18388"/>
                </a:cubicBezTo>
                <a:cubicBezTo>
                  <a:pt x="8176" y="18383"/>
                  <a:pt x="8159" y="18365"/>
                  <a:pt x="8142" y="18348"/>
                </a:cubicBezTo>
                <a:cubicBezTo>
                  <a:pt x="8095" y="18293"/>
                  <a:pt x="7833" y="18049"/>
                  <a:pt x="7760" y="17987"/>
                </a:cubicBezTo>
                <a:cubicBezTo>
                  <a:pt x="7740" y="17973"/>
                  <a:pt x="7699" y="17936"/>
                  <a:pt x="7666" y="17904"/>
                </a:cubicBezTo>
                <a:cubicBezTo>
                  <a:pt x="7616" y="17859"/>
                  <a:pt x="7568" y="17825"/>
                  <a:pt x="7464" y="17765"/>
                </a:cubicBezTo>
                <a:cubicBezTo>
                  <a:pt x="7325" y="17687"/>
                  <a:pt x="7150" y="17579"/>
                  <a:pt x="7114" y="17549"/>
                </a:cubicBezTo>
                <a:cubicBezTo>
                  <a:pt x="7107" y="17542"/>
                  <a:pt x="7076" y="17524"/>
                  <a:pt x="7055" y="17512"/>
                </a:cubicBezTo>
                <a:cubicBezTo>
                  <a:pt x="7034" y="17498"/>
                  <a:pt x="7015" y="17484"/>
                  <a:pt x="7015" y="17481"/>
                </a:cubicBezTo>
                <a:cubicBezTo>
                  <a:pt x="7015" y="17479"/>
                  <a:pt x="7014" y="17474"/>
                  <a:pt x="7007" y="17473"/>
                </a:cubicBezTo>
                <a:cubicBezTo>
                  <a:pt x="6990" y="17469"/>
                  <a:pt x="6741" y="17273"/>
                  <a:pt x="6613" y="17162"/>
                </a:cubicBezTo>
                <a:cubicBezTo>
                  <a:pt x="6573" y="17128"/>
                  <a:pt x="6473" y="17039"/>
                  <a:pt x="6451" y="17018"/>
                </a:cubicBezTo>
                <a:cubicBezTo>
                  <a:pt x="6440" y="17008"/>
                  <a:pt x="6400" y="16967"/>
                  <a:pt x="6358" y="16929"/>
                </a:cubicBezTo>
                <a:cubicBezTo>
                  <a:pt x="6248" y="16826"/>
                  <a:pt x="6060" y="16644"/>
                  <a:pt x="6009" y="16594"/>
                </a:cubicBezTo>
                <a:cubicBezTo>
                  <a:pt x="5999" y="16583"/>
                  <a:pt x="5975" y="16562"/>
                  <a:pt x="5959" y="16547"/>
                </a:cubicBezTo>
                <a:cubicBezTo>
                  <a:pt x="5939" y="16533"/>
                  <a:pt x="5918" y="16514"/>
                  <a:pt x="5908" y="16505"/>
                </a:cubicBezTo>
                <a:cubicBezTo>
                  <a:pt x="5898" y="16495"/>
                  <a:pt x="5876" y="16475"/>
                  <a:pt x="5861" y="16459"/>
                </a:cubicBezTo>
                <a:cubicBezTo>
                  <a:pt x="5795" y="16398"/>
                  <a:pt x="5679" y="16287"/>
                  <a:pt x="5648" y="16255"/>
                </a:cubicBezTo>
                <a:cubicBezTo>
                  <a:pt x="5630" y="16236"/>
                  <a:pt x="5592" y="16202"/>
                  <a:pt x="5565" y="16182"/>
                </a:cubicBezTo>
                <a:cubicBezTo>
                  <a:pt x="5377" y="16030"/>
                  <a:pt x="5178" y="15808"/>
                  <a:pt x="5076" y="15635"/>
                </a:cubicBezTo>
                <a:cubicBezTo>
                  <a:pt x="5029" y="15553"/>
                  <a:pt x="5020" y="15528"/>
                  <a:pt x="5004" y="15439"/>
                </a:cubicBezTo>
                <a:lnTo>
                  <a:pt x="4984" y="15338"/>
                </a:lnTo>
                <a:lnTo>
                  <a:pt x="5018" y="15239"/>
                </a:lnTo>
                <a:cubicBezTo>
                  <a:pt x="5047" y="15146"/>
                  <a:pt x="5063" y="15115"/>
                  <a:pt x="5203" y="14893"/>
                </a:cubicBezTo>
                <a:cubicBezTo>
                  <a:pt x="5221" y="14865"/>
                  <a:pt x="5251" y="14812"/>
                  <a:pt x="5266" y="14777"/>
                </a:cubicBezTo>
                <a:cubicBezTo>
                  <a:pt x="5300" y="14713"/>
                  <a:pt x="5349" y="14631"/>
                  <a:pt x="5406" y="14546"/>
                </a:cubicBezTo>
                <a:cubicBezTo>
                  <a:pt x="5473" y="14446"/>
                  <a:pt x="5610" y="14309"/>
                  <a:pt x="5713" y="14236"/>
                </a:cubicBezTo>
                <a:cubicBezTo>
                  <a:pt x="5744" y="14216"/>
                  <a:pt x="5783" y="14181"/>
                  <a:pt x="5802" y="14159"/>
                </a:cubicBezTo>
                <a:cubicBezTo>
                  <a:pt x="5819" y="14136"/>
                  <a:pt x="5843" y="14107"/>
                  <a:pt x="5853" y="14093"/>
                </a:cubicBezTo>
                <a:cubicBezTo>
                  <a:pt x="5865" y="14080"/>
                  <a:pt x="5914" y="14017"/>
                  <a:pt x="5966" y="13952"/>
                </a:cubicBezTo>
                <a:cubicBezTo>
                  <a:pt x="6076" y="13810"/>
                  <a:pt x="6089" y="13794"/>
                  <a:pt x="6200" y="13692"/>
                </a:cubicBezTo>
                <a:cubicBezTo>
                  <a:pt x="6246" y="13648"/>
                  <a:pt x="6326" y="13569"/>
                  <a:pt x="6374" y="13518"/>
                </a:cubicBezTo>
                <a:cubicBezTo>
                  <a:pt x="6461" y="13422"/>
                  <a:pt x="6522" y="13367"/>
                  <a:pt x="6601" y="13302"/>
                </a:cubicBezTo>
                <a:cubicBezTo>
                  <a:pt x="6663" y="13253"/>
                  <a:pt x="6791" y="13160"/>
                  <a:pt x="6834" y="13134"/>
                </a:cubicBezTo>
                <a:cubicBezTo>
                  <a:pt x="6854" y="13123"/>
                  <a:pt x="6911" y="13074"/>
                  <a:pt x="6956" y="13027"/>
                </a:cubicBezTo>
                <a:cubicBezTo>
                  <a:pt x="7043" y="12942"/>
                  <a:pt x="7163" y="12845"/>
                  <a:pt x="7221" y="12815"/>
                </a:cubicBezTo>
                <a:cubicBezTo>
                  <a:pt x="7257" y="12796"/>
                  <a:pt x="7284" y="12769"/>
                  <a:pt x="7355" y="12675"/>
                </a:cubicBezTo>
                <a:cubicBezTo>
                  <a:pt x="7451" y="12547"/>
                  <a:pt x="7519" y="12489"/>
                  <a:pt x="7623" y="12441"/>
                </a:cubicBezTo>
                <a:cubicBezTo>
                  <a:pt x="7668" y="12421"/>
                  <a:pt x="7693" y="12404"/>
                  <a:pt x="7708" y="12382"/>
                </a:cubicBezTo>
                <a:cubicBezTo>
                  <a:pt x="7718" y="12366"/>
                  <a:pt x="7748" y="12329"/>
                  <a:pt x="7768" y="12300"/>
                </a:cubicBezTo>
                <a:cubicBezTo>
                  <a:pt x="7791" y="12272"/>
                  <a:pt x="7834" y="12214"/>
                  <a:pt x="7868" y="12173"/>
                </a:cubicBezTo>
                <a:cubicBezTo>
                  <a:pt x="7899" y="12132"/>
                  <a:pt x="7951" y="12073"/>
                  <a:pt x="7980" y="12042"/>
                </a:cubicBezTo>
                <a:cubicBezTo>
                  <a:pt x="8028" y="11994"/>
                  <a:pt x="8113" y="11903"/>
                  <a:pt x="8147" y="11864"/>
                </a:cubicBezTo>
                <a:cubicBezTo>
                  <a:pt x="8154" y="11855"/>
                  <a:pt x="8180" y="11782"/>
                  <a:pt x="8198" y="11727"/>
                </a:cubicBezTo>
                <a:cubicBezTo>
                  <a:pt x="8206" y="11697"/>
                  <a:pt x="8301" y="11512"/>
                  <a:pt x="8332" y="11454"/>
                </a:cubicBezTo>
                <a:cubicBezTo>
                  <a:pt x="8350" y="11426"/>
                  <a:pt x="8382" y="11369"/>
                  <a:pt x="8403" y="11329"/>
                </a:cubicBezTo>
                <a:cubicBezTo>
                  <a:pt x="8461" y="11224"/>
                  <a:pt x="8504" y="11147"/>
                  <a:pt x="8565" y="11041"/>
                </a:cubicBezTo>
                <a:cubicBezTo>
                  <a:pt x="8595" y="10990"/>
                  <a:pt x="8638" y="10915"/>
                  <a:pt x="8664" y="10872"/>
                </a:cubicBezTo>
                <a:cubicBezTo>
                  <a:pt x="8713" y="10784"/>
                  <a:pt x="8863" y="10577"/>
                  <a:pt x="8908" y="10532"/>
                </a:cubicBezTo>
                <a:cubicBezTo>
                  <a:pt x="8966" y="10474"/>
                  <a:pt x="8963" y="10457"/>
                  <a:pt x="8863" y="10303"/>
                </a:cubicBezTo>
                <a:lnTo>
                  <a:pt x="8798" y="10204"/>
                </a:lnTo>
                <a:lnTo>
                  <a:pt x="8795" y="10122"/>
                </a:lnTo>
                <a:cubicBezTo>
                  <a:pt x="8790" y="10071"/>
                  <a:pt x="8780" y="10029"/>
                  <a:pt x="8770" y="10008"/>
                </a:cubicBezTo>
                <a:cubicBezTo>
                  <a:pt x="8755" y="9978"/>
                  <a:pt x="8755" y="9961"/>
                  <a:pt x="8763" y="9879"/>
                </a:cubicBezTo>
                <a:cubicBezTo>
                  <a:pt x="8770" y="9827"/>
                  <a:pt x="8778" y="9714"/>
                  <a:pt x="8780" y="9628"/>
                </a:cubicBezTo>
                <a:cubicBezTo>
                  <a:pt x="8785" y="9541"/>
                  <a:pt x="8795" y="9448"/>
                  <a:pt x="8804" y="9419"/>
                </a:cubicBezTo>
                <a:cubicBezTo>
                  <a:pt x="8812" y="9390"/>
                  <a:pt x="8819" y="9338"/>
                  <a:pt x="8819" y="9300"/>
                </a:cubicBezTo>
                <a:cubicBezTo>
                  <a:pt x="8822" y="9258"/>
                  <a:pt x="8830" y="9211"/>
                  <a:pt x="8843" y="9178"/>
                </a:cubicBezTo>
                <a:cubicBezTo>
                  <a:pt x="8855" y="9150"/>
                  <a:pt x="8871" y="9085"/>
                  <a:pt x="8877" y="9037"/>
                </a:cubicBezTo>
                <a:cubicBezTo>
                  <a:pt x="8893" y="8939"/>
                  <a:pt x="8885" y="8891"/>
                  <a:pt x="8843" y="8796"/>
                </a:cubicBezTo>
                <a:cubicBezTo>
                  <a:pt x="8834" y="8770"/>
                  <a:pt x="8801" y="8692"/>
                  <a:pt x="8777" y="8625"/>
                </a:cubicBezTo>
                <a:cubicBezTo>
                  <a:pt x="8680" y="8354"/>
                  <a:pt x="8579" y="8152"/>
                  <a:pt x="8461" y="7978"/>
                </a:cubicBezTo>
                <a:cubicBezTo>
                  <a:pt x="8427" y="7929"/>
                  <a:pt x="8296" y="7770"/>
                  <a:pt x="8184" y="7638"/>
                </a:cubicBezTo>
                <a:cubicBezTo>
                  <a:pt x="8120" y="7564"/>
                  <a:pt x="8066" y="7492"/>
                  <a:pt x="7945" y="7322"/>
                </a:cubicBezTo>
                <a:cubicBezTo>
                  <a:pt x="7890" y="7244"/>
                  <a:pt x="7819" y="7146"/>
                  <a:pt x="7789" y="7108"/>
                </a:cubicBezTo>
                <a:cubicBezTo>
                  <a:pt x="7762" y="7069"/>
                  <a:pt x="7720" y="7012"/>
                  <a:pt x="7699" y="6979"/>
                </a:cubicBezTo>
                <a:cubicBezTo>
                  <a:pt x="7635" y="6888"/>
                  <a:pt x="7554" y="6783"/>
                  <a:pt x="7512" y="6748"/>
                </a:cubicBezTo>
                <a:cubicBezTo>
                  <a:pt x="7481" y="6716"/>
                  <a:pt x="7477" y="6714"/>
                  <a:pt x="7441" y="6720"/>
                </a:cubicBezTo>
                <a:cubicBezTo>
                  <a:pt x="7424" y="6721"/>
                  <a:pt x="7329" y="6724"/>
                  <a:pt x="7230" y="6725"/>
                </a:cubicBezTo>
                <a:cubicBezTo>
                  <a:pt x="7072" y="6727"/>
                  <a:pt x="7049" y="6728"/>
                  <a:pt x="7000" y="6740"/>
                </a:cubicBezTo>
                <a:cubicBezTo>
                  <a:pt x="6970" y="6748"/>
                  <a:pt x="6901" y="6763"/>
                  <a:pt x="6849" y="6774"/>
                </a:cubicBezTo>
                <a:cubicBezTo>
                  <a:pt x="6798" y="6784"/>
                  <a:pt x="6660" y="6815"/>
                  <a:pt x="6546" y="6841"/>
                </a:cubicBezTo>
                <a:cubicBezTo>
                  <a:pt x="6165" y="6928"/>
                  <a:pt x="6182" y="6924"/>
                  <a:pt x="5841" y="6994"/>
                </a:cubicBezTo>
                <a:cubicBezTo>
                  <a:pt x="5732" y="7015"/>
                  <a:pt x="5635" y="7037"/>
                  <a:pt x="5623" y="7041"/>
                </a:cubicBezTo>
                <a:cubicBezTo>
                  <a:pt x="5602" y="7047"/>
                  <a:pt x="5391" y="7083"/>
                  <a:pt x="5256" y="7103"/>
                </a:cubicBezTo>
                <a:cubicBezTo>
                  <a:pt x="5211" y="7111"/>
                  <a:pt x="5067" y="7132"/>
                  <a:pt x="4935" y="7151"/>
                </a:cubicBezTo>
                <a:cubicBezTo>
                  <a:pt x="4802" y="7171"/>
                  <a:pt x="4589" y="7204"/>
                  <a:pt x="4459" y="7226"/>
                </a:cubicBezTo>
                <a:cubicBezTo>
                  <a:pt x="3855" y="7327"/>
                  <a:pt x="3789" y="7338"/>
                  <a:pt x="3661" y="7344"/>
                </a:cubicBezTo>
                <a:cubicBezTo>
                  <a:pt x="3566" y="7349"/>
                  <a:pt x="3415" y="7361"/>
                  <a:pt x="3220" y="7380"/>
                </a:cubicBezTo>
                <a:cubicBezTo>
                  <a:pt x="3041" y="7396"/>
                  <a:pt x="2899" y="7396"/>
                  <a:pt x="2781" y="7379"/>
                </a:cubicBezTo>
                <a:cubicBezTo>
                  <a:pt x="2663" y="7362"/>
                  <a:pt x="2601" y="7343"/>
                  <a:pt x="2513" y="7294"/>
                </a:cubicBezTo>
                <a:cubicBezTo>
                  <a:pt x="2452" y="7258"/>
                  <a:pt x="2398" y="7207"/>
                  <a:pt x="2335" y="7123"/>
                </a:cubicBezTo>
                <a:cubicBezTo>
                  <a:pt x="2258" y="7024"/>
                  <a:pt x="2222" y="6977"/>
                  <a:pt x="2199" y="6955"/>
                </a:cubicBezTo>
                <a:cubicBezTo>
                  <a:pt x="2102" y="6867"/>
                  <a:pt x="2023" y="6754"/>
                  <a:pt x="1986" y="6652"/>
                </a:cubicBezTo>
                <a:lnTo>
                  <a:pt x="1960" y="6579"/>
                </a:lnTo>
                <a:lnTo>
                  <a:pt x="1565" y="6143"/>
                </a:lnTo>
                <a:cubicBezTo>
                  <a:pt x="1348" y="5904"/>
                  <a:pt x="1146" y="5678"/>
                  <a:pt x="1117" y="5641"/>
                </a:cubicBezTo>
                <a:cubicBezTo>
                  <a:pt x="1060" y="5571"/>
                  <a:pt x="986" y="5504"/>
                  <a:pt x="878" y="5413"/>
                </a:cubicBezTo>
                <a:cubicBezTo>
                  <a:pt x="629" y="5210"/>
                  <a:pt x="551" y="5141"/>
                  <a:pt x="377" y="4981"/>
                </a:cubicBezTo>
                <a:cubicBezTo>
                  <a:pt x="327" y="4936"/>
                  <a:pt x="284" y="4896"/>
                  <a:pt x="278" y="4891"/>
                </a:cubicBezTo>
                <a:cubicBezTo>
                  <a:pt x="274" y="4888"/>
                  <a:pt x="233" y="4852"/>
                  <a:pt x="187" y="4809"/>
                </a:cubicBezTo>
                <a:cubicBezTo>
                  <a:pt x="144" y="4768"/>
                  <a:pt x="98" y="4726"/>
                  <a:pt x="86" y="4717"/>
                </a:cubicBezTo>
                <a:cubicBezTo>
                  <a:pt x="39" y="4677"/>
                  <a:pt x="0" y="4636"/>
                  <a:pt x="0" y="4627"/>
                </a:cubicBezTo>
                <a:cubicBezTo>
                  <a:pt x="0" y="4606"/>
                  <a:pt x="129" y="4546"/>
                  <a:pt x="341" y="4469"/>
                </a:cubicBezTo>
                <a:cubicBezTo>
                  <a:pt x="422" y="4438"/>
                  <a:pt x="495" y="4413"/>
                  <a:pt x="501" y="4411"/>
                </a:cubicBezTo>
                <a:cubicBezTo>
                  <a:pt x="505" y="4409"/>
                  <a:pt x="501" y="4399"/>
                  <a:pt x="491" y="4386"/>
                </a:cubicBezTo>
                <a:cubicBezTo>
                  <a:pt x="477" y="4372"/>
                  <a:pt x="475" y="4364"/>
                  <a:pt x="481" y="4357"/>
                </a:cubicBezTo>
                <a:cubicBezTo>
                  <a:pt x="495" y="4345"/>
                  <a:pt x="481" y="4349"/>
                  <a:pt x="706" y="4287"/>
                </a:cubicBezTo>
                <a:cubicBezTo>
                  <a:pt x="807" y="4260"/>
                  <a:pt x="904" y="4233"/>
                  <a:pt x="919" y="4229"/>
                </a:cubicBezTo>
                <a:cubicBezTo>
                  <a:pt x="1018" y="4201"/>
                  <a:pt x="909" y="4084"/>
                  <a:pt x="909" y="4037"/>
                </a:cubicBezTo>
                <a:cubicBezTo>
                  <a:pt x="907" y="3999"/>
                  <a:pt x="1073" y="3985"/>
                  <a:pt x="1058" y="3941"/>
                </a:cubicBezTo>
                <a:cubicBezTo>
                  <a:pt x="1042" y="3896"/>
                  <a:pt x="1007" y="3760"/>
                  <a:pt x="1007" y="3736"/>
                </a:cubicBezTo>
                <a:cubicBezTo>
                  <a:pt x="1007" y="3720"/>
                  <a:pt x="997" y="3686"/>
                  <a:pt x="988" y="3662"/>
                </a:cubicBezTo>
                <a:cubicBezTo>
                  <a:pt x="957" y="3580"/>
                  <a:pt x="939" y="3502"/>
                  <a:pt x="939" y="3445"/>
                </a:cubicBezTo>
                <a:cubicBezTo>
                  <a:pt x="939" y="3370"/>
                  <a:pt x="917" y="3306"/>
                  <a:pt x="868" y="3248"/>
                </a:cubicBezTo>
                <a:cubicBezTo>
                  <a:pt x="746" y="3096"/>
                  <a:pt x="683" y="2944"/>
                  <a:pt x="669" y="2768"/>
                </a:cubicBezTo>
                <a:cubicBezTo>
                  <a:pt x="665" y="2732"/>
                  <a:pt x="655" y="2671"/>
                  <a:pt x="645" y="2630"/>
                </a:cubicBezTo>
                <a:cubicBezTo>
                  <a:pt x="624" y="2544"/>
                  <a:pt x="631" y="2473"/>
                  <a:pt x="665" y="2437"/>
                </a:cubicBezTo>
                <a:cubicBezTo>
                  <a:pt x="710" y="2386"/>
                  <a:pt x="821" y="2348"/>
                  <a:pt x="986" y="2327"/>
                </a:cubicBezTo>
                <a:cubicBezTo>
                  <a:pt x="1042" y="2321"/>
                  <a:pt x="1115" y="2306"/>
                  <a:pt x="1152" y="2298"/>
                </a:cubicBezTo>
                <a:cubicBezTo>
                  <a:pt x="1190" y="2288"/>
                  <a:pt x="1248" y="2275"/>
                  <a:pt x="1277" y="2271"/>
                </a:cubicBezTo>
                <a:cubicBezTo>
                  <a:pt x="1348" y="2261"/>
                  <a:pt x="1385" y="2251"/>
                  <a:pt x="1472" y="2217"/>
                </a:cubicBezTo>
                <a:cubicBezTo>
                  <a:pt x="1561" y="2181"/>
                  <a:pt x="1569" y="2179"/>
                  <a:pt x="1682" y="2173"/>
                </a:cubicBezTo>
                <a:cubicBezTo>
                  <a:pt x="1755" y="2170"/>
                  <a:pt x="1786" y="2166"/>
                  <a:pt x="1819" y="2153"/>
                </a:cubicBezTo>
                <a:cubicBezTo>
                  <a:pt x="1889" y="2129"/>
                  <a:pt x="1963" y="2117"/>
                  <a:pt x="2092" y="2109"/>
                </a:cubicBezTo>
                <a:cubicBezTo>
                  <a:pt x="2195" y="2103"/>
                  <a:pt x="2216" y="2100"/>
                  <a:pt x="2252" y="2083"/>
                </a:cubicBezTo>
                <a:cubicBezTo>
                  <a:pt x="2330" y="2052"/>
                  <a:pt x="2416" y="2022"/>
                  <a:pt x="2459" y="2015"/>
                </a:cubicBezTo>
                <a:cubicBezTo>
                  <a:pt x="2526" y="2002"/>
                  <a:pt x="2623" y="2009"/>
                  <a:pt x="2677" y="2029"/>
                </a:cubicBezTo>
                <a:lnTo>
                  <a:pt x="2726" y="2046"/>
                </a:lnTo>
                <a:lnTo>
                  <a:pt x="2755" y="2032"/>
                </a:lnTo>
                <a:cubicBezTo>
                  <a:pt x="2806" y="2012"/>
                  <a:pt x="2846" y="2016"/>
                  <a:pt x="2904" y="2046"/>
                </a:cubicBezTo>
                <a:cubicBezTo>
                  <a:pt x="2927" y="2061"/>
                  <a:pt x="2967" y="2092"/>
                  <a:pt x="2990" y="2114"/>
                </a:cubicBezTo>
                <a:cubicBezTo>
                  <a:pt x="3016" y="2137"/>
                  <a:pt x="3048" y="2159"/>
                  <a:pt x="3067" y="2166"/>
                </a:cubicBezTo>
                <a:cubicBezTo>
                  <a:pt x="3132" y="2187"/>
                  <a:pt x="3316" y="2282"/>
                  <a:pt x="3334" y="2304"/>
                </a:cubicBezTo>
                <a:cubicBezTo>
                  <a:pt x="3343" y="2315"/>
                  <a:pt x="3352" y="2334"/>
                  <a:pt x="3352" y="2344"/>
                </a:cubicBezTo>
                <a:cubicBezTo>
                  <a:pt x="3352" y="2369"/>
                  <a:pt x="3304" y="2509"/>
                  <a:pt x="3268" y="2584"/>
                </a:cubicBezTo>
                <a:cubicBezTo>
                  <a:pt x="3253" y="2617"/>
                  <a:pt x="3235" y="2673"/>
                  <a:pt x="3225" y="2706"/>
                </a:cubicBezTo>
                <a:cubicBezTo>
                  <a:pt x="3203" y="2787"/>
                  <a:pt x="3172" y="2828"/>
                  <a:pt x="3081" y="2901"/>
                </a:cubicBezTo>
                <a:cubicBezTo>
                  <a:pt x="2830" y="3103"/>
                  <a:pt x="2755" y="3165"/>
                  <a:pt x="2747" y="3170"/>
                </a:cubicBezTo>
                <a:cubicBezTo>
                  <a:pt x="2714" y="3193"/>
                  <a:pt x="2544" y="3335"/>
                  <a:pt x="2520" y="3357"/>
                </a:cubicBezTo>
                <a:cubicBezTo>
                  <a:pt x="2482" y="3397"/>
                  <a:pt x="2459" y="3469"/>
                  <a:pt x="2444" y="3571"/>
                </a:cubicBezTo>
                <a:lnTo>
                  <a:pt x="2434" y="3659"/>
                </a:lnTo>
                <a:lnTo>
                  <a:pt x="2465" y="3732"/>
                </a:lnTo>
                <a:cubicBezTo>
                  <a:pt x="2503" y="3814"/>
                  <a:pt x="2526" y="3846"/>
                  <a:pt x="2546" y="3850"/>
                </a:cubicBezTo>
                <a:cubicBezTo>
                  <a:pt x="2625" y="3862"/>
                  <a:pt x="2623" y="3861"/>
                  <a:pt x="2661" y="3918"/>
                </a:cubicBezTo>
                <a:cubicBezTo>
                  <a:pt x="2680" y="3949"/>
                  <a:pt x="2709" y="3984"/>
                  <a:pt x="2719" y="3998"/>
                </a:cubicBezTo>
                <a:cubicBezTo>
                  <a:pt x="2732" y="4011"/>
                  <a:pt x="2765" y="4061"/>
                  <a:pt x="2795" y="4108"/>
                </a:cubicBezTo>
                <a:cubicBezTo>
                  <a:pt x="2823" y="4154"/>
                  <a:pt x="2880" y="4246"/>
                  <a:pt x="2925" y="4313"/>
                </a:cubicBezTo>
                <a:cubicBezTo>
                  <a:pt x="3053" y="4514"/>
                  <a:pt x="3085" y="4580"/>
                  <a:pt x="3088" y="4645"/>
                </a:cubicBezTo>
                <a:lnTo>
                  <a:pt x="3088" y="4679"/>
                </a:lnTo>
                <a:lnTo>
                  <a:pt x="3187" y="4707"/>
                </a:lnTo>
                <a:cubicBezTo>
                  <a:pt x="3357" y="4751"/>
                  <a:pt x="3450" y="4814"/>
                  <a:pt x="3476" y="4898"/>
                </a:cubicBezTo>
                <a:cubicBezTo>
                  <a:pt x="3480" y="4919"/>
                  <a:pt x="3486" y="4962"/>
                  <a:pt x="3490" y="4995"/>
                </a:cubicBezTo>
                <a:cubicBezTo>
                  <a:pt x="3494" y="5029"/>
                  <a:pt x="3499" y="5057"/>
                  <a:pt x="3504" y="5061"/>
                </a:cubicBezTo>
                <a:cubicBezTo>
                  <a:pt x="3507" y="5065"/>
                  <a:pt x="3547" y="5077"/>
                  <a:pt x="3595" y="5091"/>
                </a:cubicBezTo>
                <a:cubicBezTo>
                  <a:pt x="3700" y="5118"/>
                  <a:pt x="3786" y="5150"/>
                  <a:pt x="3851" y="5186"/>
                </a:cubicBezTo>
                <a:cubicBezTo>
                  <a:pt x="3912" y="5222"/>
                  <a:pt x="3938" y="5248"/>
                  <a:pt x="3981" y="5317"/>
                </a:cubicBezTo>
                <a:cubicBezTo>
                  <a:pt x="4000" y="5344"/>
                  <a:pt x="4029" y="5378"/>
                  <a:pt x="4049" y="5391"/>
                </a:cubicBezTo>
                <a:cubicBezTo>
                  <a:pt x="4070" y="5402"/>
                  <a:pt x="4084" y="5419"/>
                  <a:pt x="4084" y="5428"/>
                </a:cubicBezTo>
                <a:cubicBezTo>
                  <a:pt x="4086" y="5442"/>
                  <a:pt x="4087" y="5439"/>
                  <a:pt x="4100" y="5419"/>
                </a:cubicBezTo>
                <a:cubicBezTo>
                  <a:pt x="4133" y="5369"/>
                  <a:pt x="4178" y="5328"/>
                  <a:pt x="4240" y="5294"/>
                </a:cubicBezTo>
                <a:cubicBezTo>
                  <a:pt x="4313" y="5252"/>
                  <a:pt x="4392" y="5234"/>
                  <a:pt x="4478" y="5242"/>
                </a:cubicBezTo>
                <a:cubicBezTo>
                  <a:pt x="4532" y="5246"/>
                  <a:pt x="4619" y="5275"/>
                  <a:pt x="4659" y="5304"/>
                </a:cubicBezTo>
                <a:cubicBezTo>
                  <a:pt x="4684" y="5322"/>
                  <a:pt x="4694" y="5322"/>
                  <a:pt x="4731" y="5304"/>
                </a:cubicBezTo>
                <a:cubicBezTo>
                  <a:pt x="4816" y="5262"/>
                  <a:pt x="4893" y="5235"/>
                  <a:pt x="5057" y="5187"/>
                </a:cubicBezTo>
                <a:cubicBezTo>
                  <a:pt x="5391" y="5092"/>
                  <a:pt x="5421" y="5082"/>
                  <a:pt x="5461" y="5034"/>
                </a:cubicBezTo>
                <a:cubicBezTo>
                  <a:pt x="5519" y="4973"/>
                  <a:pt x="5610" y="4943"/>
                  <a:pt x="5734" y="4941"/>
                </a:cubicBezTo>
                <a:cubicBezTo>
                  <a:pt x="5800" y="4940"/>
                  <a:pt x="5811" y="4938"/>
                  <a:pt x="5853" y="4920"/>
                </a:cubicBezTo>
                <a:cubicBezTo>
                  <a:pt x="5991" y="4858"/>
                  <a:pt x="6020" y="4855"/>
                  <a:pt x="6124" y="4881"/>
                </a:cubicBezTo>
                <a:cubicBezTo>
                  <a:pt x="6163" y="4892"/>
                  <a:pt x="6196" y="4902"/>
                  <a:pt x="6200" y="4902"/>
                </a:cubicBezTo>
                <a:cubicBezTo>
                  <a:pt x="6204" y="4902"/>
                  <a:pt x="6212" y="4886"/>
                  <a:pt x="6219" y="4867"/>
                </a:cubicBezTo>
                <a:cubicBezTo>
                  <a:pt x="6232" y="4834"/>
                  <a:pt x="6240" y="4826"/>
                  <a:pt x="6295" y="4804"/>
                </a:cubicBezTo>
                <a:cubicBezTo>
                  <a:pt x="6317" y="4795"/>
                  <a:pt x="6319" y="4789"/>
                  <a:pt x="6326" y="4720"/>
                </a:cubicBezTo>
                <a:cubicBezTo>
                  <a:pt x="6328" y="4681"/>
                  <a:pt x="6334" y="4641"/>
                  <a:pt x="6339" y="4633"/>
                </a:cubicBezTo>
                <a:cubicBezTo>
                  <a:pt x="6339" y="4626"/>
                  <a:pt x="6386" y="4583"/>
                  <a:pt x="6440" y="4538"/>
                </a:cubicBezTo>
                <a:cubicBezTo>
                  <a:pt x="6490" y="4494"/>
                  <a:pt x="6563" y="4433"/>
                  <a:pt x="6597" y="4405"/>
                </a:cubicBezTo>
                <a:cubicBezTo>
                  <a:pt x="6672" y="4340"/>
                  <a:pt x="6713" y="4319"/>
                  <a:pt x="6808" y="4289"/>
                </a:cubicBezTo>
                <a:cubicBezTo>
                  <a:pt x="6895" y="4264"/>
                  <a:pt x="6901" y="4261"/>
                  <a:pt x="6978" y="4157"/>
                </a:cubicBezTo>
                <a:cubicBezTo>
                  <a:pt x="7043" y="4069"/>
                  <a:pt x="7173" y="3926"/>
                  <a:pt x="7205" y="3903"/>
                </a:cubicBezTo>
                <a:cubicBezTo>
                  <a:pt x="7261" y="3862"/>
                  <a:pt x="7367" y="3810"/>
                  <a:pt x="7412" y="3798"/>
                </a:cubicBezTo>
                <a:cubicBezTo>
                  <a:pt x="7440" y="3791"/>
                  <a:pt x="7497" y="3777"/>
                  <a:pt x="7537" y="3765"/>
                </a:cubicBezTo>
                <a:cubicBezTo>
                  <a:pt x="7679" y="3724"/>
                  <a:pt x="8061" y="3662"/>
                  <a:pt x="8484" y="3611"/>
                </a:cubicBezTo>
                <a:cubicBezTo>
                  <a:pt x="8555" y="3602"/>
                  <a:pt x="8666" y="3589"/>
                  <a:pt x="8725" y="3580"/>
                </a:cubicBezTo>
                <a:cubicBezTo>
                  <a:pt x="8885" y="3559"/>
                  <a:pt x="9088" y="3537"/>
                  <a:pt x="9317" y="3516"/>
                </a:cubicBezTo>
                <a:cubicBezTo>
                  <a:pt x="9389" y="3510"/>
                  <a:pt x="9505" y="3497"/>
                  <a:pt x="9580" y="3488"/>
                </a:cubicBezTo>
                <a:cubicBezTo>
                  <a:pt x="9947" y="3445"/>
                  <a:pt x="10058" y="3435"/>
                  <a:pt x="10478" y="3414"/>
                </a:cubicBezTo>
                <a:cubicBezTo>
                  <a:pt x="10577" y="3409"/>
                  <a:pt x="10669" y="3386"/>
                  <a:pt x="10727" y="3352"/>
                </a:cubicBezTo>
                <a:cubicBezTo>
                  <a:pt x="10750" y="3337"/>
                  <a:pt x="10778" y="3326"/>
                  <a:pt x="10790" y="3326"/>
                </a:cubicBezTo>
                <a:cubicBezTo>
                  <a:pt x="10800" y="3326"/>
                  <a:pt x="10815" y="3321"/>
                  <a:pt x="10823" y="3317"/>
                </a:cubicBezTo>
                <a:cubicBezTo>
                  <a:pt x="10831" y="3311"/>
                  <a:pt x="10833" y="3308"/>
                  <a:pt x="10828" y="3308"/>
                </a:cubicBezTo>
                <a:cubicBezTo>
                  <a:pt x="10823" y="3308"/>
                  <a:pt x="10825" y="3304"/>
                  <a:pt x="10831" y="3301"/>
                </a:cubicBezTo>
                <a:cubicBezTo>
                  <a:pt x="10840" y="3296"/>
                  <a:pt x="10846" y="3279"/>
                  <a:pt x="10846" y="3259"/>
                </a:cubicBezTo>
                <a:cubicBezTo>
                  <a:pt x="10846" y="3242"/>
                  <a:pt x="10855" y="3192"/>
                  <a:pt x="10867" y="3148"/>
                </a:cubicBezTo>
                <a:cubicBezTo>
                  <a:pt x="10879" y="3106"/>
                  <a:pt x="10896" y="3052"/>
                  <a:pt x="10902" y="3029"/>
                </a:cubicBezTo>
                <a:cubicBezTo>
                  <a:pt x="10916" y="2984"/>
                  <a:pt x="10928" y="2949"/>
                  <a:pt x="10980" y="2832"/>
                </a:cubicBezTo>
                <a:cubicBezTo>
                  <a:pt x="11031" y="2709"/>
                  <a:pt x="11081" y="2596"/>
                  <a:pt x="11081" y="2587"/>
                </a:cubicBezTo>
                <a:cubicBezTo>
                  <a:pt x="11081" y="2583"/>
                  <a:pt x="11060" y="2565"/>
                  <a:pt x="11037" y="2548"/>
                </a:cubicBezTo>
                <a:cubicBezTo>
                  <a:pt x="10990" y="2514"/>
                  <a:pt x="10899" y="2410"/>
                  <a:pt x="10861" y="2347"/>
                </a:cubicBezTo>
                <a:cubicBezTo>
                  <a:pt x="10806" y="2254"/>
                  <a:pt x="10786" y="2169"/>
                  <a:pt x="10786" y="2023"/>
                </a:cubicBezTo>
                <a:cubicBezTo>
                  <a:pt x="10786" y="1920"/>
                  <a:pt x="10792" y="1875"/>
                  <a:pt x="10806" y="1833"/>
                </a:cubicBezTo>
                <a:cubicBezTo>
                  <a:pt x="10831" y="1758"/>
                  <a:pt x="10883" y="1652"/>
                  <a:pt x="10919" y="1600"/>
                </a:cubicBezTo>
                <a:cubicBezTo>
                  <a:pt x="10969" y="1525"/>
                  <a:pt x="11129" y="1351"/>
                  <a:pt x="11204" y="1288"/>
                </a:cubicBezTo>
                <a:cubicBezTo>
                  <a:pt x="11291" y="1217"/>
                  <a:pt x="11349" y="1150"/>
                  <a:pt x="11372" y="1098"/>
                </a:cubicBezTo>
                <a:cubicBezTo>
                  <a:pt x="11382" y="1076"/>
                  <a:pt x="11395" y="1048"/>
                  <a:pt x="11399" y="1034"/>
                </a:cubicBezTo>
                <a:cubicBezTo>
                  <a:pt x="11414" y="1003"/>
                  <a:pt x="11479" y="932"/>
                  <a:pt x="11509" y="912"/>
                </a:cubicBezTo>
                <a:cubicBezTo>
                  <a:pt x="11553" y="883"/>
                  <a:pt x="11633" y="803"/>
                  <a:pt x="11696" y="726"/>
                </a:cubicBezTo>
                <a:cubicBezTo>
                  <a:pt x="11725" y="690"/>
                  <a:pt x="11796" y="639"/>
                  <a:pt x="11887" y="594"/>
                </a:cubicBezTo>
                <a:cubicBezTo>
                  <a:pt x="12052" y="512"/>
                  <a:pt x="12093" y="488"/>
                  <a:pt x="12077" y="482"/>
                </a:cubicBezTo>
                <a:cubicBezTo>
                  <a:pt x="12065" y="479"/>
                  <a:pt x="12069" y="476"/>
                  <a:pt x="12091" y="466"/>
                </a:cubicBezTo>
                <a:cubicBezTo>
                  <a:pt x="12106" y="461"/>
                  <a:pt x="12118" y="452"/>
                  <a:pt x="12115" y="449"/>
                </a:cubicBezTo>
                <a:cubicBezTo>
                  <a:pt x="12113" y="442"/>
                  <a:pt x="12123" y="433"/>
                  <a:pt x="12172" y="404"/>
                </a:cubicBezTo>
                <a:cubicBezTo>
                  <a:pt x="12194" y="390"/>
                  <a:pt x="12241" y="345"/>
                  <a:pt x="12241" y="338"/>
                </a:cubicBezTo>
                <a:cubicBezTo>
                  <a:pt x="12241" y="335"/>
                  <a:pt x="12227" y="336"/>
                  <a:pt x="12209" y="338"/>
                </a:cubicBezTo>
                <a:cubicBezTo>
                  <a:pt x="12180" y="342"/>
                  <a:pt x="12181" y="341"/>
                  <a:pt x="12227" y="315"/>
                </a:cubicBezTo>
                <a:cubicBezTo>
                  <a:pt x="12253" y="300"/>
                  <a:pt x="12274" y="285"/>
                  <a:pt x="12274" y="282"/>
                </a:cubicBezTo>
                <a:cubicBezTo>
                  <a:pt x="12274" y="278"/>
                  <a:pt x="12295" y="269"/>
                  <a:pt x="12318" y="260"/>
                </a:cubicBezTo>
                <a:cubicBezTo>
                  <a:pt x="12341" y="252"/>
                  <a:pt x="12361" y="242"/>
                  <a:pt x="12361" y="238"/>
                </a:cubicBezTo>
                <a:cubicBezTo>
                  <a:pt x="12361" y="235"/>
                  <a:pt x="12387" y="219"/>
                  <a:pt x="12418" y="204"/>
                </a:cubicBezTo>
                <a:cubicBezTo>
                  <a:pt x="12474" y="174"/>
                  <a:pt x="12484" y="164"/>
                  <a:pt x="12458" y="170"/>
                </a:cubicBezTo>
                <a:cubicBezTo>
                  <a:pt x="12450" y="173"/>
                  <a:pt x="12440" y="173"/>
                  <a:pt x="12436" y="170"/>
                </a:cubicBezTo>
                <a:cubicBezTo>
                  <a:pt x="12428" y="166"/>
                  <a:pt x="12460" y="157"/>
                  <a:pt x="12533" y="141"/>
                </a:cubicBezTo>
                <a:cubicBezTo>
                  <a:pt x="12563" y="136"/>
                  <a:pt x="12594" y="129"/>
                  <a:pt x="12601" y="124"/>
                </a:cubicBezTo>
                <a:cubicBezTo>
                  <a:pt x="12606" y="122"/>
                  <a:pt x="12620" y="120"/>
                  <a:pt x="12631" y="120"/>
                </a:cubicBezTo>
                <a:cubicBezTo>
                  <a:pt x="12642" y="120"/>
                  <a:pt x="12650" y="118"/>
                  <a:pt x="12650" y="117"/>
                </a:cubicBezTo>
                <a:cubicBezTo>
                  <a:pt x="12650" y="117"/>
                  <a:pt x="12653" y="110"/>
                  <a:pt x="12655" y="105"/>
                </a:cubicBezTo>
                <a:cubicBezTo>
                  <a:pt x="12661" y="99"/>
                  <a:pt x="12657" y="96"/>
                  <a:pt x="12646" y="96"/>
                </a:cubicBezTo>
                <a:cubicBezTo>
                  <a:pt x="12636" y="96"/>
                  <a:pt x="12630" y="92"/>
                  <a:pt x="12634" y="90"/>
                </a:cubicBezTo>
                <a:cubicBezTo>
                  <a:pt x="12646" y="79"/>
                  <a:pt x="12673" y="82"/>
                  <a:pt x="12689" y="93"/>
                </a:cubicBezTo>
                <a:cubicBezTo>
                  <a:pt x="12701" y="102"/>
                  <a:pt x="12706" y="102"/>
                  <a:pt x="12719" y="97"/>
                </a:cubicBezTo>
                <a:cubicBezTo>
                  <a:pt x="12729" y="91"/>
                  <a:pt x="12756" y="89"/>
                  <a:pt x="12778" y="90"/>
                </a:cubicBezTo>
                <a:cubicBezTo>
                  <a:pt x="12837" y="92"/>
                  <a:pt x="12979" y="77"/>
                  <a:pt x="12957" y="70"/>
                </a:cubicBezTo>
                <a:cubicBezTo>
                  <a:pt x="12938" y="62"/>
                  <a:pt x="12845" y="48"/>
                  <a:pt x="12790" y="44"/>
                </a:cubicBezTo>
                <a:cubicBezTo>
                  <a:pt x="12734" y="39"/>
                  <a:pt x="12650" y="21"/>
                  <a:pt x="12650" y="14"/>
                </a:cubicBezTo>
                <a:cubicBezTo>
                  <a:pt x="12650" y="11"/>
                  <a:pt x="12659" y="10"/>
                  <a:pt x="12669" y="11"/>
                </a:cubicBezTo>
                <a:cubicBezTo>
                  <a:pt x="12679" y="14"/>
                  <a:pt x="12717" y="17"/>
                  <a:pt x="12754" y="18"/>
                </a:cubicBezTo>
                <a:cubicBezTo>
                  <a:pt x="12790" y="22"/>
                  <a:pt x="12841" y="25"/>
                  <a:pt x="12865" y="28"/>
                </a:cubicBezTo>
                <a:cubicBezTo>
                  <a:pt x="12890" y="31"/>
                  <a:pt x="12930" y="34"/>
                  <a:pt x="12952" y="34"/>
                </a:cubicBezTo>
                <a:cubicBezTo>
                  <a:pt x="12991" y="34"/>
                  <a:pt x="12995" y="32"/>
                  <a:pt x="12989" y="22"/>
                </a:cubicBezTo>
                <a:cubicBezTo>
                  <a:pt x="12979" y="6"/>
                  <a:pt x="12995" y="6"/>
                  <a:pt x="13082" y="22"/>
                </a:cubicBezTo>
                <a:cubicBezTo>
                  <a:pt x="13122" y="29"/>
                  <a:pt x="13179" y="36"/>
                  <a:pt x="13206" y="37"/>
                </a:cubicBezTo>
                <a:cubicBezTo>
                  <a:pt x="13258" y="39"/>
                  <a:pt x="13305" y="45"/>
                  <a:pt x="13313" y="51"/>
                </a:cubicBezTo>
                <a:cubicBezTo>
                  <a:pt x="13317" y="55"/>
                  <a:pt x="13340" y="56"/>
                  <a:pt x="13372" y="53"/>
                </a:cubicBezTo>
                <a:cubicBezTo>
                  <a:pt x="13421" y="51"/>
                  <a:pt x="13421" y="50"/>
                  <a:pt x="13410" y="37"/>
                </a:cubicBezTo>
                <a:cubicBezTo>
                  <a:pt x="13402" y="28"/>
                  <a:pt x="13382" y="19"/>
                  <a:pt x="13366" y="16"/>
                </a:cubicBezTo>
                <a:cubicBezTo>
                  <a:pt x="13340" y="11"/>
                  <a:pt x="13334" y="7"/>
                  <a:pt x="13342" y="3"/>
                </a:cubicBezTo>
                <a:cubicBezTo>
                  <a:pt x="13359" y="-5"/>
                  <a:pt x="13435" y="6"/>
                  <a:pt x="13502" y="28"/>
                </a:cubicBezTo>
                <a:cubicBezTo>
                  <a:pt x="13528" y="38"/>
                  <a:pt x="13584" y="50"/>
                  <a:pt x="13621" y="57"/>
                </a:cubicBezTo>
                <a:cubicBezTo>
                  <a:pt x="13805" y="90"/>
                  <a:pt x="13919" y="167"/>
                  <a:pt x="14075" y="221"/>
                </a:cubicBezTo>
                <a:cubicBezTo>
                  <a:pt x="14105" y="229"/>
                  <a:pt x="14128" y="238"/>
                  <a:pt x="14128" y="240"/>
                </a:cubicBezTo>
                <a:cubicBezTo>
                  <a:pt x="14128" y="243"/>
                  <a:pt x="14170" y="266"/>
                  <a:pt x="14219" y="290"/>
                </a:cubicBezTo>
                <a:cubicBezTo>
                  <a:pt x="14268" y="315"/>
                  <a:pt x="14309" y="338"/>
                  <a:pt x="14309" y="340"/>
                </a:cubicBezTo>
                <a:cubicBezTo>
                  <a:pt x="14309" y="347"/>
                  <a:pt x="14361" y="375"/>
                  <a:pt x="14383" y="379"/>
                </a:cubicBezTo>
                <a:cubicBezTo>
                  <a:pt x="14402" y="384"/>
                  <a:pt x="14647" y="512"/>
                  <a:pt x="14754" y="577"/>
                </a:cubicBezTo>
                <a:cubicBezTo>
                  <a:pt x="14781" y="594"/>
                  <a:pt x="14827" y="616"/>
                  <a:pt x="14853" y="625"/>
                </a:cubicBezTo>
                <a:cubicBezTo>
                  <a:pt x="14882" y="634"/>
                  <a:pt x="14916" y="650"/>
                  <a:pt x="14933" y="659"/>
                </a:cubicBezTo>
                <a:cubicBezTo>
                  <a:pt x="14949" y="668"/>
                  <a:pt x="14971" y="679"/>
                  <a:pt x="14979" y="682"/>
                </a:cubicBezTo>
                <a:cubicBezTo>
                  <a:pt x="14989" y="686"/>
                  <a:pt x="14999" y="699"/>
                  <a:pt x="15005" y="709"/>
                </a:cubicBezTo>
                <a:cubicBezTo>
                  <a:pt x="15007" y="719"/>
                  <a:pt x="15020" y="732"/>
                  <a:pt x="15037" y="736"/>
                </a:cubicBezTo>
                <a:cubicBezTo>
                  <a:pt x="15050" y="742"/>
                  <a:pt x="15062" y="749"/>
                  <a:pt x="15062" y="754"/>
                </a:cubicBezTo>
                <a:cubicBezTo>
                  <a:pt x="15062" y="758"/>
                  <a:pt x="15086" y="782"/>
                  <a:pt x="15113" y="803"/>
                </a:cubicBezTo>
                <a:cubicBezTo>
                  <a:pt x="15141" y="826"/>
                  <a:pt x="15163" y="849"/>
                  <a:pt x="15163" y="858"/>
                </a:cubicBezTo>
                <a:cubicBezTo>
                  <a:pt x="15163" y="867"/>
                  <a:pt x="15172" y="876"/>
                  <a:pt x="15198" y="883"/>
                </a:cubicBezTo>
                <a:cubicBezTo>
                  <a:pt x="15254" y="900"/>
                  <a:pt x="15307" y="940"/>
                  <a:pt x="15307" y="963"/>
                </a:cubicBezTo>
                <a:cubicBezTo>
                  <a:pt x="15307" y="976"/>
                  <a:pt x="15314" y="986"/>
                  <a:pt x="15325" y="988"/>
                </a:cubicBezTo>
                <a:cubicBezTo>
                  <a:pt x="15332" y="990"/>
                  <a:pt x="15340" y="999"/>
                  <a:pt x="15340" y="1007"/>
                </a:cubicBezTo>
                <a:cubicBezTo>
                  <a:pt x="15340" y="1035"/>
                  <a:pt x="15377" y="1053"/>
                  <a:pt x="15508" y="1092"/>
                </a:cubicBezTo>
                <a:cubicBezTo>
                  <a:pt x="15526" y="1096"/>
                  <a:pt x="15528" y="1104"/>
                  <a:pt x="15524" y="1162"/>
                </a:cubicBezTo>
                <a:cubicBezTo>
                  <a:pt x="15520" y="1224"/>
                  <a:pt x="15522" y="1228"/>
                  <a:pt x="15556" y="1268"/>
                </a:cubicBezTo>
                <a:cubicBezTo>
                  <a:pt x="15599" y="1322"/>
                  <a:pt x="15617" y="1353"/>
                  <a:pt x="15610" y="1358"/>
                </a:cubicBezTo>
                <a:cubicBezTo>
                  <a:pt x="15607" y="1360"/>
                  <a:pt x="15615" y="1388"/>
                  <a:pt x="15628" y="1420"/>
                </a:cubicBezTo>
                <a:cubicBezTo>
                  <a:pt x="15698" y="1597"/>
                  <a:pt x="15694" y="1581"/>
                  <a:pt x="15681" y="1670"/>
                </a:cubicBezTo>
                <a:cubicBezTo>
                  <a:pt x="15676" y="1716"/>
                  <a:pt x="15666" y="1769"/>
                  <a:pt x="15662" y="1788"/>
                </a:cubicBezTo>
                <a:cubicBezTo>
                  <a:pt x="15654" y="1806"/>
                  <a:pt x="15650" y="1830"/>
                  <a:pt x="15650" y="1840"/>
                </a:cubicBezTo>
                <a:cubicBezTo>
                  <a:pt x="15650" y="1851"/>
                  <a:pt x="15634" y="1904"/>
                  <a:pt x="15615" y="1959"/>
                </a:cubicBezTo>
                <a:cubicBezTo>
                  <a:pt x="15585" y="2050"/>
                  <a:pt x="15575" y="2067"/>
                  <a:pt x="15518" y="2134"/>
                </a:cubicBezTo>
                <a:cubicBezTo>
                  <a:pt x="15482" y="2173"/>
                  <a:pt x="15445" y="2220"/>
                  <a:pt x="15433" y="2237"/>
                </a:cubicBezTo>
                <a:cubicBezTo>
                  <a:pt x="15421" y="2254"/>
                  <a:pt x="15394" y="2277"/>
                  <a:pt x="15370" y="2288"/>
                </a:cubicBezTo>
                <a:cubicBezTo>
                  <a:pt x="15346" y="2301"/>
                  <a:pt x="15314" y="2324"/>
                  <a:pt x="15303" y="2339"/>
                </a:cubicBezTo>
                <a:cubicBezTo>
                  <a:pt x="15287" y="2355"/>
                  <a:pt x="15254" y="2382"/>
                  <a:pt x="15228" y="2400"/>
                </a:cubicBezTo>
                <a:cubicBezTo>
                  <a:pt x="15202" y="2418"/>
                  <a:pt x="15167" y="2449"/>
                  <a:pt x="15147" y="2469"/>
                </a:cubicBezTo>
                <a:cubicBezTo>
                  <a:pt x="15128" y="2490"/>
                  <a:pt x="15093" y="2516"/>
                  <a:pt x="15068" y="2529"/>
                </a:cubicBezTo>
                <a:cubicBezTo>
                  <a:pt x="15048" y="2542"/>
                  <a:pt x="15005" y="2569"/>
                  <a:pt x="14973" y="2591"/>
                </a:cubicBezTo>
                <a:cubicBezTo>
                  <a:pt x="14943" y="2612"/>
                  <a:pt x="14906" y="2633"/>
                  <a:pt x="14895" y="2638"/>
                </a:cubicBezTo>
                <a:cubicBezTo>
                  <a:pt x="14878" y="2641"/>
                  <a:pt x="14849" y="2656"/>
                  <a:pt x="14825" y="2673"/>
                </a:cubicBezTo>
                <a:cubicBezTo>
                  <a:pt x="14801" y="2688"/>
                  <a:pt x="14775" y="2701"/>
                  <a:pt x="14768" y="2701"/>
                </a:cubicBezTo>
                <a:cubicBezTo>
                  <a:pt x="14762" y="2701"/>
                  <a:pt x="14748" y="2706"/>
                  <a:pt x="14742" y="2714"/>
                </a:cubicBezTo>
                <a:cubicBezTo>
                  <a:pt x="14734" y="2722"/>
                  <a:pt x="14702" y="2741"/>
                  <a:pt x="14669" y="2758"/>
                </a:cubicBezTo>
                <a:cubicBezTo>
                  <a:pt x="14637" y="2776"/>
                  <a:pt x="14608" y="2796"/>
                  <a:pt x="14604" y="2803"/>
                </a:cubicBezTo>
                <a:cubicBezTo>
                  <a:pt x="14598" y="2811"/>
                  <a:pt x="14584" y="2820"/>
                  <a:pt x="14568" y="2823"/>
                </a:cubicBezTo>
                <a:cubicBezTo>
                  <a:pt x="14554" y="2826"/>
                  <a:pt x="14529" y="2841"/>
                  <a:pt x="14513" y="2854"/>
                </a:cubicBezTo>
                <a:cubicBezTo>
                  <a:pt x="14495" y="2867"/>
                  <a:pt x="14460" y="2893"/>
                  <a:pt x="14434" y="2910"/>
                </a:cubicBezTo>
                <a:cubicBezTo>
                  <a:pt x="14375" y="2950"/>
                  <a:pt x="14373" y="2952"/>
                  <a:pt x="14351" y="2973"/>
                </a:cubicBezTo>
                <a:cubicBezTo>
                  <a:pt x="14340" y="2981"/>
                  <a:pt x="14314" y="2999"/>
                  <a:pt x="14292" y="3010"/>
                </a:cubicBezTo>
                <a:cubicBezTo>
                  <a:pt x="14272" y="3022"/>
                  <a:pt x="14244" y="3048"/>
                  <a:pt x="14229" y="3067"/>
                </a:cubicBezTo>
                <a:cubicBezTo>
                  <a:pt x="14209" y="3086"/>
                  <a:pt x="14193" y="3107"/>
                  <a:pt x="14187" y="3113"/>
                </a:cubicBezTo>
                <a:cubicBezTo>
                  <a:pt x="14170" y="3134"/>
                  <a:pt x="14180" y="3149"/>
                  <a:pt x="14229" y="3181"/>
                </a:cubicBezTo>
                <a:cubicBezTo>
                  <a:pt x="14257" y="3199"/>
                  <a:pt x="14290" y="3222"/>
                  <a:pt x="14304" y="3233"/>
                </a:cubicBezTo>
                <a:cubicBezTo>
                  <a:pt x="14322" y="3245"/>
                  <a:pt x="14353" y="3271"/>
                  <a:pt x="14379" y="3290"/>
                </a:cubicBezTo>
                <a:cubicBezTo>
                  <a:pt x="14404" y="3310"/>
                  <a:pt x="14454" y="3350"/>
                  <a:pt x="14492" y="3381"/>
                </a:cubicBezTo>
                <a:cubicBezTo>
                  <a:pt x="14554" y="3435"/>
                  <a:pt x="14658" y="3510"/>
                  <a:pt x="14726" y="3550"/>
                </a:cubicBezTo>
                <a:cubicBezTo>
                  <a:pt x="14770" y="3577"/>
                  <a:pt x="14788" y="3593"/>
                  <a:pt x="14795" y="3616"/>
                </a:cubicBezTo>
                <a:cubicBezTo>
                  <a:pt x="14804" y="3634"/>
                  <a:pt x="14804" y="3635"/>
                  <a:pt x="14886" y="3640"/>
                </a:cubicBezTo>
                <a:cubicBezTo>
                  <a:pt x="14932" y="3641"/>
                  <a:pt x="15056" y="3646"/>
                  <a:pt x="15163" y="3651"/>
                </a:cubicBezTo>
                <a:cubicBezTo>
                  <a:pt x="15405" y="3658"/>
                  <a:pt x="15760" y="3687"/>
                  <a:pt x="15964" y="3715"/>
                </a:cubicBezTo>
                <a:cubicBezTo>
                  <a:pt x="16094" y="3734"/>
                  <a:pt x="16199" y="3752"/>
                  <a:pt x="16390" y="3788"/>
                </a:cubicBezTo>
                <a:cubicBezTo>
                  <a:pt x="16497" y="3807"/>
                  <a:pt x="16677" y="3840"/>
                  <a:pt x="16789" y="3861"/>
                </a:cubicBezTo>
                <a:cubicBezTo>
                  <a:pt x="16900" y="3881"/>
                  <a:pt x="17054" y="3910"/>
                  <a:pt x="17133" y="3926"/>
                </a:cubicBezTo>
                <a:cubicBezTo>
                  <a:pt x="17210" y="3943"/>
                  <a:pt x="17358" y="3975"/>
                  <a:pt x="17460" y="3996"/>
                </a:cubicBezTo>
                <a:cubicBezTo>
                  <a:pt x="17563" y="4020"/>
                  <a:pt x="17682" y="4049"/>
                  <a:pt x="17725" y="4063"/>
                </a:cubicBezTo>
                <a:cubicBezTo>
                  <a:pt x="17768" y="4077"/>
                  <a:pt x="17838" y="4097"/>
                  <a:pt x="17879" y="4107"/>
                </a:cubicBezTo>
                <a:cubicBezTo>
                  <a:pt x="18096" y="4157"/>
                  <a:pt x="18309" y="4361"/>
                  <a:pt x="18372" y="4575"/>
                </a:cubicBezTo>
                <a:cubicBezTo>
                  <a:pt x="18380" y="4602"/>
                  <a:pt x="18392" y="4644"/>
                  <a:pt x="18400" y="4671"/>
                </a:cubicBezTo>
                <a:cubicBezTo>
                  <a:pt x="18412" y="4698"/>
                  <a:pt x="18422" y="4750"/>
                  <a:pt x="18422" y="4788"/>
                </a:cubicBezTo>
                <a:cubicBezTo>
                  <a:pt x="18430" y="4852"/>
                  <a:pt x="18428" y="4858"/>
                  <a:pt x="18396" y="4908"/>
                </a:cubicBezTo>
                <a:cubicBezTo>
                  <a:pt x="18351" y="4978"/>
                  <a:pt x="18349" y="4990"/>
                  <a:pt x="18357" y="5027"/>
                </a:cubicBezTo>
                <a:cubicBezTo>
                  <a:pt x="18362" y="5053"/>
                  <a:pt x="18372" y="5065"/>
                  <a:pt x="18406" y="5086"/>
                </a:cubicBezTo>
                <a:cubicBezTo>
                  <a:pt x="18430" y="5102"/>
                  <a:pt x="18471" y="5132"/>
                  <a:pt x="18503" y="5158"/>
                </a:cubicBezTo>
                <a:cubicBezTo>
                  <a:pt x="18550" y="5198"/>
                  <a:pt x="18572" y="5208"/>
                  <a:pt x="18572" y="5186"/>
                </a:cubicBezTo>
                <a:cubicBezTo>
                  <a:pt x="18572" y="5175"/>
                  <a:pt x="18647" y="5050"/>
                  <a:pt x="18670" y="5019"/>
                </a:cubicBezTo>
                <a:cubicBezTo>
                  <a:pt x="18769" y="4899"/>
                  <a:pt x="18885" y="4710"/>
                  <a:pt x="18904" y="4637"/>
                </a:cubicBezTo>
                <a:cubicBezTo>
                  <a:pt x="18911" y="4609"/>
                  <a:pt x="18931" y="4545"/>
                  <a:pt x="18947" y="4494"/>
                </a:cubicBezTo>
                <a:cubicBezTo>
                  <a:pt x="18984" y="4385"/>
                  <a:pt x="19006" y="4318"/>
                  <a:pt x="19034" y="4214"/>
                </a:cubicBezTo>
                <a:cubicBezTo>
                  <a:pt x="19067" y="4105"/>
                  <a:pt x="19113" y="3967"/>
                  <a:pt x="19133" y="3924"/>
                </a:cubicBezTo>
                <a:cubicBezTo>
                  <a:pt x="19158" y="3869"/>
                  <a:pt x="19186" y="3844"/>
                  <a:pt x="19239" y="3825"/>
                </a:cubicBezTo>
                <a:lnTo>
                  <a:pt x="19289" y="3807"/>
                </a:lnTo>
                <a:lnTo>
                  <a:pt x="19296" y="3732"/>
                </a:lnTo>
                <a:cubicBezTo>
                  <a:pt x="19302" y="3692"/>
                  <a:pt x="19302" y="3630"/>
                  <a:pt x="19296" y="3593"/>
                </a:cubicBezTo>
                <a:cubicBezTo>
                  <a:pt x="19290" y="3558"/>
                  <a:pt x="19293" y="3524"/>
                  <a:pt x="19296" y="3518"/>
                </a:cubicBezTo>
                <a:cubicBezTo>
                  <a:pt x="19312" y="3496"/>
                  <a:pt x="19285" y="3362"/>
                  <a:pt x="19253" y="3315"/>
                </a:cubicBezTo>
                <a:cubicBezTo>
                  <a:pt x="19243" y="3302"/>
                  <a:pt x="19221" y="3269"/>
                  <a:pt x="19204" y="3241"/>
                </a:cubicBezTo>
                <a:cubicBezTo>
                  <a:pt x="19174" y="3194"/>
                  <a:pt x="19162" y="3184"/>
                  <a:pt x="19087" y="3143"/>
                </a:cubicBezTo>
                <a:cubicBezTo>
                  <a:pt x="18984" y="3085"/>
                  <a:pt x="18864" y="2997"/>
                  <a:pt x="18817" y="2942"/>
                </a:cubicBezTo>
                <a:cubicBezTo>
                  <a:pt x="18796" y="2918"/>
                  <a:pt x="18775" y="2895"/>
                  <a:pt x="18769" y="2889"/>
                </a:cubicBezTo>
                <a:cubicBezTo>
                  <a:pt x="18757" y="2875"/>
                  <a:pt x="18716" y="2790"/>
                  <a:pt x="18704" y="2756"/>
                </a:cubicBezTo>
                <a:cubicBezTo>
                  <a:pt x="18694" y="2724"/>
                  <a:pt x="18623" y="2644"/>
                  <a:pt x="18539" y="2571"/>
                </a:cubicBezTo>
                <a:cubicBezTo>
                  <a:pt x="18505" y="2543"/>
                  <a:pt x="18456" y="2501"/>
                  <a:pt x="18433" y="2477"/>
                </a:cubicBezTo>
                <a:cubicBezTo>
                  <a:pt x="18412" y="2453"/>
                  <a:pt x="18382" y="2426"/>
                  <a:pt x="18370" y="2414"/>
                </a:cubicBezTo>
                <a:cubicBezTo>
                  <a:pt x="18325" y="2373"/>
                  <a:pt x="18315" y="2344"/>
                  <a:pt x="18301" y="2217"/>
                </a:cubicBezTo>
                <a:cubicBezTo>
                  <a:pt x="18288" y="2049"/>
                  <a:pt x="18288" y="2042"/>
                  <a:pt x="18323" y="2010"/>
                </a:cubicBezTo>
                <a:cubicBezTo>
                  <a:pt x="18369" y="1967"/>
                  <a:pt x="18408" y="1956"/>
                  <a:pt x="18507" y="1956"/>
                </a:cubicBezTo>
                <a:cubicBezTo>
                  <a:pt x="18568" y="1956"/>
                  <a:pt x="18595" y="1959"/>
                  <a:pt x="18618" y="1966"/>
                </a:cubicBezTo>
                <a:cubicBezTo>
                  <a:pt x="18649" y="1978"/>
                  <a:pt x="18670" y="1976"/>
                  <a:pt x="18670" y="1963"/>
                </a:cubicBezTo>
                <a:cubicBezTo>
                  <a:pt x="18670" y="1959"/>
                  <a:pt x="18684" y="1948"/>
                  <a:pt x="18702" y="1940"/>
                </a:cubicBezTo>
                <a:cubicBezTo>
                  <a:pt x="18754" y="1913"/>
                  <a:pt x="18826" y="1895"/>
                  <a:pt x="18909" y="1891"/>
                </a:cubicBezTo>
                <a:cubicBezTo>
                  <a:pt x="18953" y="1888"/>
                  <a:pt x="19026" y="1883"/>
                  <a:pt x="19078" y="1880"/>
                </a:cubicBezTo>
                <a:cubicBezTo>
                  <a:pt x="19178" y="1871"/>
                  <a:pt x="19352" y="1874"/>
                  <a:pt x="19537" y="1885"/>
                </a:cubicBezTo>
                <a:cubicBezTo>
                  <a:pt x="19644" y="1892"/>
                  <a:pt x="19695" y="1892"/>
                  <a:pt x="19825" y="1886"/>
                </a:cubicBezTo>
                <a:cubicBezTo>
                  <a:pt x="20096" y="1874"/>
                  <a:pt x="20230" y="1891"/>
                  <a:pt x="20311" y="1948"/>
                </a:cubicBezTo>
                <a:cubicBezTo>
                  <a:pt x="20362" y="1984"/>
                  <a:pt x="20374" y="2011"/>
                  <a:pt x="20374" y="2092"/>
                </a:cubicBezTo>
                <a:cubicBezTo>
                  <a:pt x="20374" y="2133"/>
                  <a:pt x="20382" y="2197"/>
                  <a:pt x="20392" y="2236"/>
                </a:cubicBezTo>
                <a:cubicBezTo>
                  <a:pt x="20422" y="2348"/>
                  <a:pt x="20444" y="2430"/>
                  <a:pt x="20457" y="2485"/>
                </a:cubicBezTo>
                <a:cubicBezTo>
                  <a:pt x="20467" y="2514"/>
                  <a:pt x="20476" y="2561"/>
                  <a:pt x="20479" y="2590"/>
                </a:cubicBezTo>
                <a:cubicBezTo>
                  <a:pt x="20484" y="2619"/>
                  <a:pt x="20489" y="2655"/>
                  <a:pt x="20493" y="2670"/>
                </a:cubicBezTo>
                <a:cubicBezTo>
                  <a:pt x="20507" y="2738"/>
                  <a:pt x="20509" y="2773"/>
                  <a:pt x="20514" y="2887"/>
                </a:cubicBezTo>
                <a:cubicBezTo>
                  <a:pt x="20518" y="2955"/>
                  <a:pt x="20522" y="3036"/>
                  <a:pt x="20524" y="3069"/>
                </a:cubicBezTo>
                <a:cubicBezTo>
                  <a:pt x="20526" y="3101"/>
                  <a:pt x="20538" y="3159"/>
                  <a:pt x="20550" y="3197"/>
                </a:cubicBezTo>
                <a:cubicBezTo>
                  <a:pt x="20575" y="3272"/>
                  <a:pt x="20592" y="3334"/>
                  <a:pt x="20609" y="3434"/>
                </a:cubicBezTo>
                <a:cubicBezTo>
                  <a:pt x="20613" y="3468"/>
                  <a:pt x="20627" y="3505"/>
                  <a:pt x="20634" y="3515"/>
                </a:cubicBezTo>
                <a:cubicBezTo>
                  <a:pt x="20645" y="3525"/>
                  <a:pt x="20653" y="3547"/>
                  <a:pt x="20653" y="3562"/>
                </a:cubicBezTo>
                <a:cubicBezTo>
                  <a:pt x="20653" y="3579"/>
                  <a:pt x="20670" y="3646"/>
                  <a:pt x="20690" y="3711"/>
                </a:cubicBezTo>
                <a:cubicBezTo>
                  <a:pt x="20732" y="3844"/>
                  <a:pt x="20724" y="3838"/>
                  <a:pt x="20840" y="3872"/>
                </a:cubicBezTo>
                <a:cubicBezTo>
                  <a:pt x="20911" y="3892"/>
                  <a:pt x="20988" y="3923"/>
                  <a:pt x="21079" y="3969"/>
                </a:cubicBezTo>
                <a:cubicBezTo>
                  <a:pt x="21114" y="3985"/>
                  <a:pt x="21183" y="4013"/>
                  <a:pt x="21233" y="4029"/>
                </a:cubicBezTo>
                <a:cubicBezTo>
                  <a:pt x="21282" y="4044"/>
                  <a:pt x="21355" y="4071"/>
                  <a:pt x="21394" y="4086"/>
                </a:cubicBezTo>
                <a:cubicBezTo>
                  <a:pt x="21434" y="4102"/>
                  <a:pt x="21488" y="4123"/>
                  <a:pt x="21515" y="4130"/>
                </a:cubicBezTo>
                <a:cubicBezTo>
                  <a:pt x="21596" y="4156"/>
                  <a:pt x="21600" y="4159"/>
                  <a:pt x="21582" y="4211"/>
                </a:cubicBezTo>
                <a:cubicBezTo>
                  <a:pt x="21577" y="4235"/>
                  <a:pt x="21561" y="4276"/>
                  <a:pt x="21548" y="4304"/>
                </a:cubicBezTo>
                <a:cubicBezTo>
                  <a:pt x="21535" y="4331"/>
                  <a:pt x="21497" y="4426"/>
                  <a:pt x="21464" y="4515"/>
                </a:cubicBezTo>
                <a:lnTo>
                  <a:pt x="21405" y="4677"/>
                </a:lnTo>
                <a:lnTo>
                  <a:pt x="21394" y="4841"/>
                </a:lnTo>
                <a:cubicBezTo>
                  <a:pt x="21383" y="5014"/>
                  <a:pt x="21361" y="5158"/>
                  <a:pt x="21326" y="5281"/>
                </a:cubicBezTo>
                <a:cubicBezTo>
                  <a:pt x="21282" y="5453"/>
                  <a:pt x="21215" y="5650"/>
                  <a:pt x="21193" y="5687"/>
                </a:cubicBezTo>
                <a:cubicBezTo>
                  <a:pt x="21169" y="5721"/>
                  <a:pt x="21168" y="5731"/>
                  <a:pt x="21176" y="5772"/>
                </a:cubicBezTo>
                <a:cubicBezTo>
                  <a:pt x="21193" y="5848"/>
                  <a:pt x="21178" y="6076"/>
                  <a:pt x="21150" y="6173"/>
                </a:cubicBezTo>
                <a:cubicBezTo>
                  <a:pt x="21105" y="6335"/>
                  <a:pt x="21040" y="6452"/>
                  <a:pt x="20954" y="6517"/>
                </a:cubicBezTo>
                <a:cubicBezTo>
                  <a:pt x="20896" y="6563"/>
                  <a:pt x="20896" y="6565"/>
                  <a:pt x="20906" y="6589"/>
                </a:cubicBezTo>
                <a:cubicBezTo>
                  <a:pt x="20941" y="6664"/>
                  <a:pt x="20975" y="6794"/>
                  <a:pt x="20977" y="6868"/>
                </a:cubicBezTo>
                <a:cubicBezTo>
                  <a:pt x="20979" y="6937"/>
                  <a:pt x="20957" y="6972"/>
                  <a:pt x="20889" y="7024"/>
                </a:cubicBezTo>
                <a:cubicBezTo>
                  <a:pt x="20866" y="7042"/>
                  <a:pt x="20834" y="7074"/>
                  <a:pt x="20816" y="7096"/>
                </a:cubicBezTo>
                <a:cubicBezTo>
                  <a:pt x="20777" y="7143"/>
                  <a:pt x="20733" y="7174"/>
                  <a:pt x="20619" y="7240"/>
                </a:cubicBezTo>
                <a:cubicBezTo>
                  <a:pt x="20378" y="7375"/>
                  <a:pt x="20350" y="7394"/>
                  <a:pt x="20319" y="7430"/>
                </a:cubicBezTo>
                <a:cubicBezTo>
                  <a:pt x="20270" y="7488"/>
                  <a:pt x="20212" y="7526"/>
                  <a:pt x="20143" y="7545"/>
                </a:cubicBezTo>
                <a:cubicBezTo>
                  <a:pt x="20084" y="7563"/>
                  <a:pt x="20078" y="7563"/>
                  <a:pt x="19944" y="7560"/>
                </a:cubicBezTo>
                <a:cubicBezTo>
                  <a:pt x="19512" y="7548"/>
                  <a:pt x="19126" y="7524"/>
                  <a:pt x="18861" y="7486"/>
                </a:cubicBezTo>
                <a:cubicBezTo>
                  <a:pt x="18613" y="7449"/>
                  <a:pt x="18480" y="7418"/>
                  <a:pt x="18364" y="7371"/>
                </a:cubicBezTo>
                <a:cubicBezTo>
                  <a:pt x="18331" y="7358"/>
                  <a:pt x="18268" y="7338"/>
                  <a:pt x="18220" y="7327"/>
                </a:cubicBezTo>
                <a:cubicBezTo>
                  <a:pt x="18173" y="7318"/>
                  <a:pt x="18065" y="7291"/>
                  <a:pt x="17980" y="7268"/>
                </a:cubicBezTo>
                <a:cubicBezTo>
                  <a:pt x="17893" y="7245"/>
                  <a:pt x="17799" y="7222"/>
                  <a:pt x="17764" y="7216"/>
                </a:cubicBezTo>
                <a:cubicBezTo>
                  <a:pt x="17612" y="7189"/>
                  <a:pt x="17447" y="7144"/>
                  <a:pt x="17297" y="7091"/>
                </a:cubicBezTo>
                <a:cubicBezTo>
                  <a:pt x="17247" y="7072"/>
                  <a:pt x="17164" y="7045"/>
                  <a:pt x="17109" y="7030"/>
                </a:cubicBezTo>
                <a:cubicBezTo>
                  <a:pt x="17059" y="7015"/>
                  <a:pt x="16996" y="6995"/>
                  <a:pt x="16969" y="6986"/>
                </a:cubicBezTo>
                <a:lnTo>
                  <a:pt x="16920" y="6972"/>
                </a:lnTo>
                <a:lnTo>
                  <a:pt x="16781" y="7047"/>
                </a:lnTo>
                <a:lnTo>
                  <a:pt x="16643" y="7122"/>
                </a:lnTo>
                <a:lnTo>
                  <a:pt x="16641" y="7184"/>
                </a:lnTo>
                <a:cubicBezTo>
                  <a:pt x="16639" y="7239"/>
                  <a:pt x="16633" y="7254"/>
                  <a:pt x="16598" y="7306"/>
                </a:cubicBezTo>
                <a:cubicBezTo>
                  <a:pt x="16546" y="7378"/>
                  <a:pt x="16481" y="7453"/>
                  <a:pt x="16418" y="7508"/>
                </a:cubicBezTo>
                <a:cubicBezTo>
                  <a:pt x="16371" y="7547"/>
                  <a:pt x="16317" y="7604"/>
                  <a:pt x="16313" y="7623"/>
                </a:cubicBezTo>
                <a:cubicBezTo>
                  <a:pt x="16306" y="7640"/>
                  <a:pt x="16329" y="7685"/>
                  <a:pt x="16429" y="7854"/>
                </a:cubicBezTo>
                <a:cubicBezTo>
                  <a:pt x="16509" y="7983"/>
                  <a:pt x="16541" y="8068"/>
                  <a:pt x="16562" y="8202"/>
                </a:cubicBezTo>
                <a:cubicBezTo>
                  <a:pt x="16582" y="8328"/>
                  <a:pt x="16633" y="8480"/>
                  <a:pt x="16679" y="8552"/>
                </a:cubicBezTo>
                <a:cubicBezTo>
                  <a:pt x="16768" y="8695"/>
                  <a:pt x="16928" y="8855"/>
                  <a:pt x="17135" y="9008"/>
                </a:cubicBezTo>
                <a:cubicBezTo>
                  <a:pt x="17172" y="9033"/>
                  <a:pt x="17229" y="9089"/>
                  <a:pt x="17267" y="9131"/>
                </a:cubicBezTo>
                <a:cubicBezTo>
                  <a:pt x="17307" y="9173"/>
                  <a:pt x="17364" y="9232"/>
                  <a:pt x="17397" y="9263"/>
                </a:cubicBezTo>
                <a:cubicBezTo>
                  <a:pt x="17480" y="9342"/>
                  <a:pt x="17601" y="9472"/>
                  <a:pt x="17682" y="9582"/>
                </a:cubicBezTo>
                <a:cubicBezTo>
                  <a:pt x="17697" y="9603"/>
                  <a:pt x="17747" y="9655"/>
                  <a:pt x="17788" y="9701"/>
                </a:cubicBezTo>
                <a:cubicBezTo>
                  <a:pt x="18065" y="9992"/>
                  <a:pt x="18181" y="10153"/>
                  <a:pt x="18244" y="10322"/>
                </a:cubicBezTo>
                <a:cubicBezTo>
                  <a:pt x="18281" y="10424"/>
                  <a:pt x="18278" y="10497"/>
                  <a:pt x="18235" y="10581"/>
                </a:cubicBezTo>
                <a:cubicBezTo>
                  <a:pt x="18207" y="10633"/>
                  <a:pt x="18196" y="10655"/>
                  <a:pt x="18142" y="10802"/>
                </a:cubicBezTo>
                <a:cubicBezTo>
                  <a:pt x="18102" y="10905"/>
                  <a:pt x="18061" y="11092"/>
                  <a:pt x="18058" y="11164"/>
                </a:cubicBezTo>
                <a:cubicBezTo>
                  <a:pt x="18058" y="11229"/>
                  <a:pt x="18058" y="11232"/>
                  <a:pt x="18102" y="11283"/>
                </a:cubicBezTo>
                <a:cubicBezTo>
                  <a:pt x="18165" y="11357"/>
                  <a:pt x="18177" y="11388"/>
                  <a:pt x="18167" y="11461"/>
                </a:cubicBezTo>
                <a:cubicBezTo>
                  <a:pt x="18159" y="11522"/>
                  <a:pt x="18173" y="11641"/>
                  <a:pt x="18202" y="11811"/>
                </a:cubicBezTo>
                <a:cubicBezTo>
                  <a:pt x="18217" y="11890"/>
                  <a:pt x="18217" y="11918"/>
                  <a:pt x="18207" y="11977"/>
                </a:cubicBezTo>
                <a:cubicBezTo>
                  <a:pt x="18195" y="12046"/>
                  <a:pt x="18121" y="12275"/>
                  <a:pt x="18090" y="12337"/>
                </a:cubicBezTo>
                <a:cubicBezTo>
                  <a:pt x="18065" y="12392"/>
                  <a:pt x="17968" y="12456"/>
                  <a:pt x="17899" y="12464"/>
                </a:cubicBezTo>
                <a:cubicBezTo>
                  <a:pt x="17855" y="12468"/>
                  <a:pt x="17830" y="12488"/>
                  <a:pt x="17800" y="12538"/>
                </a:cubicBezTo>
                <a:lnTo>
                  <a:pt x="17782" y="12570"/>
                </a:lnTo>
                <a:lnTo>
                  <a:pt x="17830" y="12621"/>
                </a:lnTo>
                <a:cubicBezTo>
                  <a:pt x="17899" y="12697"/>
                  <a:pt x="17893" y="12711"/>
                  <a:pt x="17780" y="12779"/>
                </a:cubicBezTo>
                <a:cubicBezTo>
                  <a:pt x="17711" y="12819"/>
                  <a:pt x="17634" y="12905"/>
                  <a:pt x="17587" y="12989"/>
                </a:cubicBezTo>
                <a:cubicBezTo>
                  <a:pt x="17569" y="13023"/>
                  <a:pt x="17535" y="13069"/>
                  <a:pt x="17514" y="13094"/>
                </a:cubicBezTo>
                <a:cubicBezTo>
                  <a:pt x="17494" y="13118"/>
                  <a:pt x="17470" y="13157"/>
                  <a:pt x="17460" y="13181"/>
                </a:cubicBezTo>
                <a:cubicBezTo>
                  <a:pt x="17450" y="13204"/>
                  <a:pt x="17431" y="13244"/>
                  <a:pt x="17413" y="13266"/>
                </a:cubicBezTo>
                <a:cubicBezTo>
                  <a:pt x="17399" y="13289"/>
                  <a:pt x="17350" y="13365"/>
                  <a:pt x="17308" y="13435"/>
                </a:cubicBezTo>
                <a:cubicBezTo>
                  <a:pt x="17229" y="13568"/>
                  <a:pt x="17202" y="13612"/>
                  <a:pt x="17143" y="13686"/>
                </a:cubicBezTo>
                <a:cubicBezTo>
                  <a:pt x="17113" y="13725"/>
                  <a:pt x="17105" y="13744"/>
                  <a:pt x="17097" y="13798"/>
                </a:cubicBezTo>
                <a:cubicBezTo>
                  <a:pt x="17093" y="13837"/>
                  <a:pt x="17084" y="13875"/>
                  <a:pt x="17077" y="13884"/>
                </a:cubicBezTo>
                <a:cubicBezTo>
                  <a:pt x="17072" y="13894"/>
                  <a:pt x="17032" y="13922"/>
                  <a:pt x="16992" y="13950"/>
                </a:cubicBezTo>
                <a:cubicBezTo>
                  <a:pt x="16928" y="13992"/>
                  <a:pt x="16844" y="14076"/>
                  <a:pt x="16844" y="14096"/>
                </a:cubicBezTo>
                <a:cubicBezTo>
                  <a:pt x="16844" y="14099"/>
                  <a:pt x="16817" y="14128"/>
                  <a:pt x="16785" y="14159"/>
                </a:cubicBezTo>
                <a:cubicBezTo>
                  <a:pt x="16714" y="14225"/>
                  <a:pt x="16659" y="14299"/>
                  <a:pt x="16643" y="14351"/>
                </a:cubicBezTo>
                <a:cubicBezTo>
                  <a:pt x="16639" y="14373"/>
                  <a:pt x="16624" y="14398"/>
                  <a:pt x="16604" y="14411"/>
                </a:cubicBezTo>
                <a:cubicBezTo>
                  <a:pt x="16544" y="14458"/>
                  <a:pt x="16535" y="14468"/>
                  <a:pt x="16518" y="14504"/>
                </a:cubicBezTo>
                <a:cubicBezTo>
                  <a:pt x="16483" y="14581"/>
                  <a:pt x="16460" y="14659"/>
                  <a:pt x="16465" y="14678"/>
                </a:cubicBezTo>
                <a:cubicBezTo>
                  <a:pt x="16478" y="14712"/>
                  <a:pt x="16460" y="14750"/>
                  <a:pt x="16418" y="14781"/>
                </a:cubicBezTo>
                <a:cubicBezTo>
                  <a:pt x="16363" y="14818"/>
                  <a:pt x="16353" y="14865"/>
                  <a:pt x="16388" y="14904"/>
                </a:cubicBezTo>
                <a:cubicBezTo>
                  <a:pt x="16408" y="14922"/>
                  <a:pt x="16414" y="14942"/>
                  <a:pt x="16414" y="14969"/>
                </a:cubicBezTo>
                <a:cubicBezTo>
                  <a:pt x="16414" y="14997"/>
                  <a:pt x="16420" y="15011"/>
                  <a:pt x="16436" y="15026"/>
                </a:cubicBezTo>
                <a:cubicBezTo>
                  <a:pt x="16465" y="15049"/>
                  <a:pt x="16531" y="15128"/>
                  <a:pt x="16541" y="15148"/>
                </a:cubicBezTo>
                <a:cubicBezTo>
                  <a:pt x="16549" y="15163"/>
                  <a:pt x="16552" y="15164"/>
                  <a:pt x="16588" y="15161"/>
                </a:cubicBezTo>
                <a:cubicBezTo>
                  <a:pt x="16815" y="15140"/>
                  <a:pt x="16857" y="15140"/>
                  <a:pt x="16945" y="15173"/>
                </a:cubicBezTo>
                <a:cubicBezTo>
                  <a:pt x="17012" y="15196"/>
                  <a:pt x="17184" y="15298"/>
                  <a:pt x="17225" y="15339"/>
                </a:cubicBezTo>
                <a:cubicBezTo>
                  <a:pt x="17273" y="15383"/>
                  <a:pt x="17279" y="15411"/>
                  <a:pt x="17261" y="15485"/>
                </a:cubicBezTo>
                <a:cubicBezTo>
                  <a:pt x="17239" y="15566"/>
                  <a:pt x="17239" y="15592"/>
                  <a:pt x="17259" y="15660"/>
                </a:cubicBezTo>
                <a:cubicBezTo>
                  <a:pt x="17307" y="15803"/>
                  <a:pt x="17310" y="15935"/>
                  <a:pt x="17281" y="16125"/>
                </a:cubicBezTo>
                <a:cubicBezTo>
                  <a:pt x="17259" y="16261"/>
                  <a:pt x="17261" y="16296"/>
                  <a:pt x="17287" y="16332"/>
                </a:cubicBezTo>
                <a:cubicBezTo>
                  <a:pt x="17307" y="16363"/>
                  <a:pt x="17342" y="16440"/>
                  <a:pt x="17366" y="16498"/>
                </a:cubicBezTo>
                <a:cubicBezTo>
                  <a:pt x="17387" y="16567"/>
                  <a:pt x="17408" y="16868"/>
                  <a:pt x="17415" y="17266"/>
                </a:cubicBezTo>
                <a:cubicBezTo>
                  <a:pt x="17415" y="17321"/>
                  <a:pt x="17419" y="17421"/>
                  <a:pt x="17425" y="17487"/>
                </a:cubicBezTo>
                <a:cubicBezTo>
                  <a:pt x="17435" y="17610"/>
                  <a:pt x="17425" y="17708"/>
                  <a:pt x="17391" y="17794"/>
                </a:cubicBezTo>
                <a:cubicBezTo>
                  <a:pt x="17370" y="17858"/>
                  <a:pt x="17371" y="17865"/>
                  <a:pt x="17431" y="17935"/>
                </a:cubicBezTo>
                <a:cubicBezTo>
                  <a:pt x="17553" y="18079"/>
                  <a:pt x="17566" y="18108"/>
                  <a:pt x="17509" y="18156"/>
                </a:cubicBezTo>
                <a:cubicBezTo>
                  <a:pt x="17492" y="18170"/>
                  <a:pt x="17450" y="18196"/>
                  <a:pt x="17413" y="18211"/>
                </a:cubicBezTo>
                <a:cubicBezTo>
                  <a:pt x="17310" y="18254"/>
                  <a:pt x="17308" y="18258"/>
                  <a:pt x="17308" y="18412"/>
                </a:cubicBezTo>
                <a:cubicBezTo>
                  <a:pt x="17308" y="18539"/>
                  <a:pt x="17298" y="18611"/>
                  <a:pt x="17249" y="18838"/>
                </a:cubicBezTo>
                <a:cubicBezTo>
                  <a:pt x="17234" y="18915"/>
                  <a:pt x="17227" y="18907"/>
                  <a:pt x="17334" y="18968"/>
                </a:cubicBezTo>
                <a:cubicBezTo>
                  <a:pt x="17366" y="18986"/>
                  <a:pt x="17399" y="19011"/>
                  <a:pt x="17411" y="19025"/>
                </a:cubicBezTo>
                <a:cubicBezTo>
                  <a:pt x="17423" y="19035"/>
                  <a:pt x="17441" y="19055"/>
                  <a:pt x="17450" y="19064"/>
                </a:cubicBezTo>
                <a:cubicBezTo>
                  <a:pt x="17462" y="19079"/>
                  <a:pt x="17470" y="19113"/>
                  <a:pt x="17480" y="19187"/>
                </a:cubicBezTo>
                <a:cubicBezTo>
                  <a:pt x="17490" y="19308"/>
                  <a:pt x="17482" y="19371"/>
                  <a:pt x="17433" y="19511"/>
                </a:cubicBezTo>
                <a:cubicBezTo>
                  <a:pt x="17415" y="19564"/>
                  <a:pt x="17397" y="19626"/>
                  <a:pt x="17394" y="19649"/>
                </a:cubicBezTo>
                <a:lnTo>
                  <a:pt x="17386" y="19693"/>
                </a:lnTo>
                <a:lnTo>
                  <a:pt x="17452" y="19730"/>
                </a:lnTo>
                <a:cubicBezTo>
                  <a:pt x="17596" y="19807"/>
                  <a:pt x="17634" y="19856"/>
                  <a:pt x="17651" y="19967"/>
                </a:cubicBezTo>
                <a:cubicBezTo>
                  <a:pt x="17660" y="20019"/>
                  <a:pt x="17674" y="20065"/>
                  <a:pt x="17691" y="20099"/>
                </a:cubicBezTo>
                <a:cubicBezTo>
                  <a:pt x="17768" y="20241"/>
                  <a:pt x="17799" y="20364"/>
                  <a:pt x="17786" y="20485"/>
                </a:cubicBezTo>
                <a:cubicBezTo>
                  <a:pt x="17782" y="20529"/>
                  <a:pt x="17784" y="20543"/>
                  <a:pt x="17803" y="20570"/>
                </a:cubicBezTo>
                <a:cubicBezTo>
                  <a:pt x="17810" y="20581"/>
                  <a:pt x="17818" y="20593"/>
                  <a:pt x="17823" y="20607"/>
                </a:cubicBezTo>
                <a:cubicBezTo>
                  <a:pt x="17838" y="20645"/>
                  <a:pt x="17808" y="20774"/>
                  <a:pt x="17808" y="20774"/>
                </a:cubicBezTo>
                <a:cubicBezTo>
                  <a:pt x="17778" y="20895"/>
                  <a:pt x="17792" y="20978"/>
                  <a:pt x="17792" y="20978"/>
                </a:cubicBezTo>
                <a:cubicBezTo>
                  <a:pt x="17808" y="21073"/>
                  <a:pt x="17718" y="21320"/>
                  <a:pt x="17718" y="21320"/>
                </a:cubicBezTo>
                <a:cubicBezTo>
                  <a:pt x="17684" y="21402"/>
                  <a:pt x="17373" y="21471"/>
                  <a:pt x="17373" y="21471"/>
                </a:cubicBezTo>
                <a:cubicBezTo>
                  <a:pt x="17107" y="21557"/>
                  <a:pt x="16570" y="21578"/>
                  <a:pt x="16570" y="21578"/>
                </a:cubicBezTo>
                <a:cubicBezTo>
                  <a:pt x="16418" y="21595"/>
                  <a:pt x="15001" y="21548"/>
                  <a:pt x="15001" y="21548"/>
                </a:cubicBezTo>
                <a:lnTo>
                  <a:pt x="15001" y="21548"/>
                </a:lnTo>
                <a:cubicBezTo>
                  <a:pt x="15001" y="21548"/>
                  <a:pt x="15001" y="21548"/>
                  <a:pt x="15001" y="21548"/>
                </a:cubicBezTo>
                <a:close/>
              </a:path>
            </a:pathLst>
          </a:custGeom>
          <a:solidFill>
            <a:srgbClr val="000000">
              <a:alpha val="80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3241" name="Shape 13241"/>
          <p:cNvSpPr/>
          <p:nvPr/>
        </p:nvSpPr>
        <p:spPr>
          <a:xfrm>
            <a:off x="1557908" y="4791325"/>
            <a:ext cx="837660" cy="922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96" extrusionOk="0">
                <a:moveTo>
                  <a:pt x="6498" y="8023"/>
                </a:moveTo>
                <a:cubicBezTo>
                  <a:pt x="6500" y="8020"/>
                  <a:pt x="6524" y="8017"/>
                  <a:pt x="6551" y="8015"/>
                </a:cubicBezTo>
                <a:cubicBezTo>
                  <a:pt x="6620" y="8011"/>
                  <a:pt x="6711" y="7962"/>
                  <a:pt x="6765" y="7900"/>
                </a:cubicBezTo>
                <a:cubicBezTo>
                  <a:pt x="6790" y="7871"/>
                  <a:pt x="6780" y="7863"/>
                  <a:pt x="6727" y="7869"/>
                </a:cubicBezTo>
                <a:cubicBezTo>
                  <a:pt x="6670" y="7875"/>
                  <a:pt x="6625" y="7860"/>
                  <a:pt x="6577" y="7816"/>
                </a:cubicBezTo>
                <a:cubicBezTo>
                  <a:pt x="6538" y="7780"/>
                  <a:pt x="6535" y="7776"/>
                  <a:pt x="6535" y="7743"/>
                </a:cubicBezTo>
                <a:cubicBezTo>
                  <a:pt x="6535" y="7722"/>
                  <a:pt x="6541" y="7695"/>
                  <a:pt x="6550" y="7678"/>
                </a:cubicBezTo>
                <a:cubicBezTo>
                  <a:pt x="6572" y="7638"/>
                  <a:pt x="6571" y="7619"/>
                  <a:pt x="6547" y="7619"/>
                </a:cubicBezTo>
                <a:cubicBezTo>
                  <a:pt x="6522" y="7619"/>
                  <a:pt x="6435" y="7562"/>
                  <a:pt x="6412" y="7530"/>
                </a:cubicBezTo>
                <a:cubicBezTo>
                  <a:pt x="6395" y="7506"/>
                  <a:pt x="6394" y="7499"/>
                  <a:pt x="6399" y="7440"/>
                </a:cubicBezTo>
                <a:cubicBezTo>
                  <a:pt x="6403" y="7379"/>
                  <a:pt x="6403" y="7376"/>
                  <a:pt x="6386" y="7369"/>
                </a:cubicBezTo>
                <a:cubicBezTo>
                  <a:pt x="6357" y="7356"/>
                  <a:pt x="6318" y="7322"/>
                  <a:pt x="6296" y="7289"/>
                </a:cubicBezTo>
                <a:cubicBezTo>
                  <a:pt x="6278" y="7263"/>
                  <a:pt x="6276" y="7251"/>
                  <a:pt x="6275" y="7197"/>
                </a:cubicBezTo>
                <a:cubicBezTo>
                  <a:pt x="6275" y="7137"/>
                  <a:pt x="6275" y="7136"/>
                  <a:pt x="6251" y="7122"/>
                </a:cubicBezTo>
                <a:cubicBezTo>
                  <a:pt x="6238" y="7114"/>
                  <a:pt x="6222" y="7098"/>
                  <a:pt x="6217" y="7085"/>
                </a:cubicBezTo>
                <a:cubicBezTo>
                  <a:pt x="6211" y="7073"/>
                  <a:pt x="6204" y="7062"/>
                  <a:pt x="6201" y="7062"/>
                </a:cubicBezTo>
                <a:cubicBezTo>
                  <a:pt x="6198" y="7062"/>
                  <a:pt x="6194" y="7053"/>
                  <a:pt x="6192" y="7042"/>
                </a:cubicBezTo>
                <a:cubicBezTo>
                  <a:pt x="6189" y="7030"/>
                  <a:pt x="6178" y="6996"/>
                  <a:pt x="6167" y="6966"/>
                </a:cubicBezTo>
                <a:cubicBezTo>
                  <a:pt x="6149" y="6919"/>
                  <a:pt x="6147" y="6907"/>
                  <a:pt x="6154" y="6885"/>
                </a:cubicBezTo>
                <a:cubicBezTo>
                  <a:pt x="6159" y="6871"/>
                  <a:pt x="6161" y="6858"/>
                  <a:pt x="6159" y="6856"/>
                </a:cubicBezTo>
                <a:cubicBezTo>
                  <a:pt x="6151" y="6847"/>
                  <a:pt x="6023" y="6918"/>
                  <a:pt x="5974" y="6959"/>
                </a:cubicBezTo>
                <a:cubicBezTo>
                  <a:pt x="5965" y="6967"/>
                  <a:pt x="5951" y="6977"/>
                  <a:pt x="5942" y="6984"/>
                </a:cubicBezTo>
                <a:cubicBezTo>
                  <a:pt x="5927" y="6994"/>
                  <a:pt x="5928" y="6997"/>
                  <a:pt x="5979" y="7093"/>
                </a:cubicBezTo>
                <a:cubicBezTo>
                  <a:pt x="6008" y="7148"/>
                  <a:pt x="6058" y="7240"/>
                  <a:pt x="6090" y="7300"/>
                </a:cubicBezTo>
                <a:cubicBezTo>
                  <a:pt x="6123" y="7359"/>
                  <a:pt x="6210" y="7522"/>
                  <a:pt x="6285" y="7663"/>
                </a:cubicBezTo>
                <a:cubicBezTo>
                  <a:pt x="6360" y="7804"/>
                  <a:pt x="6434" y="7942"/>
                  <a:pt x="6450" y="7971"/>
                </a:cubicBezTo>
                <a:cubicBezTo>
                  <a:pt x="6476" y="8020"/>
                  <a:pt x="6488" y="8032"/>
                  <a:pt x="6498" y="8023"/>
                </a:cubicBezTo>
                <a:close/>
                <a:moveTo>
                  <a:pt x="4021" y="21575"/>
                </a:moveTo>
                <a:cubicBezTo>
                  <a:pt x="3977" y="21597"/>
                  <a:pt x="3971" y="21598"/>
                  <a:pt x="3908" y="21594"/>
                </a:cubicBezTo>
                <a:cubicBezTo>
                  <a:pt x="3841" y="21591"/>
                  <a:pt x="3782" y="21572"/>
                  <a:pt x="3761" y="21548"/>
                </a:cubicBezTo>
                <a:cubicBezTo>
                  <a:pt x="3756" y="21542"/>
                  <a:pt x="3748" y="21538"/>
                  <a:pt x="3743" y="21538"/>
                </a:cubicBezTo>
                <a:cubicBezTo>
                  <a:pt x="3719" y="21538"/>
                  <a:pt x="3415" y="21221"/>
                  <a:pt x="3324" y="21100"/>
                </a:cubicBezTo>
                <a:cubicBezTo>
                  <a:pt x="3315" y="21089"/>
                  <a:pt x="3301" y="21070"/>
                  <a:pt x="3293" y="21059"/>
                </a:cubicBezTo>
                <a:cubicBezTo>
                  <a:pt x="3284" y="21048"/>
                  <a:pt x="3270" y="21030"/>
                  <a:pt x="3262" y="21019"/>
                </a:cubicBezTo>
                <a:cubicBezTo>
                  <a:pt x="3242" y="20996"/>
                  <a:pt x="3169" y="20888"/>
                  <a:pt x="3107" y="20792"/>
                </a:cubicBezTo>
                <a:cubicBezTo>
                  <a:pt x="3061" y="20720"/>
                  <a:pt x="2938" y="20490"/>
                  <a:pt x="2910" y="20421"/>
                </a:cubicBezTo>
                <a:cubicBezTo>
                  <a:pt x="2900" y="20396"/>
                  <a:pt x="2889" y="20373"/>
                  <a:pt x="2886" y="20369"/>
                </a:cubicBezTo>
                <a:cubicBezTo>
                  <a:pt x="2880" y="20360"/>
                  <a:pt x="2837" y="20248"/>
                  <a:pt x="2825" y="20206"/>
                </a:cubicBezTo>
                <a:cubicBezTo>
                  <a:pt x="2798" y="20113"/>
                  <a:pt x="2776" y="20013"/>
                  <a:pt x="2761" y="19924"/>
                </a:cubicBezTo>
                <a:cubicBezTo>
                  <a:pt x="2747" y="19839"/>
                  <a:pt x="2748" y="19469"/>
                  <a:pt x="2762" y="19420"/>
                </a:cubicBezTo>
                <a:cubicBezTo>
                  <a:pt x="2770" y="19392"/>
                  <a:pt x="2771" y="19346"/>
                  <a:pt x="2767" y="19198"/>
                </a:cubicBezTo>
                <a:cubicBezTo>
                  <a:pt x="2763" y="19095"/>
                  <a:pt x="2759" y="18990"/>
                  <a:pt x="2756" y="18963"/>
                </a:cubicBezTo>
                <a:cubicBezTo>
                  <a:pt x="2751" y="18918"/>
                  <a:pt x="2749" y="18915"/>
                  <a:pt x="2731" y="18912"/>
                </a:cubicBezTo>
                <a:cubicBezTo>
                  <a:pt x="2720" y="18911"/>
                  <a:pt x="2692" y="18917"/>
                  <a:pt x="2669" y="18926"/>
                </a:cubicBezTo>
                <a:cubicBezTo>
                  <a:pt x="2630" y="18941"/>
                  <a:pt x="2628" y="18941"/>
                  <a:pt x="2615" y="18928"/>
                </a:cubicBezTo>
                <a:cubicBezTo>
                  <a:pt x="2601" y="18914"/>
                  <a:pt x="2544" y="18697"/>
                  <a:pt x="2516" y="18551"/>
                </a:cubicBezTo>
                <a:cubicBezTo>
                  <a:pt x="2419" y="18056"/>
                  <a:pt x="2417" y="17963"/>
                  <a:pt x="2502" y="17787"/>
                </a:cubicBezTo>
                <a:cubicBezTo>
                  <a:pt x="2532" y="17724"/>
                  <a:pt x="2581" y="17658"/>
                  <a:pt x="2611" y="17639"/>
                </a:cubicBezTo>
                <a:cubicBezTo>
                  <a:pt x="2641" y="17621"/>
                  <a:pt x="2672" y="17613"/>
                  <a:pt x="2739" y="17608"/>
                </a:cubicBezTo>
                <a:cubicBezTo>
                  <a:pt x="2771" y="17606"/>
                  <a:pt x="2821" y="17599"/>
                  <a:pt x="2850" y="17594"/>
                </a:cubicBezTo>
                <a:cubicBezTo>
                  <a:pt x="2879" y="17588"/>
                  <a:pt x="2916" y="17583"/>
                  <a:pt x="2933" y="17583"/>
                </a:cubicBezTo>
                <a:cubicBezTo>
                  <a:pt x="2949" y="17583"/>
                  <a:pt x="2993" y="17572"/>
                  <a:pt x="3031" y="17558"/>
                </a:cubicBezTo>
                <a:cubicBezTo>
                  <a:pt x="3162" y="17510"/>
                  <a:pt x="3269" y="17495"/>
                  <a:pt x="3487" y="17490"/>
                </a:cubicBezTo>
                <a:cubicBezTo>
                  <a:pt x="3603" y="17488"/>
                  <a:pt x="3616" y="17489"/>
                  <a:pt x="3693" y="17509"/>
                </a:cubicBezTo>
                <a:cubicBezTo>
                  <a:pt x="3738" y="17521"/>
                  <a:pt x="3794" y="17537"/>
                  <a:pt x="3819" y="17546"/>
                </a:cubicBezTo>
                <a:lnTo>
                  <a:pt x="3863" y="17562"/>
                </a:lnTo>
                <a:lnTo>
                  <a:pt x="3893" y="17536"/>
                </a:lnTo>
                <a:cubicBezTo>
                  <a:pt x="3909" y="17522"/>
                  <a:pt x="3964" y="17485"/>
                  <a:pt x="4014" y="17453"/>
                </a:cubicBezTo>
                <a:cubicBezTo>
                  <a:pt x="4211" y="17330"/>
                  <a:pt x="4229" y="17320"/>
                  <a:pt x="4247" y="17326"/>
                </a:cubicBezTo>
                <a:cubicBezTo>
                  <a:pt x="4254" y="17329"/>
                  <a:pt x="4298" y="17310"/>
                  <a:pt x="4349" y="17284"/>
                </a:cubicBezTo>
                <a:cubicBezTo>
                  <a:pt x="4399" y="17257"/>
                  <a:pt x="4464" y="17223"/>
                  <a:pt x="4494" y="17208"/>
                </a:cubicBezTo>
                <a:cubicBezTo>
                  <a:pt x="4524" y="17193"/>
                  <a:pt x="4571" y="17168"/>
                  <a:pt x="4598" y="17153"/>
                </a:cubicBezTo>
                <a:cubicBezTo>
                  <a:pt x="4626" y="17138"/>
                  <a:pt x="4666" y="17116"/>
                  <a:pt x="4687" y="17104"/>
                </a:cubicBezTo>
                <a:cubicBezTo>
                  <a:pt x="5006" y="16933"/>
                  <a:pt x="5118" y="16876"/>
                  <a:pt x="5183" y="16849"/>
                </a:cubicBezTo>
                <a:cubicBezTo>
                  <a:pt x="5226" y="16831"/>
                  <a:pt x="5275" y="16811"/>
                  <a:pt x="5292" y="16804"/>
                </a:cubicBezTo>
                <a:cubicBezTo>
                  <a:pt x="5408" y="16755"/>
                  <a:pt x="5562" y="16704"/>
                  <a:pt x="5805" y="16634"/>
                </a:cubicBezTo>
                <a:cubicBezTo>
                  <a:pt x="5891" y="16608"/>
                  <a:pt x="5980" y="16581"/>
                  <a:pt x="6003" y="16572"/>
                </a:cubicBezTo>
                <a:cubicBezTo>
                  <a:pt x="6060" y="16549"/>
                  <a:pt x="6192" y="16486"/>
                  <a:pt x="6204" y="16475"/>
                </a:cubicBezTo>
                <a:cubicBezTo>
                  <a:pt x="6209" y="16470"/>
                  <a:pt x="6221" y="16461"/>
                  <a:pt x="6231" y="16454"/>
                </a:cubicBezTo>
                <a:cubicBezTo>
                  <a:pt x="6258" y="16436"/>
                  <a:pt x="6332" y="16369"/>
                  <a:pt x="6527" y="16185"/>
                </a:cubicBezTo>
                <a:cubicBezTo>
                  <a:pt x="6799" y="15930"/>
                  <a:pt x="6874" y="15864"/>
                  <a:pt x="7039" y="15738"/>
                </a:cubicBezTo>
                <a:cubicBezTo>
                  <a:pt x="7279" y="15555"/>
                  <a:pt x="7397" y="15478"/>
                  <a:pt x="7476" y="15454"/>
                </a:cubicBezTo>
                <a:cubicBezTo>
                  <a:pt x="7493" y="15449"/>
                  <a:pt x="7521" y="15438"/>
                  <a:pt x="7538" y="15431"/>
                </a:cubicBezTo>
                <a:cubicBezTo>
                  <a:pt x="7610" y="15401"/>
                  <a:pt x="7745" y="15357"/>
                  <a:pt x="7768" y="15357"/>
                </a:cubicBezTo>
                <a:cubicBezTo>
                  <a:pt x="7780" y="15357"/>
                  <a:pt x="7854" y="15312"/>
                  <a:pt x="7935" y="15256"/>
                </a:cubicBezTo>
                <a:cubicBezTo>
                  <a:pt x="8023" y="15193"/>
                  <a:pt x="8180" y="15090"/>
                  <a:pt x="8226" y="15063"/>
                </a:cubicBezTo>
                <a:cubicBezTo>
                  <a:pt x="8252" y="15047"/>
                  <a:pt x="8275" y="15032"/>
                  <a:pt x="8277" y="15029"/>
                </a:cubicBezTo>
                <a:cubicBezTo>
                  <a:pt x="8278" y="15026"/>
                  <a:pt x="8283" y="15023"/>
                  <a:pt x="8287" y="15023"/>
                </a:cubicBezTo>
                <a:cubicBezTo>
                  <a:pt x="8290" y="15023"/>
                  <a:pt x="8307" y="15015"/>
                  <a:pt x="8323" y="15006"/>
                </a:cubicBezTo>
                <a:cubicBezTo>
                  <a:pt x="8339" y="14997"/>
                  <a:pt x="8383" y="14973"/>
                  <a:pt x="8421" y="14953"/>
                </a:cubicBezTo>
                <a:cubicBezTo>
                  <a:pt x="8460" y="14934"/>
                  <a:pt x="8495" y="14915"/>
                  <a:pt x="8499" y="14912"/>
                </a:cubicBezTo>
                <a:cubicBezTo>
                  <a:pt x="8506" y="14907"/>
                  <a:pt x="8528" y="14896"/>
                  <a:pt x="8704" y="14806"/>
                </a:cubicBezTo>
                <a:cubicBezTo>
                  <a:pt x="8745" y="14785"/>
                  <a:pt x="8780" y="14765"/>
                  <a:pt x="8784" y="14760"/>
                </a:cubicBezTo>
                <a:cubicBezTo>
                  <a:pt x="8787" y="14756"/>
                  <a:pt x="8789" y="14734"/>
                  <a:pt x="8789" y="14712"/>
                </a:cubicBezTo>
                <a:cubicBezTo>
                  <a:pt x="8790" y="14655"/>
                  <a:pt x="8810" y="14618"/>
                  <a:pt x="8868" y="14568"/>
                </a:cubicBezTo>
                <a:cubicBezTo>
                  <a:pt x="8927" y="14517"/>
                  <a:pt x="9002" y="14481"/>
                  <a:pt x="9088" y="14463"/>
                </a:cubicBezTo>
                <a:cubicBezTo>
                  <a:pt x="9193" y="14441"/>
                  <a:pt x="9208" y="14437"/>
                  <a:pt x="9208" y="14428"/>
                </a:cubicBezTo>
                <a:cubicBezTo>
                  <a:pt x="9209" y="14423"/>
                  <a:pt x="9208" y="14390"/>
                  <a:pt x="9208" y="14355"/>
                </a:cubicBezTo>
                <a:cubicBezTo>
                  <a:pt x="9207" y="14297"/>
                  <a:pt x="9209" y="14285"/>
                  <a:pt x="9229" y="14243"/>
                </a:cubicBezTo>
                <a:cubicBezTo>
                  <a:pt x="9242" y="14217"/>
                  <a:pt x="9263" y="14184"/>
                  <a:pt x="9275" y="14169"/>
                </a:cubicBezTo>
                <a:cubicBezTo>
                  <a:pt x="9288" y="14154"/>
                  <a:pt x="9305" y="14126"/>
                  <a:pt x="9312" y="14106"/>
                </a:cubicBezTo>
                <a:cubicBezTo>
                  <a:pt x="9320" y="14086"/>
                  <a:pt x="9335" y="14057"/>
                  <a:pt x="9346" y="14040"/>
                </a:cubicBezTo>
                <a:cubicBezTo>
                  <a:pt x="9365" y="14012"/>
                  <a:pt x="9366" y="14005"/>
                  <a:pt x="9367" y="13910"/>
                </a:cubicBezTo>
                <a:cubicBezTo>
                  <a:pt x="9368" y="13855"/>
                  <a:pt x="9372" y="13773"/>
                  <a:pt x="9377" y="13729"/>
                </a:cubicBezTo>
                <a:cubicBezTo>
                  <a:pt x="9382" y="13684"/>
                  <a:pt x="9389" y="13592"/>
                  <a:pt x="9394" y="13524"/>
                </a:cubicBezTo>
                <a:cubicBezTo>
                  <a:pt x="9413" y="13248"/>
                  <a:pt x="9427" y="13098"/>
                  <a:pt x="9449" y="12957"/>
                </a:cubicBezTo>
                <a:cubicBezTo>
                  <a:pt x="9501" y="12624"/>
                  <a:pt x="9516" y="12517"/>
                  <a:pt x="9520" y="12467"/>
                </a:cubicBezTo>
                <a:cubicBezTo>
                  <a:pt x="9526" y="12391"/>
                  <a:pt x="9555" y="12207"/>
                  <a:pt x="9568" y="12157"/>
                </a:cubicBezTo>
                <a:cubicBezTo>
                  <a:pt x="9583" y="12100"/>
                  <a:pt x="9583" y="12038"/>
                  <a:pt x="9567" y="11981"/>
                </a:cubicBezTo>
                <a:cubicBezTo>
                  <a:pt x="9558" y="11948"/>
                  <a:pt x="9555" y="11913"/>
                  <a:pt x="9558" y="11866"/>
                </a:cubicBezTo>
                <a:cubicBezTo>
                  <a:pt x="9560" y="11807"/>
                  <a:pt x="9564" y="11793"/>
                  <a:pt x="9582" y="11767"/>
                </a:cubicBezTo>
                <a:cubicBezTo>
                  <a:pt x="9594" y="11750"/>
                  <a:pt x="9618" y="11728"/>
                  <a:pt x="9636" y="11717"/>
                </a:cubicBezTo>
                <a:cubicBezTo>
                  <a:pt x="9677" y="11693"/>
                  <a:pt x="9688" y="11680"/>
                  <a:pt x="9688" y="11653"/>
                </a:cubicBezTo>
                <a:cubicBezTo>
                  <a:pt x="9688" y="11626"/>
                  <a:pt x="9670" y="11592"/>
                  <a:pt x="9636" y="11556"/>
                </a:cubicBezTo>
                <a:cubicBezTo>
                  <a:pt x="9595" y="11511"/>
                  <a:pt x="9586" y="11484"/>
                  <a:pt x="9582" y="11380"/>
                </a:cubicBezTo>
                <a:cubicBezTo>
                  <a:pt x="9578" y="11290"/>
                  <a:pt x="9577" y="11287"/>
                  <a:pt x="9551" y="11248"/>
                </a:cubicBezTo>
                <a:cubicBezTo>
                  <a:pt x="9515" y="11196"/>
                  <a:pt x="9496" y="11138"/>
                  <a:pt x="9493" y="11076"/>
                </a:cubicBezTo>
                <a:cubicBezTo>
                  <a:pt x="9492" y="11047"/>
                  <a:pt x="9488" y="11020"/>
                  <a:pt x="9485" y="11015"/>
                </a:cubicBezTo>
                <a:cubicBezTo>
                  <a:pt x="9481" y="11009"/>
                  <a:pt x="9459" y="11009"/>
                  <a:pt x="9400" y="11016"/>
                </a:cubicBezTo>
                <a:cubicBezTo>
                  <a:pt x="9238" y="11033"/>
                  <a:pt x="9104" y="11020"/>
                  <a:pt x="9013" y="10975"/>
                </a:cubicBezTo>
                <a:cubicBezTo>
                  <a:pt x="8934" y="10937"/>
                  <a:pt x="8834" y="10867"/>
                  <a:pt x="8763" y="10799"/>
                </a:cubicBezTo>
                <a:cubicBezTo>
                  <a:pt x="8687" y="10727"/>
                  <a:pt x="8646" y="10679"/>
                  <a:pt x="8520" y="10520"/>
                </a:cubicBezTo>
                <a:cubicBezTo>
                  <a:pt x="8477" y="10464"/>
                  <a:pt x="8401" y="10378"/>
                  <a:pt x="8352" y="10327"/>
                </a:cubicBezTo>
                <a:cubicBezTo>
                  <a:pt x="8260" y="10231"/>
                  <a:pt x="8202" y="10157"/>
                  <a:pt x="8186" y="10112"/>
                </a:cubicBezTo>
                <a:cubicBezTo>
                  <a:pt x="8181" y="10099"/>
                  <a:pt x="8177" y="10057"/>
                  <a:pt x="8177" y="10021"/>
                </a:cubicBezTo>
                <a:cubicBezTo>
                  <a:pt x="8177" y="9958"/>
                  <a:pt x="8175" y="9950"/>
                  <a:pt x="8142" y="9875"/>
                </a:cubicBezTo>
                <a:cubicBezTo>
                  <a:pt x="8101" y="9785"/>
                  <a:pt x="8096" y="9778"/>
                  <a:pt x="8009" y="9679"/>
                </a:cubicBezTo>
                <a:cubicBezTo>
                  <a:pt x="7943" y="9603"/>
                  <a:pt x="7914" y="9556"/>
                  <a:pt x="7914" y="9525"/>
                </a:cubicBezTo>
                <a:cubicBezTo>
                  <a:pt x="7914" y="9515"/>
                  <a:pt x="7926" y="9484"/>
                  <a:pt x="7941" y="9456"/>
                </a:cubicBezTo>
                <a:cubicBezTo>
                  <a:pt x="7956" y="9429"/>
                  <a:pt x="7968" y="9397"/>
                  <a:pt x="7968" y="9385"/>
                </a:cubicBezTo>
                <a:cubicBezTo>
                  <a:pt x="7968" y="9363"/>
                  <a:pt x="7921" y="9314"/>
                  <a:pt x="7784" y="9195"/>
                </a:cubicBezTo>
                <a:cubicBezTo>
                  <a:pt x="7708" y="9130"/>
                  <a:pt x="7689" y="9107"/>
                  <a:pt x="7689" y="9081"/>
                </a:cubicBezTo>
                <a:cubicBezTo>
                  <a:pt x="7689" y="9062"/>
                  <a:pt x="7721" y="9006"/>
                  <a:pt x="7789" y="8902"/>
                </a:cubicBezTo>
                <a:cubicBezTo>
                  <a:pt x="7849" y="8810"/>
                  <a:pt x="7966" y="8624"/>
                  <a:pt x="7987" y="8587"/>
                </a:cubicBezTo>
                <a:cubicBezTo>
                  <a:pt x="7998" y="8566"/>
                  <a:pt x="8028" y="8518"/>
                  <a:pt x="8053" y="8479"/>
                </a:cubicBezTo>
                <a:cubicBezTo>
                  <a:pt x="8078" y="8441"/>
                  <a:pt x="8116" y="8382"/>
                  <a:pt x="8136" y="8350"/>
                </a:cubicBezTo>
                <a:cubicBezTo>
                  <a:pt x="8180" y="8278"/>
                  <a:pt x="8349" y="8018"/>
                  <a:pt x="8408" y="7930"/>
                </a:cubicBezTo>
                <a:cubicBezTo>
                  <a:pt x="8432" y="7896"/>
                  <a:pt x="8473" y="7836"/>
                  <a:pt x="8499" y="7797"/>
                </a:cubicBezTo>
                <a:cubicBezTo>
                  <a:pt x="8637" y="7593"/>
                  <a:pt x="8674" y="7539"/>
                  <a:pt x="8744" y="7438"/>
                </a:cubicBezTo>
                <a:cubicBezTo>
                  <a:pt x="8786" y="7378"/>
                  <a:pt x="8820" y="7327"/>
                  <a:pt x="8820" y="7325"/>
                </a:cubicBezTo>
                <a:cubicBezTo>
                  <a:pt x="8820" y="7322"/>
                  <a:pt x="8869" y="7253"/>
                  <a:pt x="8875" y="7248"/>
                </a:cubicBezTo>
                <a:cubicBezTo>
                  <a:pt x="8877" y="7246"/>
                  <a:pt x="8898" y="7214"/>
                  <a:pt x="8922" y="7177"/>
                </a:cubicBezTo>
                <a:cubicBezTo>
                  <a:pt x="8946" y="7140"/>
                  <a:pt x="9006" y="7050"/>
                  <a:pt x="9054" y="6977"/>
                </a:cubicBezTo>
                <a:cubicBezTo>
                  <a:pt x="9103" y="6903"/>
                  <a:pt x="9180" y="6787"/>
                  <a:pt x="9225" y="6717"/>
                </a:cubicBezTo>
                <a:cubicBezTo>
                  <a:pt x="9270" y="6648"/>
                  <a:pt x="9361" y="6508"/>
                  <a:pt x="9429" y="6405"/>
                </a:cubicBezTo>
                <a:cubicBezTo>
                  <a:pt x="9496" y="6304"/>
                  <a:pt x="9572" y="6187"/>
                  <a:pt x="9597" y="6146"/>
                </a:cubicBezTo>
                <a:cubicBezTo>
                  <a:pt x="9623" y="6105"/>
                  <a:pt x="9658" y="6058"/>
                  <a:pt x="9675" y="6041"/>
                </a:cubicBezTo>
                <a:cubicBezTo>
                  <a:pt x="9710" y="6005"/>
                  <a:pt x="9790" y="5957"/>
                  <a:pt x="9924" y="5890"/>
                </a:cubicBezTo>
                <a:cubicBezTo>
                  <a:pt x="9975" y="5864"/>
                  <a:pt x="10026" y="5837"/>
                  <a:pt x="10038" y="5830"/>
                </a:cubicBezTo>
                <a:cubicBezTo>
                  <a:pt x="10049" y="5822"/>
                  <a:pt x="10098" y="5772"/>
                  <a:pt x="10146" y="5718"/>
                </a:cubicBezTo>
                <a:cubicBezTo>
                  <a:pt x="10194" y="5665"/>
                  <a:pt x="10260" y="5592"/>
                  <a:pt x="10292" y="5557"/>
                </a:cubicBezTo>
                <a:cubicBezTo>
                  <a:pt x="10323" y="5522"/>
                  <a:pt x="10388" y="5446"/>
                  <a:pt x="10437" y="5389"/>
                </a:cubicBezTo>
                <a:cubicBezTo>
                  <a:pt x="10485" y="5332"/>
                  <a:pt x="10550" y="5255"/>
                  <a:pt x="10582" y="5218"/>
                </a:cubicBezTo>
                <a:cubicBezTo>
                  <a:pt x="10691" y="5094"/>
                  <a:pt x="10780" y="4981"/>
                  <a:pt x="10799" y="4944"/>
                </a:cubicBezTo>
                <a:cubicBezTo>
                  <a:pt x="10817" y="4908"/>
                  <a:pt x="10878" y="4699"/>
                  <a:pt x="10897" y="4610"/>
                </a:cubicBezTo>
                <a:cubicBezTo>
                  <a:pt x="10902" y="4586"/>
                  <a:pt x="10911" y="4547"/>
                  <a:pt x="10916" y="4525"/>
                </a:cubicBezTo>
                <a:cubicBezTo>
                  <a:pt x="10923" y="4503"/>
                  <a:pt x="10925" y="4482"/>
                  <a:pt x="10922" y="4480"/>
                </a:cubicBezTo>
                <a:cubicBezTo>
                  <a:pt x="10915" y="4474"/>
                  <a:pt x="10880" y="4478"/>
                  <a:pt x="10741" y="4502"/>
                </a:cubicBezTo>
                <a:cubicBezTo>
                  <a:pt x="10693" y="4510"/>
                  <a:pt x="10590" y="4526"/>
                  <a:pt x="10513" y="4536"/>
                </a:cubicBezTo>
                <a:cubicBezTo>
                  <a:pt x="10437" y="4546"/>
                  <a:pt x="10309" y="4563"/>
                  <a:pt x="10230" y="4574"/>
                </a:cubicBezTo>
                <a:cubicBezTo>
                  <a:pt x="10034" y="4600"/>
                  <a:pt x="9966" y="4614"/>
                  <a:pt x="9823" y="4659"/>
                </a:cubicBezTo>
                <a:cubicBezTo>
                  <a:pt x="9755" y="4680"/>
                  <a:pt x="9674" y="4705"/>
                  <a:pt x="9642" y="4714"/>
                </a:cubicBezTo>
                <a:cubicBezTo>
                  <a:pt x="9539" y="4744"/>
                  <a:pt x="9380" y="4797"/>
                  <a:pt x="9337" y="4816"/>
                </a:cubicBezTo>
                <a:cubicBezTo>
                  <a:pt x="9300" y="4833"/>
                  <a:pt x="9291" y="4841"/>
                  <a:pt x="9263" y="4887"/>
                </a:cubicBezTo>
                <a:cubicBezTo>
                  <a:pt x="9188" y="5010"/>
                  <a:pt x="9101" y="5092"/>
                  <a:pt x="8936" y="5198"/>
                </a:cubicBezTo>
                <a:cubicBezTo>
                  <a:pt x="8926" y="5205"/>
                  <a:pt x="8903" y="5222"/>
                  <a:pt x="8886" y="5237"/>
                </a:cubicBezTo>
                <a:cubicBezTo>
                  <a:pt x="8834" y="5280"/>
                  <a:pt x="8810" y="5299"/>
                  <a:pt x="8778" y="5322"/>
                </a:cubicBezTo>
                <a:cubicBezTo>
                  <a:pt x="8761" y="5334"/>
                  <a:pt x="8738" y="5353"/>
                  <a:pt x="8727" y="5363"/>
                </a:cubicBezTo>
                <a:cubicBezTo>
                  <a:pt x="8697" y="5391"/>
                  <a:pt x="8639" y="5480"/>
                  <a:pt x="8605" y="5550"/>
                </a:cubicBezTo>
                <a:cubicBezTo>
                  <a:pt x="8579" y="5602"/>
                  <a:pt x="8549" y="5645"/>
                  <a:pt x="8489" y="5716"/>
                </a:cubicBezTo>
                <a:cubicBezTo>
                  <a:pt x="8473" y="5735"/>
                  <a:pt x="8329" y="5894"/>
                  <a:pt x="8325" y="5897"/>
                </a:cubicBezTo>
                <a:cubicBezTo>
                  <a:pt x="8322" y="5899"/>
                  <a:pt x="8276" y="5951"/>
                  <a:pt x="8223" y="6012"/>
                </a:cubicBezTo>
                <a:cubicBezTo>
                  <a:pt x="8134" y="6115"/>
                  <a:pt x="8084" y="6177"/>
                  <a:pt x="7894" y="6420"/>
                </a:cubicBezTo>
                <a:cubicBezTo>
                  <a:pt x="7856" y="6469"/>
                  <a:pt x="7804" y="6535"/>
                  <a:pt x="7778" y="6565"/>
                </a:cubicBezTo>
                <a:cubicBezTo>
                  <a:pt x="7753" y="6596"/>
                  <a:pt x="7699" y="6665"/>
                  <a:pt x="7659" y="6719"/>
                </a:cubicBezTo>
                <a:cubicBezTo>
                  <a:pt x="7588" y="6817"/>
                  <a:pt x="7587" y="6817"/>
                  <a:pt x="7557" y="6817"/>
                </a:cubicBezTo>
                <a:cubicBezTo>
                  <a:pt x="7522" y="6817"/>
                  <a:pt x="7521" y="6822"/>
                  <a:pt x="7538" y="6869"/>
                </a:cubicBezTo>
                <a:cubicBezTo>
                  <a:pt x="7545" y="6887"/>
                  <a:pt x="7550" y="6926"/>
                  <a:pt x="7550" y="6959"/>
                </a:cubicBezTo>
                <a:cubicBezTo>
                  <a:pt x="7550" y="6991"/>
                  <a:pt x="7555" y="7031"/>
                  <a:pt x="7561" y="7049"/>
                </a:cubicBezTo>
                <a:cubicBezTo>
                  <a:pt x="7576" y="7092"/>
                  <a:pt x="7596" y="7230"/>
                  <a:pt x="7596" y="7288"/>
                </a:cubicBezTo>
                <a:cubicBezTo>
                  <a:pt x="7596" y="7323"/>
                  <a:pt x="7592" y="7342"/>
                  <a:pt x="7577" y="7367"/>
                </a:cubicBezTo>
                <a:cubicBezTo>
                  <a:pt x="7506" y="7488"/>
                  <a:pt x="7505" y="7493"/>
                  <a:pt x="7457" y="7701"/>
                </a:cubicBezTo>
                <a:cubicBezTo>
                  <a:pt x="7440" y="7778"/>
                  <a:pt x="7416" y="7818"/>
                  <a:pt x="7337" y="7910"/>
                </a:cubicBezTo>
                <a:cubicBezTo>
                  <a:pt x="7330" y="7917"/>
                  <a:pt x="7325" y="7925"/>
                  <a:pt x="7325" y="7927"/>
                </a:cubicBezTo>
                <a:cubicBezTo>
                  <a:pt x="7325" y="7930"/>
                  <a:pt x="7317" y="7941"/>
                  <a:pt x="7308" y="7952"/>
                </a:cubicBezTo>
                <a:cubicBezTo>
                  <a:pt x="7296" y="7966"/>
                  <a:pt x="7283" y="7999"/>
                  <a:pt x="7272" y="8050"/>
                </a:cubicBezTo>
                <a:cubicBezTo>
                  <a:pt x="7252" y="8135"/>
                  <a:pt x="7239" y="8164"/>
                  <a:pt x="7220" y="8171"/>
                </a:cubicBezTo>
                <a:cubicBezTo>
                  <a:pt x="7177" y="8187"/>
                  <a:pt x="7132" y="8162"/>
                  <a:pt x="7096" y="8104"/>
                </a:cubicBezTo>
                <a:cubicBezTo>
                  <a:pt x="7085" y="8086"/>
                  <a:pt x="7071" y="8071"/>
                  <a:pt x="7066" y="8071"/>
                </a:cubicBezTo>
                <a:cubicBezTo>
                  <a:pt x="7060" y="8071"/>
                  <a:pt x="7034" y="8084"/>
                  <a:pt x="7007" y="8100"/>
                </a:cubicBezTo>
                <a:cubicBezTo>
                  <a:pt x="6979" y="8115"/>
                  <a:pt x="6922" y="8145"/>
                  <a:pt x="6880" y="8165"/>
                </a:cubicBezTo>
                <a:cubicBezTo>
                  <a:pt x="6811" y="8197"/>
                  <a:pt x="6797" y="8201"/>
                  <a:pt x="6751" y="8201"/>
                </a:cubicBezTo>
                <a:cubicBezTo>
                  <a:pt x="6704" y="8201"/>
                  <a:pt x="6699" y="8203"/>
                  <a:pt x="6673" y="8227"/>
                </a:cubicBezTo>
                <a:cubicBezTo>
                  <a:pt x="6658" y="8241"/>
                  <a:pt x="6639" y="8258"/>
                  <a:pt x="6629" y="8264"/>
                </a:cubicBezTo>
                <a:cubicBezTo>
                  <a:pt x="6612" y="8275"/>
                  <a:pt x="6612" y="8276"/>
                  <a:pt x="6626" y="8301"/>
                </a:cubicBezTo>
                <a:cubicBezTo>
                  <a:pt x="6648" y="8340"/>
                  <a:pt x="6855" y="8730"/>
                  <a:pt x="6942" y="8895"/>
                </a:cubicBezTo>
                <a:cubicBezTo>
                  <a:pt x="6984" y="8974"/>
                  <a:pt x="7021" y="9041"/>
                  <a:pt x="7025" y="9042"/>
                </a:cubicBezTo>
                <a:cubicBezTo>
                  <a:pt x="7028" y="9043"/>
                  <a:pt x="7031" y="9049"/>
                  <a:pt x="7031" y="9054"/>
                </a:cubicBezTo>
                <a:cubicBezTo>
                  <a:pt x="7031" y="9059"/>
                  <a:pt x="7040" y="9080"/>
                  <a:pt x="7051" y="9100"/>
                </a:cubicBezTo>
                <a:cubicBezTo>
                  <a:pt x="7062" y="9119"/>
                  <a:pt x="7093" y="9176"/>
                  <a:pt x="7118" y="9224"/>
                </a:cubicBezTo>
                <a:cubicBezTo>
                  <a:pt x="7164" y="9310"/>
                  <a:pt x="7167" y="9313"/>
                  <a:pt x="7205" y="9329"/>
                </a:cubicBezTo>
                <a:lnTo>
                  <a:pt x="7244" y="9346"/>
                </a:lnTo>
                <a:lnTo>
                  <a:pt x="7313" y="9476"/>
                </a:lnTo>
                <a:lnTo>
                  <a:pt x="7381" y="9606"/>
                </a:lnTo>
                <a:lnTo>
                  <a:pt x="7365" y="9631"/>
                </a:lnTo>
                <a:cubicBezTo>
                  <a:pt x="7349" y="9656"/>
                  <a:pt x="7349" y="9657"/>
                  <a:pt x="7363" y="9682"/>
                </a:cubicBezTo>
                <a:cubicBezTo>
                  <a:pt x="7371" y="9696"/>
                  <a:pt x="7443" y="9831"/>
                  <a:pt x="7522" y="9982"/>
                </a:cubicBezTo>
                <a:cubicBezTo>
                  <a:pt x="7602" y="10133"/>
                  <a:pt x="7672" y="10261"/>
                  <a:pt x="7678" y="10268"/>
                </a:cubicBezTo>
                <a:cubicBezTo>
                  <a:pt x="7684" y="10274"/>
                  <a:pt x="7694" y="10292"/>
                  <a:pt x="7701" y="10308"/>
                </a:cubicBezTo>
                <a:cubicBezTo>
                  <a:pt x="7709" y="10325"/>
                  <a:pt x="7724" y="10349"/>
                  <a:pt x="7735" y="10364"/>
                </a:cubicBezTo>
                <a:cubicBezTo>
                  <a:pt x="7782" y="10421"/>
                  <a:pt x="7793" y="10463"/>
                  <a:pt x="7771" y="10504"/>
                </a:cubicBezTo>
                <a:cubicBezTo>
                  <a:pt x="7758" y="10528"/>
                  <a:pt x="7699" y="10564"/>
                  <a:pt x="7672" y="10564"/>
                </a:cubicBezTo>
                <a:cubicBezTo>
                  <a:pt x="7663" y="10564"/>
                  <a:pt x="7630" y="10573"/>
                  <a:pt x="7600" y="10583"/>
                </a:cubicBezTo>
                <a:cubicBezTo>
                  <a:pt x="7570" y="10593"/>
                  <a:pt x="7541" y="10601"/>
                  <a:pt x="7534" y="10601"/>
                </a:cubicBezTo>
                <a:cubicBezTo>
                  <a:pt x="7527" y="10601"/>
                  <a:pt x="7490" y="10618"/>
                  <a:pt x="7452" y="10639"/>
                </a:cubicBezTo>
                <a:cubicBezTo>
                  <a:pt x="7414" y="10660"/>
                  <a:pt x="7361" y="10689"/>
                  <a:pt x="7333" y="10704"/>
                </a:cubicBezTo>
                <a:cubicBezTo>
                  <a:pt x="7305" y="10718"/>
                  <a:pt x="7251" y="10747"/>
                  <a:pt x="7213" y="10769"/>
                </a:cubicBezTo>
                <a:cubicBezTo>
                  <a:pt x="7151" y="10803"/>
                  <a:pt x="6989" y="10891"/>
                  <a:pt x="6698" y="11048"/>
                </a:cubicBezTo>
                <a:cubicBezTo>
                  <a:pt x="6645" y="11077"/>
                  <a:pt x="6553" y="11127"/>
                  <a:pt x="6495" y="11159"/>
                </a:cubicBezTo>
                <a:cubicBezTo>
                  <a:pt x="6437" y="11191"/>
                  <a:pt x="6374" y="11225"/>
                  <a:pt x="6355" y="11234"/>
                </a:cubicBezTo>
                <a:cubicBezTo>
                  <a:pt x="6337" y="11244"/>
                  <a:pt x="6289" y="11270"/>
                  <a:pt x="6248" y="11292"/>
                </a:cubicBezTo>
                <a:cubicBezTo>
                  <a:pt x="6208" y="11315"/>
                  <a:pt x="6157" y="11343"/>
                  <a:pt x="6136" y="11354"/>
                </a:cubicBezTo>
                <a:cubicBezTo>
                  <a:pt x="6115" y="11365"/>
                  <a:pt x="6045" y="11403"/>
                  <a:pt x="5981" y="11438"/>
                </a:cubicBezTo>
                <a:cubicBezTo>
                  <a:pt x="5917" y="11473"/>
                  <a:pt x="5853" y="11508"/>
                  <a:pt x="5838" y="11516"/>
                </a:cubicBezTo>
                <a:cubicBezTo>
                  <a:pt x="5803" y="11534"/>
                  <a:pt x="5737" y="11570"/>
                  <a:pt x="5431" y="11737"/>
                </a:cubicBezTo>
                <a:cubicBezTo>
                  <a:pt x="5295" y="11811"/>
                  <a:pt x="5167" y="11880"/>
                  <a:pt x="5148" y="11891"/>
                </a:cubicBezTo>
                <a:cubicBezTo>
                  <a:pt x="5129" y="11901"/>
                  <a:pt x="5101" y="11917"/>
                  <a:pt x="5086" y="11926"/>
                </a:cubicBezTo>
                <a:cubicBezTo>
                  <a:pt x="5071" y="11934"/>
                  <a:pt x="5043" y="11950"/>
                  <a:pt x="5024" y="11960"/>
                </a:cubicBezTo>
                <a:cubicBezTo>
                  <a:pt x="4942" y="12005"/>
                  <a:pt x="4927" y="12013"/>
                  <a:pt x="4920" y="12018"/>
                </a:cubicBezTo>
                <a:cubicBezTo>
                  <a:pt x="4916" y="12021"/>
                  <a:pt x="4893" y="12034"/>
                  <a:pt x="4869" y="12046"/>
                </a:cubicBezTo>
                <a:cubicBezTo>
                  <a:pt x="4821" y="12071"/>
                  <a:pt x="4611" y="12184"/>
                  <a:pt x="4540" y="12224"/>
                </a:cubicBezTo>
                <a:cubicBezTo>
                  <a:pt x="4515" y="12238"/>
                  <a:pt x="4475" y="12260"/>
                  <a:pt x="4451" y="12272"/>
                </a:cubicBezTo>
                <a:cubicBezTo>
                  <a:pt x="4428" y="12284"/>
                  <a:pt x="4386" y="12307"/>
                  <a:pt x="4358" y="12323"/>
                </a:cubicBezTo>
                <a:cubicBezTo>
                  <a:pt x="4305" y="12352"/>
                  <a:pt x="4097" y="12465"/>
                  <a:pt x="4027" y="12502"/>
                </a:cubicBezTo>
                <a:cubicBezTo>
                  <a:pt x="4004" y="12513"/>
                  <a:pt x="3929" y="12554"/>
                  <a:pt x="3860" y="12591"/>
                </a:cubicBezTo>
                <a:cubicBezTo>
                  <a:pt x="3791" y="12629"/>
                  <a:pt x="3691" y="12682"/>
                  <a:pt x="3638" y="12710"/>
                </a:cubicBezTo>
                <a:cubicBezTo>
                  <a:pt x="3585" y="12738"/>
                  <a:pt x="3534" y="12768"/>
                  <a:pt x="3525" y="12777"/>
                </a:cubicBezTo>
                <a:cubicBezTo>
                  <a:pt x="3517" y="12787"/>
                  <a:pt x="3491" y="12805"/>
                  <a:pt x="3467" y="12819"/>
                </a:cubicBezTo>
                <a:cubicBezTo>
                  <a:pt x="3444" y="12833"/>
                  <a:pt x="3411" y="12855"/>
                  <a:pt x="3395" y="12870"/>
                </a:cubicBezTo>
                <a:cubicBezTo>
                  <a:pt x="3343" y="12914"/>
                  <a:pt x="3295" y="12923"/>
                  <a:pt x="3254" y="12896"/>
                </a:cubicBezTo>
                <a:cubicBezTo>
                  <a:pt x="3246" y="12891"/>
                  <a:pt x="3229" y="12886"/>
                  <a:pt x="3217" y="12886"/>
                </a:cubicBezTo>
                <a:cubicBezTo>
                  <a:pt x="3195" y="12886"/>
                  <a:pt x="3158" y="12856"/>
                  <a:pt x="3158" y="12838"/>
                </a:cubicBezTo>
                <a:cubicBezTo>
                  <a:pt x="3158" y="12819"/>
                  <a:pt x="3076" y="12812"/>
                  <a:pt x="3030" y="12827"/>
                </a:cubicBezTo>
                <a:cubicBezTo>
                  <a:pt x="3014" y="12832"/>
                  <a:pt x="2974" y="12837"/>
                  <a:pt x="2943" y="12837"/>
                </a:cubicBezTo>
                <a:cubicBezTo>
                  <a:pt x="2886" y="12838"/>
                  <a:pt x="2885" y="12838"/>
                  <a:pt x="2860" y="12812"/>
                </a:cubicBezTo>
                <a:cubicBezTo>
                  <a:pt x="2842" y="12793"/>
                  <a:pt x="2833" y="12775"/>
                  <a:pt x="2829" y="12751"/>
                </a:cubicBezTo>
                <a:cubicBezTo>
                  <a:pt x="2826" y="12732"/>
                  <a:pt x="2815" y="12696"/>
                  <a:pt x="2803" y="12670"/>
                </a:cubicBezTo>
                <a:cubicBezTo>
                  <a:pt x="2793" y="12644"/>
                  <a:pt x="2781" y="12611"/>
                  <a:pt x="2779" y="12597"/>
                </a:cubicBezTo>
                <a:cubicBezTo>
                  <a:pt x="2774" y="12575"/>
                  <a:pt x="2769" y="12570"/>
                  <a:pt x="2743" y="12561"/>
                </a:cubicBezTo>
                <a:cubicBezTo>
                  <a:pt x="2650" y="12532"/>
                  <a:pt x="2605" y="12449"/>
                  <a:pt x="2644" y="12375"/>
                </a:cubicBezTo>
                <a:lnTo>
                  <a:pt x="2658" y="12349"/>
                </a:lnTo>
                <a:lnTo>
                  <a:pt x="2576" y="12193"/>
                </a:lnTo>
                <a:cubicBezTo>
                  <a:pt x="2492" y="12032"/>
                  <a:pt x="2337" y="11728"/>
                  <a:pt x="2193" y="11444"/>
                </a:cubicBezTo>
                <a:cubicBezTo>
                  <a:pt x="2024" y="11109"/>
                  <a:pt x="1884" y="10836"/>
                  <a:pt x="1617" y="10323"/>
                </a:cubicBezTo>
                <a:cubicBezTo>
                  <a:pt x="1466" y="10033"/>
                  <a:pt x="1308" y="9728"/>
                  <a:pt x="1266" y="9644"/>
                </a:cubicBezTo>
                <a:cubicBezTo>
                  <a:pt x="1224" y="9561"/>
                  <a:pt x="1186" y="9486"/>
                  <a:pt x="1181" y="9478"/>
                </a:cubicBezTo>
                <a:cubicBezTo>
                  <a:pt x="1173" y="9466"/>
                  <a:pt x="1060" y="9247"/>
                  <a:pt x="434" y="8045"/>
                </a:cubicBezTo>
                <a:lnTo>
                  <a:pt x="287" y="7763"/>
                </a:lnTo>
                <a:lnTo>
                  <a:pt x="255" y="7758"/>
                </a:lnTo>
                <a:cubicBezTo>
                  <a:pt x="198" y="7747"/>
                  <a:pt x="144" y="7679"/>
                  <a:pt x="144" y="7619"/>
                </a:cubicBezTo>
                <a:cubicBezTo>
                  <a:pt x="144" y="7610"/>
                  <a:pt x="151" y="7589"/>
                  <a:pt x="160" y="7572"/>
                </a:cubicBezTo>
                <a:lnTo>
                  <a:pt x="177" y="7542"/>
                </a:lnTo>
                <a:lnTo>
                  <a:pt x="160" y="7509"/>
                </a:lnTo>
                <a:cubicBezTo>
                  <a:pt x="142" y="7473"/>
                  <a:pt x="97" y="7413"/>
                  <a:pt x="46" y="7355"/>
                </a:cubicBezTo>
                <a:cubicBezTo>
                  <a:pt x="6" y="7309"/>
                  <a:pt x="-5" y="7283"/>
                  <a:pt x="1" y="7250"/>
                </a:cubicBezTo>
                <a:cubicBezTo>
                  <a:pt x="10" y="7205"/>
                  <a:pt x="67" y="7159"/>
                  <a:pt x="113" y="7159"/>
                </a:cubicBezTo>
                <a:cubicBezTo>
                  <a:pt x="120" y="7159"/>
                  <a:pt x="149" y="7147"/>
                  <a:pt x="177" y="7133"/>
                </a:cubicBezTo>
                <a:cubicBezTo>
                  <a:pt x="205" y="7118"/>
                  <a:pt x="232" y="7107"/>
                  <a:pt x="237" y="7107"/>
                </a:cubicBezTo>
                <a:cubicBezTo>
                  <a:pt x="242" y="7107"/>
                  <a:pt x="280" y="7089"/>
                  <a:pt x="321" y="7067"/>
                </a:cubicBezTo>
                <a:cubicBezTo>
                  <a:pt x="400" y="7025"/>
                  <a:pt x="421" y="7013"/>
                  <a:pt x="605" y="6911"/>
                </a:cubicBezTo>
                <a:cubicBezTo>
                  <a:pt x="743" y="6833"/>
                  <a:pt x="899" y="6747"/>
                  <a:pt x="953" y="6717"/>
                </a:cubicBezTo>
                <a:cubicBezTo>
                  <a:pt x="975" y="6706"/>
                  <a:pt x="994" y="6694"/>
                  <a:pt x="996" y="6692"/>
                </a:cubicBezTo>
                <a:cubicBezTo>
                  <a:pt x="998" y="6689"/>
                  <a:pt x="1019" y="6678"/>
                  <a:pt x="1043" y="6666"/>
                </a:cubicBezTo>
                <a:cubicBezTo>
                  <a:pt x="1093" y="6642"/>
                  <a:pt x="1213" y="6575"/>
                  <a:pt x="1279" y="6535"/>
                </a:cubicBezTo>
                <a:cubicBezTo>
                  <a:pt x="1304" y="6520"/>
                  <a:pt x="1350" y="6495"/>
                  <a:pt x="1380" y="6480"/>
                </a:cubicBezTo>
                <a:cubicBezTo>
                  <a:pt x="1409" y="6464"/>
                  <a:pt x="1438" y="6449"/>
                  <a:pt x="1442" y="6446"/>
                </a:cubicBezTo>
                <a:cubicBezTo>
                  <a:pt x="1449" y="6440"/>
                  <a:pt x="1595" y="6359"/>
                  <a:pt x="1709" y="6296"/>
                </a:cubicBezTo>
                <a:cubicBezTo>
                  <a:pt x="1724" y="6288"/>
                  <a:pt x="1765" y="6265"/>
                  <a:pt x="1802" y="6245"/>
                </a:cubicBezTo>
                <a:cubicBezTo>
                  <a:pt x="1838" y="6224"/>
                  <a:pt x="1873" y="6205"/>
                  <a:pt x="1879" y="6201"/>
                </a:cubicBezTo>
                <a:cubicBezTo>
                  <a:pt x="1927" y="6175"/>
                  <a:pt x="2164" y="6041"/>
                  <a:pt x="2239" y="5998"/>
                </a:cubicBezTo>
                <a:cubicBezTo>
                  <a:pt x="2291" y="5968"/>
                  <a:pt x="2353" y="5933"/>
                  <a:pt x="2379" y="5919"/>
                </a:cubicBezTo>
                <a:cubicBezTo>
                  <a:pt x="2404" y="5906"/>
                  <a:pt x="2457" y="5875"/>
                  <a:pt x="2497" y="5851"/>
                </a:cubicBezTo>
                <a:cubicBezTo>
                  <a:pt x="2536" y="5828"/>
                  <a:pt x="2572" y="5808"/>
                  <a:pt x="2576" y="5808"/>
                </a:cubicBezTo>
                <a:cubicBezTo>
                  <a:pt x="2580" y="5808"/>
                  <a:pt x="2584" y="5805"/>
                  <a:pt x="2584" y="5801"/>
                </a:cubicBezTo>
                <a:cubicBezTo>
                  <a:pt x="2584" y="5797"/>
                  <a:pt x="2588" y="5794"/>
                  <a:pt x="2593" y="5794"/>
                </a:cubicBezTo>
                <a:cubicBezTo>
                  <a:pt x="2597" y="5794"/>
                  <a:pt x="2638" y="5772"/>
                  <a:pt x="2683" y="5746"/>
                </a:cubicBezTo>
                <a:cubicBezTo>
                  <a:pt x="2729" y="5721"/>
                  <a:pt x="2818" y="5670"/>
                  <a:pt x="2883" y="5634"/>
                </a:cubicBezTo>
                <a:cubicBezTo>
                  <a:pt x="2946" y="5598"/>
                  <a:pt x="3038" y="5546"/>
                  <a:pt x="3086" y="5518"/>
                </a:cubicBezTo>
                <a:cubicBezTo>
                  <a:pt x="3134" y="5490"/>
                  <a:pt x="3175" y="5467"/>
                  <a:pt x="3177" y="5467"/>
                </a:cubicBezTo>
                <a:cubicBezTo>
                  <a:pt x="3179" y="5467"/>
                  <a:pt x="3216" y="5447"/>
                  <a:pt x="3260" y="5422"/>
                </a:cubicBezTo>
                <a:cubicBezTo>
                  <a:pt x="3304" y="5397"/>
                  <a:pt x="3350" y="5370"/>
                  <a:pt x="3363" y="5363"/>
                </a:cubicBezTo>
                <a:cubicBezTo>
                  <a:pt x="3638" y="5209"/>
                  <a:pt x="3942" y="5040"/>
                  <a:pt x="4102" y="4954"/>
                </a:cubicBezTo>
                <a:cubicBezTo>
                  <a:pt x="4156" y="4925"/>
                  <a:pt x="4210" y="4892"/>
                  <a:pt x="4223" y="4881"/>
                </a:cubicBezTo>
                <a:cubicBezTo>
                  <a:pt x="4235" y="4870"/>
                  <a:pt x="4264" y="4850"/>
                  <a:pt x="4287" y="4837"/>
                </a:cubicBezTo>
                <a:cubicBezTo>
                  <a:pt x="4309" y="4823"/>
                  <a:pt x="4333" y="4805"/>
                  <a:pt x="4341" y="4797"/>
                </a:cubicBezTo>
                <a:cubicBezTo>
                  <a:pt x="4371" y="4761"/>
                  <a:pt x="4398" y="4747"/>
                  <a:pt x="4439" y="4747"/>
                </a:cubicBezTo>
                <a:cubicBezTo>
                  <a:pt x="4477" y="4747"/>
                  <a:pt x="4478" y="4748"/>
                  <a:pt x="4541" y="4808"/>
                </a:cubicBezTo>
                <a:cubicBezTo>
                  <a:pt x="4655" y="4920"/>
                  <a:pt x="4670" y="4929"/>
                  <a:pt x="4733" y="4922"/>
                </a:cubicBezTo>
                <a:cubicBezTo>
                  <a:pt x="4767" y="4918"/>
                  <a:pt x="4779" y="4921"/>
                  <a:pt x="4815" y="4938"/>
                </a:cubicBezTo>
                <a:cubicBezTo>
                  <a:pt x="4864" y="4962"/>
                  <a:pt x="4893" y="4998"/>
                  <a:pt x="4893" y="5034"/>
                </a:cubicBezTo>
                <a:cubicBezTo>
                  <a:pt x="4893" y="5057"/>
                  <a:pt x="4902" y="5087"/>
                  <a:pt x="4932" y="5156"/>
                </a:cubicBezTo>
                <a:cubicBezTo>
                  <a:pt x="4945" y="5186"/>
                  <a:pt x="5023" y="5334"/>
                  <a:pt x="5100" y="5475"/>
                </a:cubicBezTo>
                <a:cubicBezTo>
                  <a:pt x="5147" y="5560"/>
                  <a:pt x="5160" y="5577"/>
                  <a:pt x="5184" y="5589"/>
                </a:cubicBezTo>
                <a:cubicBezTo>
                  <a:pt x="5221" y="5608"/>
                  <a:pt x="5257" y="5637"/>
                  <a:pt x="5257" y="5647"/>
                </a:cubicBezTo>
                <a:cubicBezTo>
                  <a:pt x="5257" y="5652"/>
                  <a:pt x="5262" y="5660"/>
                  <a:pt x="5268" y="5667"/>
                </a:cubicBezTo>
                <a:cubicBezTo>
                  <a:pt x="5283" y="5684"/>
                  <a:pt x="5373" y="5854"/>
                  <a:pt x="5373" y="5866"/>
                </a:cubicBezTo>
                <a:cubicBezTo>
                  <a:pt x="5373" y="5872"/>
                  <a:pt x="5367" y="5886"/>
                  <a:pt x="5360" y="5898"/>
                </a:cubicBezTo>
                <a:cubicBezTo>
                  <a:pt x="5344" y="5924"/>
                  <a:pt x="5320" y="5874"/>
                  <a:pt x="5617" y="6420"/>
                </a:cubicBezTo>
                <a:cubicBezTo>
                  <a:pt x="5648" y="6478"/>
                  <a:pt x="5699" y="6572"/>
                  <a:pt x="5730" y="6630"/>
                </a:cubicBezTo>
                <a:cubicBezTo>
                  <a:pt x="5761" y="6689"/>
                  <a:pt x="5789" y="6738"/>
                  <a:pt x="5793" y="6740"/>
                </a:cubicBezTo>
                <a:cubicBezTo>
                  <a:pt x="5804" y="6747"/>
                  <a:pt x="5884" y="6727"/>
                  <a:pt x="5884" y="6717"/>
                </a:cubicBezTo>
                <a:cubicBezTo>
                  <a:pt x="5884" y="6712"/>
                  <a:pt x="5892" y="6703"/>
                  <a:pt x="5902" y="6697"/>
                </a:cubicBezTo>
                <a:cubicBezTo>
                  <a:pt x="5911" y="6690"/>
                  <a:pt x="5926" y="6679"/>
                  <a:pt x="5935" y="6671"/>
                </a:cubicBezTo>
                <a:cubicBezTo>
                  <a:pt x="5969" y="6641"/>
                  <a:pt x="6114" y="6541"/>
                  <a:pt x="6147" y="6525"/>
                </a:cubicBezTo>
                <a:cubicBezTo>
                  <a:pt x="6167" y="6515"/>
                  <a:pt x="6202" y="6504"/>
                  <a:pt x="6225" y="6498"/>
                </a:cubicBezTo>
                <a:cubicBezTo>
                  <a:pt x="6259" y="6491"/>
                  <a:pt x="6273" y="6483"/>
                  <a:pt x="6295" y="6458"/>
                </a:cubicBezTo>
                <a:cubicBezTo>
                  <a:pt x="6347" y="6399"/>
                  <a:pt x="6431" y="6323"/>
                  <a:pt x="6482" y="6288"/>
                </a:cubicBezTo>
                <a:cubicBezTo>
                  <a:pt x="6511" y="6269"/>
                  <a:pt x="6536" y="6250"/>
                  <a:pt x="6539" y="6246"/>
                </a:cubicBezTo>
                <a:cubicBezTo>
                  <a:pt x="6541" y="6242"/>
                  <a:pt x="6536" y="6229"/>
                  <a:pt x="6526" y="6217"/>
                </a:cubicBezTo>
                <a:cubicBezTo>
                  <a:pt x="6509" y="6195"/>
                  <a:pt x="6509" y="6194"/>
                  <a:pt x="6524" y="6164"/>
                </a:cubicBezTo>
                <a:lnTo>
                  <a:pt x="6538" y="6133"/>
                </a:lnTo>
                <a:lnTo>
                  <a:pt x="6507" y="6107"/>
                </a:lnTo>
                <a:cubicBezTo>
                  <a:pt x="6467" y="6072"/>
                  <a:pt x="6297" y="5921"/>
                  <a:pt x="6232" y="5861"/>
                </a:cubicBezTo>
                <a:cubicBezTo>
                  <a:pt x="6203" y="5835"/>
                  <a:pt x="6167" y="5806"/>
                  <a:pt x="6152" y="5796"/>
                </a:cubicBezTo>
                <a:cubicBezTo>
                  <a:pt x="6137" y="5786"/>
                  <a:pt x="6125" y="5774"/>
                  <a:pt x="6125" y="5769"/>
                </a:cubicBezTo>
                <a:cubicBezTo>
                  <a:pt x="6125" y="5764"/>
                  <a:pt x="6185" y="5701"/>
                  <a:pt x="6258" y="5630"/>
                </a:cubicBezTo>
                <a:cubicBezTo>
                  <a:pt x="6332" y="5558"/>
                  <a:pt x="6423" y="5463"/>
                  <a:pt x="6461" y="5418"/>
                </a:cubicBezTo>
                <a:cubicBezTo>
                  <a:pt x="6500" y="5374"/>
                  <a:pt x="6534" y="5333"/>
                  <a:pt x="6539" y="5329"/>
                </a:cubicBezTo>
                <a:cubicBezTo>
                  <a:pt x="6574" y="5292"/>
                  <a:pt x="6651" y="5198"/>
                  <a:pt x="6752" y="5065"/>
                </a:cubicBezTo>
                <a:cubicBezTo>
                  <a:pt x="6903" y="4870"/>
                  <a:pt x="6930" y="4836"/>
                  <a:pt x="6986" y="4769"/>
                </a:cubicBezTo>
                <a:cubicBezTo>
                  <a:pt x="7083" y="4653"/>
                  <a:pt x="7143" y="4586"/>
                  <a:pt x="7255" y="4469"/>
                </a:cubicBezTo>
                <a:cubicBezTo>
                  <a:pt x="7377" y="4339"/>
                  <a:pt x="7415" y="4296"/>
                  <a:pt x="7468" y="4228"/>
                </a:cubicBezTo>
                <a:cubicBezTo>
                  <a:pt x="7506" y="4180"/>
                  <a:pt x="7573" y="4101"/>
                  <a:pt x="7596" y="4079"/>
                </a:cubicBezTo>
                <a:cubicBezTo>
                  <a:pt x="7634" y="4041"/>
                  <a:pt x="7789" y="3880"/>
                  <a:pt x="7845" y="3820"/>
                </a:cubicBezTo>
                <a:cubicBezTo>
                  <a:pt x="7881" y="3781"/>
                  <a:pt x="7921" y="3739"/>
                  <a:pt x="7933" y="3727"/>
                </a:cubicBezTo>
                <a:cubicBezTo>
                  <a:pt x="7956" y="3704"/>
                  <a:pt x="8072" y="3582"/>
                  <a:pt x="8120" y="3531"/>
                </a:cubicBezTo>
                <a:cubicBezTo>
                  <a:pt x="8170" y="3476"/>
                  <a:pt x="8227" y="3415"/>
                  <a:pt x="8250" y="3390"/>
                </a:cubicBezTo>
                <a:cubicBezTo>
                  <a:pt x="8281" y="3354"/>
                  <a:pt x="8335" y="3298"/>
                  <a:pt x="8382" y="3249"/>
                </a:cubicBezTo>
                <a:cubicBezTo>
                  <a:pt x="8404" y="3226"/>
                  <a:pt x="8450" y="3178"/>
                  <a:pt x="8483" y="3141"/>
                </a:cubicBezTo>
                <a:cubicBezTo>
                  <a:pt x="8518" y="3104"/>
                  <a:pt x="8560" y="3059"/>
                  <a:pt x="8578" y="3041"/>
                </a:cubicBezTo>
                <a:cubicBezTo>
                  <a:pt x="8595" y="3022"/>
                  <a:pt x="8618" y="2999"/>
                  <a:pt x="8628" y="2988"/>
                </a:cubicBezTo>
                <a:cubicBezTo>
                  <a:pt x="8819" y="2786"/>
                  <a:pt x="8916" y="2693"/>
                  <a:pt x="8964" y="2666"/>
                </a:cubicBezTo>
                <a:cubicBezTo>
                  <a:pt x="9006" y="2642"/>
                  <a:pt x="9116" y="2607"/>
                  <a:pt x="9177" y="2597"/>
                </a:cubicBezTo>
                <a:cubicBezTo>
                  <a:pt x="9335" y="2571"/>
                  <a:pt x="9392" y="2564"/>
                  <a:pt x="9495" y="2558"/>
                </a:cubicBezTo>
                <a:cubicBezTo>
                  <a:pt x="9557" y="2554"/>
                  <a:pt x="9650" y="2544"/>
                  <a:pt x="9700" y="2535"/>
                </a:cubicBezTo>
                <a:cubicBezTo>
                  <a:pt x="9782" y="2520"/>
                  <a:pt x="9820" y="2518"/>
                  <a:pt x="10025" y="2517"/>
                </a:cubicBezTo>
                <a:cubicBezTo>
                  <a:pt x="10174" y="2517"/>
                  <a:pt x="10268" y="2513"/>
                  <a:pt x="10288" y="2508"/>
                </a:cubicBezTo>
                <a:cubicBezTo>
                  <a:pt x="10336" y="2495"/>
                  <a:pt x="10540" y="2489"/>
                  <a:pt x="10651" y="2498"/>
                </a:cubicBezTo>
                <a:cubicBezTo>
                  <a:pt x="10734" y="2504"/>
                  <a:pt x="10765" y="2511"/>
                  <a:pt x="10844" y="2537"/>
                </a:cubicBezTo>
                <a:cubicBezTo>
                  <a:pt x="10932" y="2566"/>
                  <a:pt x="10942" y="2568"/>
                  <a:pt x="10995" y="2563"/>
                </a:cubicBezTo>
                <a:cubicBezTo>
                  <a:pt x="11042" y="2560"/>
                  <a:pt x="11064" y="2553"/>
                  <a:pt x="11127" y="2522"/>
                </a:cubicBezTo>
                <a:cubicBezTo>
                  <a:pt x="11285" y="2445"/>
                  <a:pt x="11445" y="2412"/>
                  <a:pt x="11502" y="2445"/>
                </a:cubicBezTo>
                <a:cubicBezTo>
                  <a:pt x="11545" y="2470"/>
                  <a:pt x="11566" y="2471"/>
                  <a:pt x="11650" y="2452"/>
                </a:cubicBezTo>
                <a:cubicBezTo>
                  <a:pt x="11694" y="2442"/>
                  <a:pt x="11758" y="2431"/>
                  <a:pt x="11794" y="2428"/>
                </a:cubicBezTo>
                <a:lnTo>
                  <a:pt x="11858" y="2423"/>
                </a:lnTo>
                <a:lnTo>
                  <a:pt x="11910" y="2367"/>
                </a:lnTo>
                <a:cubicBezTo>
                  <a:pt x="12039" y="2228"/>
                  <a:pt x="12063" y="2210"/>
                  <a:pt x="12214" y="2140"/>
                </a:cubicBezTo>
                <a:cubicBezTo>
                  <a:pt x="12322" y="2089"/>
                  <a:pt x="12347" y="2081"/>
                  <a:pt x="12469" y="2054"/>
                </a:cubicBezTo>
                <a:cubicBezTo>
                  <a:pt x="12722" y="1997"/>
                  <a:pt x="12749" y="1994"/>
                  <a:pt x="12961" y="1991"/>
                </a:cubicBezTo>
                <a:cubicBezTo>
                  <a:pt x="13141" y="1988"/>
                  <a:pt x="13161" y="1989"/>
                  <a:pt x="13244" y="2006"/>
                </a:cubicBezTo>
                <a:cubicBezTo>
                  <a:pt x="13345" y="2026"/>
                  <a:pt x="13381" y="2037"/>
                  <a:pt x="13510" y="2091"/>
                </a:cubicBezTo>
                <a:cubicBezTo>
                  <a:pt x="13608" y="2132"/>
                  <a:pt x="13693" y="2173"/>
                  <a:pt x="13723" y="2196"/>
                </a:cubicBezTo>
                <a:cubicBezTo>
                  <a:pt x="13733" y="2204"/>
                  <a:pt x="13745" y="2210"/>
                  <a:pt x="13749" y="2210"/>
                </a:cubicBezTo>
                <a:cubicBezTo>
                  <a:pt x="13754" y="2210"/>
                  <a:pt x="13766" y="2217"/>
                  <a:pt x="13778" y="2227"/>
                </a:cubicBezTo>
                <a:cubicBezTo>
                  <a:pt x="13790" y="2236"/>
                  <a:pt x="13809" y="2250"/>
                  <a:pt x="13821" y="2258"/>
                </a:cubicBezTo>
                <a:cubicBezTo>
                  <a:pt x="13851" y="2278"/>
                  <a:pt x="13888" y="2314"/>
                  <a:pt x="13948" y="2379"/>
                </a:cubicBezTo>
                <a:cubicBezTo>
                  <a:pt x="13975" y="2408"/>
                  <a:pt x="13999" y="2432"/>
                  <a:pt x="14003" y="2432"/>
                </a:cubicBezTo>
                <a:cubicBezTo>
                  <a:pt x="14014" y="2432"/>
                  <a:pt x="14194" y="2300"/>
                  <a:pt x="14215" y="2277"/>
                </a:cubicBezTo>
                <a:cubicBezTo>
                  <a:pt x="14242" y="2246"/>
                  <a:pt x="14239" y="2233"/>
                  <a:pt x="14203" y="2221"/>
                </a:cubicBezTo>
                <a:cubicBezTo>
                  <a:pt x="14188" y="2216"/>
                  <a:pt x="14164" y="2201"/>
                  <a:pt x="14151" y="2188"/>
                </a:cubicBezTo>
                <a:cubicBezTo>
                  <a:pt x="14117" y="2151"/>
                  <a:pt x="14085" y="2062"/>
                  <a:pt x="14084" y="1998"/>
                </a:cubicBezTo>
                <a:cubicBezTo>
                  <a:pt x="14083" y="1970"/>
                  <a:pt x="14079" y="1937"/>
                  <a:pt x="14074" y="1926"/>
                </a:cubicBezTo>
                <a:cubicBezTo>
                  <a:pt x="14069" y="1914"/>
                  <a:pt x="14065" y="1897"/>
                  <a:pt x="14065" y="1889"/>
                </a:cubicBezTo>
                <a:cubicBezTo>
                  <a:pt x="14065" y="1866"/>
                  <a:pt x="14093" y="1781"/>
                  <a:pt x="14105" y="1767"/>
                </a:cubicBezTo>
                <a:cubicBezTo>
                  <a:pt x="14110" y="1761"/>
                  <a:pt x="14117" y="1741"/>
                  <a:pt x="14120" y="1721"/>
                </a:cubicBezTo>
                <a:cubicBezTo>
                  <a:pt x="14123" y="1702"/>
                  <a:pt x="14130" y="1662"/>
                  <a:pt x="14135" y="1632"/>
                </a:cubicBezTo>
                <a:cubicBezTo>
                  <a:pt x="14143" y="1592"/>
                  <a:pt x="14143" y="1569"/>
                  <a:pt x="14137" y="1539"/>
                </a:cubicBezTo>
                <a:cubicBezTo>
                  <a:pt x="14132" y="1515"/>
                  <a:pt x="14131" y="1489"/>
                  <a:pt x="14135" y="1471"/>
                </a:cubicBezTo>
                <a:cubicBezTo>
                  <a:pt x="14166" y="1335"/>
                  <a:pt x="14176" y="1298"/>
                  <a:pt x="14205" y="1223"/>
                </a:cubicBezTo>
                <a:cubicBezTo>
                  <a:pt x="14240" y="1131"/>
                  <a:pt x="14270" y="1073"/>
                  <a:pt x="14305" y="1031"/>
                </a:cubicBezTo>
                <a:cubicBezTo>
                  <a:pt x="14317" y="1016"/>
                  <a:pt x="14328" y="992"/>
                  <a:pt x="14331" y="978"/>
                </a:cubicBezTo>
                <a:cubicBezTo>
                  <a:pt x="14337" y="939"/>
                  <a:pt x="14355" y="905"/>
                  <a:pt x="14398" y="854"/>
                </a:cubicBezTo>
                <a:cubicBezTo>
                  <a:pt x="14428" y="817"/>
                  <a:pt x="14438" y="798"/>
                  <a:pt x="14445" y="762"/>
                </a:cubicBezTo>
                <a:cubicBezTo>
                  <a:pt x="14450" y="738"/>
                  <a:pt x="14463" y="706"/>
                  <a:pt x="14473" y="692"/>
                </a:cubicBezTo>
                <a:cubicBezTo>
                  <a:pt x="14483" y="677"/>
                  <a:pt x="14491" y="664"/>
                  <a:pt x="14491" y="662"/>
                </a:cubicBezTo>
                <a:cubicBezTo>
                  <a:pt x="14491" y="653"/>
                  <a:pt x="14578" y="533"/>
                  <a:pt x="14613" y="495"/>
                </a:cubicBezTo>
                <a:cubicBezTo>
                  <a:pt x="14633" y="473"/>
                  <a:pt x="14662" y="439"/>
                  <a:pt x="14677" y="421"/>
                </a:cubicBezTo>
                <a:cubicBezTo>
                  <a:pt x="14692" y="402"/>
                  <a:pt x="14717" y="378"/>
                  <a:pt x="14735" y="366"/>
                </a:cubicBezTo>
                <a:cubicBezTo>
                  <a:pt x="14784" y="333"/>
                  <a:pt x="14869" y="270"/>
                  <a:pt x="14936" y="218"/>
                </a:cubicBezTo>
                <a:cubicBezTo>
                  <a:pt x="15038" y="138"/>
                  <a:pt x="15125" y="105"/>
                  <a:pt x="15417" y="34"/>
                </a:cubicBezTo>
                <a:cubicBezTo>
                  <a:pt x="15451" y="26"/>
                  <a:pt x="15491" y="14"/>
                  <a:pt x="15505" y="8"/>
                </a:cubicBezTo>
                <a:cubicBezTo>
                  <a:pt x="15527" y="-1"/>
                  <a:pt x="15554" y="-2"/>
                  <a:pt x="15645" y="2"/>
                </a:cubicBezTo>
                <a:cubicBezTo>
                  <a:pt x="15770" y="7"/>
                  <a:pt x="15854" y="20"/>
                  <a:pt x="15937" y="47"/>
                </a:cubicBezTo>
                <a:cubicBezTo>
                  <a:pt x="15968" y="57"/>
                  <a:pt x="16000" y="66"/>
                  <a:pt x="16009" y="66"/>
                </a:cubicBezTo>
                <a:cubicBezTo>
                  <a:pt x="16018" y="66"/>
                  <a:pt x="16038" y="70"/>
                  <a:pt x="16054" y="76"/>
                </a:cubicBezTo>
                <a:cubicBezTo>
                  <a:pt x="16070" y="82"/>
                  <a:pt x="16114" y="96"/>
                  <a:pt x="16153" y="107"/>
                </a:cubicBezTo>
                <a:cubicBezTo>
                  <a:pt x="16191" y="119"/>
                  <a:pt x="16261" y="147"/>
                  <a:pt x="16308" y="170"/>
                </a:cubicBezTo>
                <a:cubicBezTo>
                  <a:pt x="16354" y="193"/>
                  <a:pt x="16410" y="216"/>
                  <a:pt x="16432" y="220"/>
                </a:cubicBezTo>
                <a:cubicBezTo>
                  <a:pt x="16526" y="243"/>
                  <a:pt x="16620" y="279"/>
                  <a:pt x="16677" y="314"/>
                </a:cubicBezTo>
                <a:cubicBezTo>
                  <a:pt x="16710" y="335"/>
                  <a:pt x="16752" y="360"/>
                  <a:pt x="16769" y="370"/>
                </a:cubicBezTo>
                <a:cubicBezTo>
                  <a:pt x="16787" y="380"/>
                  <a:pt x="16823" y="402"/>
                  <a:pt x="16849" y="418"/>
                </a:cubicBezTo>
                <a:cubicBezTo>
                  <a:pt x="16874" y="434"/>
                  <a:pt x="16902" y="451"/>
                  <a:pt x="16910" y="456"/>
                </a:cubicBezTo>
                <a:cubicBezTo>
                  <a:pt x="16917" y="460"/>
                  <a:pt x="16936" y="475"/>
                  <a:pt x="16951" y="487"/>
                </a:cubicBezTo>
                <a:cubicBezTo>
                  <a:pt x="16965" y="500"/>
                  <a:pt x="16980" y="511"/>
                  <a:pt x="16981" y="511"/>
                </a:cubicBezTo>
                <a:cubicBezTo>
                  <a:pt x="16984" y="511"/>
                  <a:pt x="16995" y="518"/>
                  <a:pt x="17005" y="527"/>
                </a:cubicBezTo>
                <a:cubicBezTo>
                  <a:pt x="17015" y="537"/>
                  <a:pt x="17033" y="553"/>
                  <a:pt x="17045" y="563"/>
                </a:cubicBezTo>
                <a:cubicBezTo>
                  <a:pt x="17124" y="632"/>
                  <a:pt x="17234" y="808"/>
                  <a:pt x="17279" y="939"/>
                </a:cubicBezTo>
                <a:cubicBezTo>
                  <a:pt x="17318" y="1050"/>
                  <a:pt x="17291" y="1171"/>
                  <a:pt x="17215" y="1234"/>
                </a:cubicBezTo>
                <a:cubicBezTo>
                  <a:pt x="17193" y="1253"/>
                  <a:pt x="17172" y="1267"/>
                  <a:pt x="17166" y="1267"/>
                </a:cubicBezTo>
                <a:cubicBezTo>
                  <a:pt x="17154" y="1267"/>
                  <a:pt x="17145" y="1376"/>
                  <a:pt x="17155" y="1413"/>
                </a:cubicBezTo>
                <a:cubicBezTo>
                  <a:pt x="17159" y="1429"/>
                  <a:pt x="17160" y="1457"/>
                  <a:pt x="17157" y="1475"/>
                </a:cubicBezTo>
                <a:cubicBezTo>
                  <a:pt x="17154" y="1494"/>
                  <a:pt x="17154" y="1519"/>
                  <a:pt x="17158" y="1533"/>
                </a:cubicBezTo>
                <a:cubicBezTo>
                  <a:pt x="17162" y="1548"/>
                  <a:pt x="17161" y="1569"/>
                  <a:pt x="17155" y="1588"/>
                </a:cubicBezTo>
                <a:cubicBezTo>
                  <a:pt x="17150" y="1606"/>
                  <a:pt x="17145" y="1682"/>
                  <a:pt x="17144" y="1757"/>
                </a:cubicBezTo>
                <a:cubicBezTo>
                  <a:pt x="17143" y="1833"/>
                  <a:pt x="17139" y="1905"/>
                  <a:pt x="17135" y="1918"/>
                </a:cubicBezTo>
                <a:cubicBezTo>
                  <a:pt x="17130" y="1930"/>
                  <a:pt x="17129" y="1950"/>
                  <a:pt x="17130" y="1960"/>
                </a:cubicBezTo>
                <a:cubicBezTo>
                  <a:pt x="17135" y="1985"/>
                  <a:pt x="17110" y="2024"/>
                  <a:pt x="17068" y="2058"/>
                </a:cubicBezTo>
                <a:cubicBezTo>
                  <a:pt x="17050" y="2071"/>
                  <a:pt x="17027" y="2099"/>
                  <a:pt x="17017" y="2117"/>
                </a:cubicBezTo>
                <a:cubicBezTo>
                  <a:pt x="16994" y="2162"/>
                  <a:pt x="16997" y="2217"/>
                  <a:pt x="17028" y="2284"/>
                </a:cubicBezTo>
                <a:cubicBezTo>
                  <a:pt x="17039" y="2311"/>
                  <a:pt x="17066" y="2386"/>
                  <a:pt x="17086" y="2451"/>
                </a:cubicBezTo>
                <a:cubicBezTo>
                  <a:pt x="17159" y="2683"/>
                  <a:pt x="17166" y="2767"/>
                  <a:pt x="17119" y="2817"/>
                </a:cubicBezTo>
                <a:cubicBezTo>
                  <a:pt x="17081" y="2858"/>
                  <a:pt x="17023" y="2867"/>
                  <a:pt x="16955" y="2840"/>
                </a:cubicBezTo>
                <a:cubicBezTo>
                  <a:pt x="16933" y="2832"/>
                  <a:pt x="16900" y="2826"/>
                  <a:pt x="16881" y="2826"/>
                </a:cubicBezTo>
                <a:cubicBezTo>
                  <a:pt x="16851" y="2826"/>
                  <a:pt x="16844" y="2829"/>
                  <a:pt x="16828" y="2850"/>
                </a:cubicBezTo>
                <a:cubicBezTo>
                  <a:pt x="16800" y="2885"/>
                  <a:pt x="16771" y="2952"/>
                  <a:pt x="16765" y="2996"/>
                </a:cubicBezTo>
                <a:cubicBezTo>
                  <a:pt x="16756" y="3059"/>
                  <a:pt x="16736" y="3074"/>
                  <a:pt x="16625" y="3100"/>
                </a:cubicBezTo>
                <a:cubicBezTo>
                  <a:pt x="16512" y="3127"/>
                  <a:pt x="16493" y="3134"/>
                  <a:pt x="16503" y="3147"/>
                </a:cubicBezTo>
                <a:cubicBezTo>
                  <a:pt x="16517" y="3163"/>
                  <a:pt x="16530" y="3234"/>
                  <a:pt x="16527" y="3268"/>
                </a:cubicBezTo>
                <a:cubicBezTo>
                  <a:pt x="16522" y="3310"/>
                  <a:pt x="16512" y="3321"/>
                  <a:pt x="16453" y="3346"/>
                </a:cubicBezTo>
                <a:cubicBezTo>
                  <a:pt x="16426" y="3357"/>
                  <a:pt x="16389" y="3377"/>
                  <a:pt x="16369" y="3390"/>
                </a:cubicBezTo>
                <a:lnTo>
                  <a:pt x="16335" y="3413"/>
                </a:lnTo>
                <a:lnTo>
                  <a:pt x="16335" y="3464"/>
                </a:lnTo>
                <a:cubicBezTo>
                  <a:pt x="16335" y="3568"/>
                  <a:pt x="16286" y="3631"/>
                  <a:pt x="16176" y="3668"/>
                </a:cubicBezTo>
                <a:cubicBezTo>
                  <a:pt x="16119" y="3687"/>
                  <a:pt x="15830" y="3702"/>
                  <a:pt x="15630" y="3694"/>
                </a:cubicBezTo>
                <a:lnTo>
                  <a:pt x="15542" y="3691"/>
                </a:lnTo>
                <a:lnTo>
                  <a:pt x="15531" y="3722"/>
                </a:lnTo>
                <a:cubicBezTo>
                  <a:pt x="15518" y="3758"/>
                  <a:pt x="15501" y="3769"/>
                  <a:pt x="15448" y="3775"/>
                </a:cubicBezTo>
                <a:cubicBezTo>
                  <a:pt x="15392" y="3781"/>
                  <a:pt x="15387" y="3798"/>
                  <a:pt x="15419" y="3888"/>
                </a:cubicBezTo>
                <a:cubicBezTo>
                  <a:pt x="15444" y="3958"/>
                  <a:pt x="15459" y="4039"/>
                  <a:pt x="15459" y="4094"/>
                </a:cubicBezTo>
                <a:cubicBezTo>
                  <a:pt x="15459" y="4110"/>
                  <a:pt x="15468" y="4150"/>
                  <a:pt x="15479" y="4181"/>
                </a:cubicBezTo>
                <a:cubicBezTo>
                  <a:pt x="15562" y="4423"/>
                  <a:pt x="15628" y="4694"/>
                  <a:pt x="15692" y="5062"/>
                </a:cubicBezTo>
                <a:cubicBezTo>
                  <a:pt x="15705" y="5136"/>
                  <a:pt x="15723" y="5221"/>
                  <a:pt x="15731" y="5252"/>
                </a:cubicBezTo>
                <a:cubicBezTo>
                  <a:pt x="15740" y="5282"/>
                  <a:pt x="15751" y="5329"/>
                  <a:pt x="15757" y="5356"/>
                </a:cubicBezTo>
                <a:cubicBezTo>
                  <a:pt x="15764" y="5382"/>
                  <a:pt x="15779" y="5449"/>
                  <a:pt x="15791" y="5504"/>
                </a:cubicBezTo>
                <a:cubicBezTo>
                  <a:pt x="15813" y="5598"/>
                  <a:pt x="15836" y="5731"/>
                  <a:pt x="15854" y="5875"/>
                </a:cubicBezTo>
                <a:cubicBezTo>
                  <a:pt x="15871" y="6009"/>
                  <a:pt x="15861" y="6313"/>
                  <a:pt x="15831" y="6535"/>
                </a:cubicBezTo>
                <a:cubicBezTo>
                  <a:pt x="15818" y="6640"/>
                  <a:pt x="15815" y="6762"/>
                  <a:pt x="15823" y="6877"/>
                </a:cubicBezTo>
                <a:cubicBezTo>
                  <a:pt x="15841" y="7113"/>
                  <a:pt x="15842" y="7206"/>
                  <a:pt x="15828" y="7351"/>
                </a:cubicBezTo>
                <a:cubicBezTo>
                  <a:pt x="15806" y="7573"/>
                  <a:pt x="15777" y="7747"/>
                  <a:pt x="15737" y="7882"/>
                </a:cubicBezTo>
                <a:cubicBezTo>
                  <a:pt x="15720" y="7939"/>
                  <a:pt x="15720" y="7940"/>
                  <a:pt x="15734" y="7948"/>
                </a:cubicBezTo>
                <a:cubicBezTo>
                  <a:pt x="15742" y="7953"/>
                  <a:pt x="15761" y="7966"/>
                  <a:pt x="15776" y="7978"/>
                </a:cubicBezTo>
                <a:cubicBezTo>
                  <a:pt x="15803" y="8001"/>
                  <a:pt x="15834" y="8020"/>
                  <a:pt x="15889" y="8050"/>
                </a:cubicBezTo>
                <a:cubicBezTo>
                  <a:pt x="15939" y="8076"/>
                  <a:pt x="16125" y="8138"/>
                  <a:pt x="16140" y="8133"/>
                </a:cubicBezTo>
                <a:cubicBezTo>
                  <a:pt x="16147" y="8130"/>
                  <a:pt x="16170" y="8117"/>
                  <a:pt x="16191" y="8105"/>
                </a:cubicBezTo>
                <a:cubicBezTo>
                  <a:pt x="16213" y="8092"/>
                  <a:pt x="16241" y="8078"/>
                  <a:pt x="16253" y="8073"/>
                </a:cubicBezTo>
                <a:cubicBezTo>
                  <a:pt x="16286" y="8061"/>
                  <a:pt x="16503" y="8056"/>
                  <a:pt x="16582" y="8065"/>
                </a:cubicBezTo>
                <a:cubicBezTo>
                  <a:pt x="16656" y="8073"/>
                  <a:pt x="16689" y="8085"/>
                  <a:pt x="16783" y="8139"/>
                </a:cubicBezTo>
                <a:cubicBezTo>
                  <a:pt x="16857" y="8182"/>
                  <a:pt x="16867" y="8182"/>
                  <a:pt x="16940" y="8150"/>
                </a:cubicBezTo>
                <a:cubicBezTo>
                  <a:pt x="17022" y="8114"/>
                  <a:pt x="17171" y="8099"/>
                  <a:pt x="17276" y="8116"/>
                </a:cubicBezTo>
                <a:cubicBezTo>
                  <a:pt x="17344" y="8127"/>
                  <a:pt x="17904" y="8127"/>
                  <a:pt x="17984" y="8116"/>
                </a:cubicBezTo>
                <a:cubicBezTo>
                  <a:pt x="18020" y="8111"/>
                  <a:pt x="18063" y="8110"/>
                  <a:pt x="18080" y="8112"/>
                </a:cubicBezTo>
                <a:cubicBezTo>
                  <a:pt x="18097" y="8115"/>
                  <a:pt x="18133" y="8115"/>
                  <a:pt x="18161" y="8112"/>
                </a:cubicBezTo>
                <a:cubicBezTo>
                  <a:pt x="18200" y="8108"/>
                  <a:pt x="18216" y="8103"/>
                  <a:pt x="18236" y="8086"/>
                </a:cubicBezTo>
                <a:cubicBezTo>
                  <a:pt x="18283" y="8046"/>
                  <a:pt x="18356" y="7883"/>
                  <a:pt x="18411" y="7697"/>
                </a:cubicBezTo>
                <a:cubicBezTo>
                  <a:pt x="18457" y="7538"/>
                  <a:pt x="18457" y="7538"/>
                  <a:pt x="18571" y="7426"/>
                </a:cubicBezTo>
                <a:cubicBezTo>
                  <a:pt x="18658" y="7339"/>
                  <a:pt x="18755" y="7095"/>
                  <a:pt x="18767" y="6929"/>
                </a:cubicBezTo>
                <a:cubicBezTo>
                  <a:pt x="18772" y="6858"/>
                  <a:pt x="18774" y="6851"/>
                  <a:pt x="18794" y="6835"/>
                </a:cubicBezTo>
                <a:cubicBezTo>
                  <a:pt x="18808" y="6823"/>
                  <a:pt x="18824" y="6817"/>
                  <a:pt x="18847" y="6817"/>
                </a:cubicBezTo>
                <a:cubicBezTo>
                  <a:pt x="18940" y="6817"/>
                  <a:pt x="19007" y="6942"/>
                  <a:pt x="19007" y="7114"/>
                </a:cubicBezTo>
                <a:cubicBezTo>
                  <a:pt x="19007" y="7216"/>
                  <a:pt x="18962" y="7404"/>
                  <a:pt x="18918" y="7486"/>
                </a:cubicBezTo>
                <a:cubicBezTo>
                  <a:pt x="18912" y="7497"/>
                  <a:pt x="18907" y="7518"/>
                  <a:pt x="18907" y="7533"/>
                </a:cubicBezTo>
                <a:cubicBezTo>
                  <a:pt x="18907" y="7564"/>
                  <a:pt x="18907" y="7564"/>
                  <a:pt x="19066" y="7571"/>
                </a:cubicBezTo>
                <a:cubicBezTo>
                  <a:pt x="19192" y="7576"/>
                  <a:pt x="19222" y="7571"/>
                  <a:pt x="19271" y="7534"/>
                </a:cubicBezTo>
                <a:cubicBezTo>
                  <a:pt x="19290" y="7521"/>
                  <a:pt x="19339" y="7492"/>
                  <a:pt x="19379" y="7470"/>
                </a:cubicBezTo>
                <a:cubicBezTo>
                  <a:pt x="19436" y="7439"/>
                  <a:pt x="19473" y="7410"/>
                  <a:pt x="19548" y="7341"/>
                </a:cubicBezTo>
                <a:cubicBezTo>
                  <a:pt x="19697" y="7203"/>
                  <a:pt x="19718" y="7186"/>
                  <a:pt x="19887" y="7079"/>
                </a:cubicBezTo>
                <a:cubicBezTo>
                  <a:pt x="19929" y="7052"/>
                  <a:pt x="19974" y="7022"/>
                  <a:pt x="19987" y="7012"/>
                </a:cubicBezTo>
                <a:cubicBezTo>
                  <a:pt x="20027" y="6981"/>
                  <a:pt x="20149" y="6916"/>
                  <a:pt x="20192" y="6903"/>
                </a:cubicBezTo>
                <a:cubicBezTo>
                  <a:pt x="20301" y="6873"/>
                  <a:pt x="20379" y="6911"/>
                  <a:pt x="20379" y="6993"/>
                </a:cubicBezTo>
                <a:cubicBezTo>
                  <a:pt x="20379" y="7049"/>
                  <a:pt x="20307" y="7119"/>
                  <a:pt x="20162" y="7209"/>
                </a:cubicBezTo>
                <a:cubicBezTo>
                  <a:pt x="19999" y="7309"/>
                  <a:pt x="19996" y="7312"/>
                  <a:pt x="19825" y="7469"/>
                </a:cubicBezTo>
                <a:cubicBezTo>
                  <a:pt x="19660" y="7621"/>
                  <a:pt x="19648" y="7637"/>
                  <a:pt x="19677" y="7666"/>
                </a:cubicBezTo>
                <a:cubicBezTo>
                  <a:pt x="19694" y="7682"/>
                  <a:pt x="19720" y="7671"/>
                  <a:pt x="19790" y="7621"/>
                </a:cubicBezTo>
                <a:cubicBezTo>
                  <a:pt x="19822" y="7598"/>
                  <a:pt x="19865" y="7569"/>
                  <a:pt x="19887" y="7557"/>
                </a:cubicBezTo>
                <a:cubicBezTo>
                  <a:pt x="19908" y="7545"/>
                  <a:pt x="19937" y="7526"/>
                  <a:pt x="19951" y="7514"/>
                </a:cubicBezTo>
                <a:cubicBezTo>
                  <a:pt x="19965" y="7502"/>
                  <a:pt x="20030" y="7468"/>
                  <a:pt x="20094" y="7438"/>
                </a:cubicBezTo>
                <a:cubicBezTo>
                  <a:pt x="20159" y="7408"/>
                  <a:pt x="20247" y="7362"/>
                  <a:pt x="20289" y="7336"/>
                </a:cubicBezTo>
                <a:cubicBezTo>
                  <a:pt x="20407" y="7261"/>
                  <a:pt x="20526" y="7203"/>
                  <a:pt x="20570" y="7198"/>
                </a:cubicBezTo>
                <a:cubicBezTo>
                  <a:pt x="20620" y="7193"/>
                  <a:pt x="20658" y="7209"/>
                  <a:pt x="20688" y="7248"/>
                </a:cubicBezTo>
                <a:cubicBezTo>
                  <a:pt x="20714" y="7282"/>
                  <a:pt x="20720" y="7330"/>
                  <a:pt x="20703" y="7361"/>
                </a:cubicBezTo>
                <a:cubicBezTo>
                  <a:pt x="20691" y="7384"/>
                  <a:pt x="20649" y="7426"/>
                  <a:pt x="20630" y="7434"/>
                </a:cubicBezTo>
                <a:cubicBezTo>
                  <a:pt x="20622" y="7438"/>
                  <a:pt x="20603" y="7448"/>
                  <a:pt x="20588" y="7457"/>
                </a:cubicBezTo>
                <a:cubicBezTo>
                  <a:pt x="20524" y="7496"/>
                  <a:pt x="20412" y="7561"/>
                  <a:pt x="20255" y="7649"/>
                </a:cubicBezTo>
                <a:cubicBezTo>
                  <a:pt x="20231" y="7662"/>
                  <a:pt x="20179" y="7696"/>
                  <a:pt x="20140" y="7724"/>
                </a:cubicBezTo>
                <a:cubicBezTo>
                  <a:pt x="20081" y="7767"/>
                  <a:pt x="19973" y="7826"/>
                  <a:pt x="19957" y="7826"/>
                </a:cubicBezTo>
                <a:cubicBezTo>
                  <a:pt x="19954" y="7826"/>
                  <a:pt x="19918" y="7842"/>
                  <a:pt x="19876" y="7861"/>
                </a:cubicBezTo>
                <a:cubicBezTo>
                  <a:pt x="19809" y="7890"/>
                  <a:pt x="19798" y="7898"/>
                  <a:pt x="19794" y="7916"/>
                </a:cubicBezTo>
                <a:cubicBezTo>
                  <a:pt x="19783" y="7964"/>
                  <a:pt x="19798" y="7962"/>
                  <a:pt x="19934" y="7896"/>
                </a:cubicBezTo>
                <a:cubicBezTo>
                  <a:pt x="20003" y="7862"/>
                  <a:pt x="20064" y="7840"/>
                  <a:pt x="20129" y="7822"/>
                </a:cubicBezTo>
                <a:cubicBezTo>
                  <a:pt x="20203" y="7802"/>
                  <a:pt x="20268" y="7777"/>
                  <a:pt x="20413" y="7710"/>
                </a:cubicBezTo>
                <a:cubicBezTo>
                  <a:pt x="20613" y="7618"/>
                  <a:pt x="20647" y="7607"/>
                  <a:pt x="20685" y="7622"/>
                </a:cubicBezTo>
                <a:cubicBezTo>
                  <a:pt x="20751" y="7649"/>
                  <a:pt x="20772" y="7748"/>
                  <a:pt x="20723" y="7803"/>
                </a:cubicBezTo>
                <a:cubicBezTo>
                  <a:pt x="20705" y="7824"/>
                  <a:pt x="20508" y="7922"/>
                  <a:pt x="20367" y="7981"/>
                </a:cubicBezTo>
                <a:cubicBezTo>
                  <a:pt x="20337" y="7994"/>
                  <a:pt x="20276" y="8023"/>
                  <a:pt x="20231" y="8045"/>
                </a:cubicBezTo>
                <a:cubicBezTo>
                  <a:pt x="20098" y="8113"/>
                  <a:pt x="20061" y="8128"/>
                  <a:pt x="19965" y="8153"/>
                </a:cubicBezTo>
                <a:cubicBezTo>
                  <a:pt x="19824" y="8188"/>
                  <a:pt x="19817" y="8192"/>
                  <a:pt x="19793" y="8240"/>
                </a:cubicBezTo>
                <a:cubicBezTo>
                  <a:pt x="19782" y="8264"/>
                  <a:pt x="19776" y="8284"/>
                  <a:pt x="19780" y="8287"/>
                </a:cubicBezTo>
                <a:cubicBezTo>
                  <a:pt x="19787" y="8294"/>
                  <a:pt x="19863" y="8276"/>
                  <a:pt x="19879" y="8264"/>
                </a:cubicBezTo>
                <a:cubicBezTo>
                  <a:pt x="19903" y="8247"/>
                  <a:pt x="19974" y="8232"/>
                  <a:pt x="20061" y="8227"/>
                </a:cubicBezTo>
                <a:cubicBezTo>
                  <a:pt x="20142" y="8222"/>
                  <a:pt x="20175" y="8217"/>
                  <a:pt x="20258" y="8192"/>
                </a:cubicBezTo>
                <a:cubicBezTo>
                  <a:pt x="20406" y="8148"/>
                  <a:pt x="20438" y="8142"/>
                  <a:pt x="20478" y="8153"/>
                </a:cubicBezTo>
                <a:cubicBezTo>
                  <a:pt x="20497" y="8157"/>
                  <a:pt x="20521" y="8169"/>
                  <a:pt x="20532" y="8180"/>
                </a:cubicBezTo>
                <a:cubicBezTo>
                  <a:pt x="20548" y="8196"/>
                  <a:pt x="20550" y="8203"/>
                  <a:pt x="20547" y="8239"/>
                </a:cubicBezTo>
                <a:cubicBezTo>
                  <a:pt x="20544" y="8272"/>
                  <a:pt x="20539" y="8284"/>
                  <a:pt x="20518" y="8306"/>
                </a:cubicBezTo>
                <a:cubicBezTo>
                  <a:pt x="20470" y="8354"/>
                  <a:pt x="20343" y="8403"/>
                  <a:pt x="20150" y="8447"/>
                </a:cubicBezTo>
                <a:cubicBezTo>
                  <a:pt x="20006" y="8480"/>
                  <a:pt x="19987" y="8485"/>
                  <a:pt x="19895" y="8513"/>
                </a:cubicBezTo>
                <a:cubicBezTo>
                  <a:pt x="19803" y="8540"/>
                  <a:pt x="19779" y="8549"/>
                  <a:pt x="19651" y="8612"/>
                </a:cubicBezTo>
                <a:cubicBezTo>
                  <a:pt x="19615" y="8630"/>
                  <a:pt x="19544" y="8661"/>
                  <a:pt x="19492" y="8680"/>
                </a:cubicBezTo>
                <a:cubicBezTo>
                  <a:pt x="19441" y="8700"/>
                  <a:pt x="19372" y="8727"/>
                  <a:pt x="19341" y="8739"/>
                </a:cubicBezTo>
                <a:cubicBezTo>
                  <a:pt x="19244" y="8778"/>
                  <a:pt x="19108" y="8819"/>
                  <a:pt x="19019" y="8836"/>
                </a:cubicBezTo>
                <a:cubicBezTo>
                  <a:pt x="18949" y="8848"/>
                  <a:pt x="18887" y="8852"/>
                  <a:pt x="18678" y="8858"/>
                </a:cubicBezTo>
                <a:cubicBezTo>
                  <a:pt x="18538" y="8862"/>
                  <a:pt x="18415" y="8867"/>
                  <a:pt x="18405" y="8869"/>
                </a:cubicBezTo>
                <a:cubicBezTo>
                  <a:pt x="18392" y="8872"/>
                  <a:pt x="18379" y="8891"/>
                  <a:pt x="18354" y="8942"/>
                </a:cubicBezTo>
                <a:cubicBezTo>
                  <a:pt x="18309" y="9031"/>
                  <a:pt x="18221" y="9129"/>
                  <a:pt x="18175" y="9141"/>
                </a:cubicBezTo>
                <a:cubicBezTo>
                  <a:pt x="18138" y="9150"/>
                  <a:pt x="18100" y="9168"/>
                  <a:pt x="18092" y="9180"/>
                </a:cubicBezTo>
                <a:cubicBezTo>
                  <a:pt x="18088" y="9184"/>
                  <a:pt x="18073" y="9226"/>
                  <a:pt x="18058" y="9273"/>
                </a:cubicBezTo>
                <a:cubicBezTo>
                  <a:pt x="18042" y="9320"/>
                  <a:pt x="18025" y="9369"/>
                  <a:pt x="18019" y="9381"/>
                </a:cubicBezTo>
                <a:cubicBezTo>
                  <a:pt x="18014" y="9393"/>
                  <a:pt x="18001" y="9428"/>
                  <a:pt x="17989" y="9459"/>
                </a:cubicBezTo>
                <a:cubicBezTo>
                  <a:pt x="17930" y="9623"/>
                  <a:pt x="17916" y="9655"/>
                  <a:pt x="17905" y="9662"/>
                </a:cubicBezTo>
                <a:cubicBezTo>
                  <a:pt x="17898" y="9667"/>
                  <a:pt x="17866" y="9664"/>
                  <a:pt x="17810" y="9652"/>
                </a:cubicBezTo>
                <a:cubicBezTo>
                  <a:pt x="17763" y="9644"/>
                  <a:pt x="17666" y="9627"/>
                  <a:pt x="17594" y="9615"/>
                </a:cubicBezTo>
                <a:cubicBezTo>
                  <a:pt x="17521" y="9603"/>
                  <a:pt x="17434" y="9588"/>
                  <a:pt x="17400" y="9582"/>
                </a:cubicBezTo>
                <a:cubicBezTo>
                  <a:pt x="17219" y="9548"/>
                  <a:pt x="17101" y="9532"/>
                  <a:pt x="16765" y="9492"/>
                </a:cubicBezTo>
                <a:cubicBezTo>
                  <a:pt x="16675" y="9481"/>
                  <a:pt x="16534" y="9459"/>
                  <a:pt x="16451" y="9443"/>
                </a:cubicBezTo>
                <a:cubicBezTo>
                  <a:pt x="16368" y="9427"/>
                  <a:pt x="16269" y="9408"/>
                  <a:pt x="16230" y="9402"/>
                </a:cubicBezTo>
                <a:cubicBezTo>
                  <a:pt x="16026" y="9370"/>
                  <a:pt x="15239" y="9369"/>
                  <a:pt x="15199" y="9400"/>
                </a:cubicBezTo>
                <a:cubicBezTo>
                  <a:pt x="15194" y="9404"/>
                  <a:pt x="15188" y="9442"/>
                  <a:pt x="15185" y="9487"/>
                </a:cubicBezTo>
                <a:cubicBezTo>
                  <a:pt x="15178" y="9593"/>
                  <a:pt x="15160" y="9751"/>
                  <a:pt x="15149" y="9798"/>
                </a:cubicBezTo>
                <a:cubicBezTo>
                  <a:pt x="15140" y="9841"/>
                  <a:pt x="15099" y="9909"/>
                  <a:pt x="15052" y="9958"/>
                </a:cubicBezTo>
                <a:cubicBezTo>
                  <a:pt x="15036" y="9976"/>
                  <a:pt x="15006" y="10009"/>
                  <a:pt x="14987" y="10031"/>
                </a:cubicBezTo>
                <a:cubicBezTo>
                  <a:pt x="14968" y="10053"/>
                  <a:pt x="14935" y="10088"/>
                  <a:pt x="14914" y="10110"/>
                </a:cubicBezTo>
                <a:lnTo>
                  <a:pt x="14877" y="10150"/>
                </a:lnTo>
                <a:lnTo>
                  <a:pt x="14914" y="10181"/>
                </a:lnTo>
                <a:cubicBezTo>
                  <a:pt x="14935" y="10198"/>
                  <a:pt x="14992" y="10249"/>
                  <a:pt x="15041" y="10294"/>
                </a:cubicBezTo>
                <a:cubicBezTo>
                  <a:pt x="15189" y="10432"/>
                  <a:pt x="15488" y="10676"/>
                  <a:pt x="15671" y="10809"/>
                </a:cubicBezTo>
                <a:cubicBezTo>
                  <a:pt x="15713" y="10840"/>
                  <a:pt x="15788" y="10896"/>
                  <a:pt x="15838" y="10934"/>
                </a:cubicBezTo>
                <a:cubicBezTo>
                  <a:pt x="15888" y="10971"/>
                  <a:pt x="15962" y="11023"/>
                  <a:pt x="16004" y="11047"/>
                </a:cubicBezTo>
                <a:cubicBezTo>
                  <a:pt x="16054" y="11077"/>
                  <a:pt x="16086" y="11101"/>
                  <a:pt x="16099" y="11120"/>
                </a:cubicBezTo>
                <a:cubicBezTo>
                  <a:pt x="16114" y="11142"/>
                  <a:pt x="16153" y="11167"/>
                  <a:pt x="16282" y="11239"/>
                </a:cubicBezTo>
                <a:cubicBezTo>
                  <a:pt x="16373" y="11290"/>
                  <a:pt x="16456" y="11337"/>
                  <a:pt x="16466" y="11344"/>
                </a:cubicBezTo>
                <a:cubicBezTo>
                  <a:pt x="16524" y="11381"/>
                  <a:pt x="16692" y="11484"/>
                  <a:pt x="16722" y="11500"/>
                </a:cubicBezTo>
                <a:cubicBezTo>
                  <a:pt x="16858" y="11575"/>
                  <a:pt x="16910" y="11601"/>
                  <a:pt x="16971" y="11625"/>
                </a:cubicBezTo>
                <a:cubicBezTo>
                  <a:pt x="17052" y="11655"/>
                  <a:pt x="17088" y="11676"/>
                  <a:pt x="17171" y="11741"/>
                </a:cubicBezTo>
                <a:cubicBezTo>
                  <a:pt x="17212" y="11772"/>
                  <a:pt x="17275" y="11816"/>
                  <a:pt x="17311" y="11839"/>
                </a:cubicBezTo>
                <a:cubicBezTo>
                  <a:pt x="17347" y="11862"/>
                  <a:pt x="17443" y="11928"/>
                  <a:pt x="17524" y="11986"/>
                </a:cubicBezTo>
                <a:cubicBezTo>
                  <a:pt x="17605" y="12043"/>
                  <a:pt x="17701" y="12109"/>
                  <a:pt x="17737" y="12132"/>
                </a:cubicBezTo>
                <a:cubicBezTo>
                  <a:pt x="17839" y="12196"/>
                  <a:pt x="17891" y="12240"/>
                  <a:pt x="17930" y="12296"/>
                </a:cubicBezTo>
                <a:cubicBezTo>
                  <a:pt x="17949" y="12325"/>
                  <a:pt x="17985" y="12363"/>
                  <a:pt x="18008" y="12380"/>
                </a:cubicBezTo>
                <a:cubicBezTo>
                  <a:pt x="18105" y="12455"/>
                  <a:pt x="18199" y="12537"/>
                  <a:pt x="18243" y="12586"/>
                </a:cubicBezTo>
                <a:cubicBezTo>
                  <a:pt x="18269" y="12615"/>
                  <a:pt x="18317" y="12666"/>
                  <a:pt x="18351" y="12701"/>
                </a:cubicBezTo>
                <a:cubicBezTo>
                  <a:pt x="18437" y="12788"/>
                  <a:pt x="18444" y="12806"/>
                  <a:pt x="18449" y="12938"/>
                </a:cubicBezTo>
                <a:cubicBezTo>
                  <a:pt x="18452" y="13000"/>
                  <a:pt x="18458" y="13053"/>
                  <a:pt x="18463" y="13062"/>
                </a:cubicBezTo>
                <a:cubicBezTo>
                  <a:pt x="18512" y="13145"/>
                  <a:pt x="18532" y="13313"/>
                  <a:pt x="18509" y="13445"/>
                </a:cubicBezTo>
                <a:cubicBezTo>
                  <a:pt x="18497" y="13513"/>
                  <a:pt x="18465" y="13608"/>
                  <a:pt x="18437" y="13659"/>
                </a:cubicBezTo>
                <a:cubicBezTo>
                  <a:pt x="18429" y="13675"/>
                  <a:pt x="18423" y="13709"/>
                  <a:pt x="18421" y="13765"/>
                </a:cubicBezTo>
                <a:cubicBezTo>
                  <a:pt x="18419" y="13810"/>
                  <a:pt x="18413" y="13894"/>
                  <a:pt x="18406" y="13951"/>
                </a:cubicBezTo>
                <a:cubicBezTo>
                  <a:pt x="18396" y="14045"/>
                  <a:pt x="18390" y="14180"/>
                  <a:pt x="18376" y="14637"/>
                </a:cubicBezTo>
                <a:cubicBezTo>
                  <a:pt x="18374" y="14717"/>
                  <a:pt x="18366" y="14846"/>
                  <a:pt x="18359" y="14923"/>
                </a:cubicBezTo>
                <a:cubicBezTo>
                  <a:pt x="18353" y="15000"/>
                  <a:pt x="18345" y="15146"/>
                  <a:pt x="18341" y="15246"/>
                </a:cubicBezTo>
                <a:cubicBezTo>
                  <a:pt x="18336" y="15418"/>
                  <a:pt x="18338" y="16041"/>
                  <a:pt x="18345" y="16129"/>
                </a:cubicBezTo>
                <a:cubicBezTo>
                  <a:pt x="18347" y="16151"/>
                  <a:pt x="18350" y="16287"/>
                  <a:pt x="18352" y="16429"/>
                </a:cubicBezTo>
                <a:cubicBezTo>
                  <a:pt x="18354" y="16572"/>
                  <a:pt x="18358" y="16701"/>
                  <a:pt x="18360" y="16715"/>
                </a:cubicBezTo>
                <a:cubicBezTo>
                  <a:pt x="18382" y="16859"/>
                  <a:pt x="18399" y="16939"/>
                  <a:pt x="18412" y="16963"/>
                </a:cubicBezTo>
                <a:cubicBezTo>
                  <a:pt x="18420" y="16979"/>
                  <a:pt x="18429" y="17012"/>
                  <a:pt x="18431" y="17041"/>
                </a:cubicBezTo>
                <a:cubicBezTo>
                  <a:pt x="18434" y="17086"/>
                  <a:pt x="18445" y="17163"/>
                  <a:pt x="18477" y="17385"/>
                </a:cubicBezTo>
                <a:cubicBezTo>
                  <a:pt x="18485" y="17433"/>
                  <a:pt x="18489" y="17481"/>
                  <a:pt x="18486" y="17492"/>
                </a:cubicBezTo>
                <a:cubicBezTo>
                  <a:pt x="18484" y="17503"/>
                  <a:pt x="18490" y="17539"/>
                  <a:pt x="18500" y="17572"/>
                </a:cubicBezTo>
                <a:cubicBezTo>
                  <a:pt x="18510" y="17604"/>
                  <a:pt x="18520" y="17645"/>
                  <a:pt x="18523" y="17661"/>
                </a:cubicBezTo>
                <a:cubicBezTo>
                  <a:pt x="18526" y="17677"/>
                  <a:pt x="18539" y="17714"/>
                  <a:pt x="18552" y="17744"/>
                </a:cubicBezTo>
                <a:cubicBezTo>
                  <a:pt x="18565" y="17774"/>
                  <a:pt x="18573" y="17801"/>
                  <a:pt x="18570" y="17806"/>
                </a:cubicBezTo>
                <a:cubicBezTo>
                  <a:pt x="18565" y="17812"/>
                  <a:pt x="18582" y="17877"/>
                  <a:pt x="18597" y="17913"/>
                </a:cubicBezTo>
                <a:cubicBezTo>
                  <a:pt x="18601" y="17921"/>
                  <a:pt x="18609" y="17944"/>
                  <a:pt x="18616" y="17964"/>
                </a:cubicBezTo>
                <a:cubicBezTo>
                  <a:pt x="18633" y="18015"/>
                  <a:pt x="18642" y="18029"/>
                  <a:pt x="18665" y="18048"/>
                </a:cubicBezTo>
                <a:cubicBezTo>
                  <a:pt x="18681" y="18061"/>
                  <a:pt x="18685" y="18071"/>
                  <a:pt x="18684" y="18093"/>
                </a:cubicBezTo>
                <a:cubicBezTo>
                  <a:pt x="18683" y="18108"/>
                  <a:pt x="18690" y="18136"/>
                  <a:pt x="18699" y="18154"/>
                </a:cubicBezTo>
                <a:cubicBezTo>
                  <a:pt x="18730" y="18221"/>
                  <a:pt x="18754" y="18266"/>
                  <a:pt x="18760" y="18269"/>
                </a:cubicBezTo>
                <a:cubicBezTo>
                  <a:pt x="18763" y="18271"/>
                  <a:pt x="18770" y="18285"/>
                  <a:pt x="18776" y="18301"/>
                </a:cubicBezTo>
                <a:cubicBezTo>
                  <a:pt x="18789" y="18342"/>
                  <a:pt x="18841" y="18422"/>
                  <a:pt x="18872" y="18451"/>
                </a:cubicBezTo>
                <a:cubicBezTo>
                  <a:pt x="18887" y="18465"/>
                  <a:pt x="18899" y="18483"/>
                  <a:pt x="18899" y="18493"/>
                </a:cubicBezTo>
                <a:cubicBezTo>
                  <a:pt x="18899" y="18509"/>
                  <a:pt x="18948" y="18580"/>
                  <a:pt x="19018" y="18666"/>
                </a:cubicBezTo>
                <a:lnTo>
                  <a:pt x="19045" y="18698"/>
                </a:lnTo>
                <a:lnTo>
                  <a:pt x="19094" y="18697"/>
                </a:lnTo>
                <a:cubicBezTo>
                  <a:pt x="19144" y="18696"/>
                  <a:pt x="19141" y="18695"/>
                  <a:pt x="19215" y="18742"/>
                </a:cubicBezTo>
                <a:cubicBezTo>
                  <a:pt x="19225" y="18748"/>
                  <a:pt x="19247" y="18756"/>
                  <a:pt x="19262" y="18759"/>
                </a:cubicBezTo>
                <a:cubicBezTo>
                  <a:pt x="19337" y="18773"/>
                  <a:pt x="19414" y="18820"/>
                  <a:pt x="19503" y="18907"/>
                </a:cubicBezTo>
                <a:cubicBezTo>
                  <a:pt x="19546" y="18949"/>
                  <a:pt x="19583" y="18978"/>
                  <a:pt x="19610" y="18990"/>
                </a:cubicBezTo>
                <a:cubicBezTo>
                  <a:pt x="19638" y="19003"/>
                  <a:pt x="19654" y="19016"/>
                  <a:pt x="19663" y="19033"/>
                </a:cubicBezTo>
                <a:cubicBezTo>
                  <a:pt x="19670" y="19048"/>
                  <a:pt x="19684" y="19061"/>
                  <a:pt x="19697" y="19066"/>
                </a:cubicBezTo>
                <a:cubicBezTo>
                  <a:pt x="19710" y="19071"/>
                  <a:pt x="19731" y="19078"/>
                  <a:pt x="19743" y="19083"/>
                </a:cubicBezTo>
                <a:cubicBezTo>
                  <a:pt x="19757" y="19087"/>
                  <a:pt x="19777" y="19104"/>
                  <a:pt x="19790" y="19120"/>
                </a:cubicBezTo>
                <a:cubicBezTo>
                  <a:pt x="19803" y="19135"/>
                  <a:pt x="19832" y="19156"/>
                  <a:pt x="19854" y="19166"/>
                </a:cubicBezTo>
                <a:cubicBezTo>
                  <a:pt x="19876" y="19176"/>
                  <a:pt x="19911" y="19200"/>
                  <a:pt x="19931" y="19217"/>
                </a:cubicBezTo>
                <a:cubicBezTo>
                  <a:pt x="19971" y="19252"/>
                  <a:pt x="20087" y="19303"/>
                  <a:pt x="20245" y="19353"/>
                </a:cubicBezTo>
                <a:cubicBezTo>
                  <a:pt x="20288" y="19367"/>
                  <a:pt x="20347" y="19389"/>
                  <a:pt x="20377" y="19402"/>
                </a:cubicBezTo>
                <a:cubicBezTo>
                  <a:pt x="20420" y="19423"/>
                  <a:pt x="20437" y="19427"/>
                  <a:pt x="20481" y="19426"/>
                </a:cubicBezTo>
                <a:cubicBezTo>
                  <a:pt x="20510" y="19426"/>
                  <a:pt x="20547" y="19420"/>
                  <a:pt x="20569" y="19412"/>
                </a:cubicBezTo>
                <a:cubicBezTo>
                  <a:pt x="20604" y="19399"/>
                  <a:pt x="20608" y="19399"/>
                  <a:pt x="20722" y="19416"/>
                </a:cubicBezTo>
                <a:cubicBezTo>
                  <a:pt x="20819" y="19430"/>
                  <a:pt x="20857" y="19432"/>
                  <a:pt x="20942" y="19428"/>
                </a:cubicBezTo>
                <a:cubicBezTo>
                  <a:pt x="21255" y="19414"/>
                  <a:pt x="21248" y="19414"/>
                  <a:pt x="21300" y="19427"/>
                </a:cubicBezTo>
                <a:cubicBezTo>
                  <a:pt x="21422" y="19457"/>
                  <a:pt x="21510" y="19525"/>
                  <a:pt x="21510" y="19589"/>
                </a:cubicBezTo>
                <a:cubicBezTo>
                  <a:pt x="21510" y="19600"/>
                  <a:pt x="21519" y="19610"/>
                  <a:pt x="21537" y="19619"/>
                </a:cubicBezTo>
                <a:cubicBezTo>
                  <a:pt x="21570" y="19636"/>
                  <a:pt x="21595" y="19678"/>
                  <a:pt x="21595" y="19715"/>
                </a:cubicBezTo>
                <a:cubicBezTo>
                  <a:pt x="21595" y="19734"/>
                  <a:pt x="21589" y="19747"/>
                  <a:pt x="21572" y="19763"/>
                </a:cubicBezTo>
                <a:cubicBezTo>
                  <a:pt x="21526" y="19807"/>
                  <a:pt x="21318" y="19915"/>
                  <a:pt x="21134" y="19990"/>
                </a:cubicBezTo>
                <a:cubicBezTo>
                  <a:pt x="21087" y="20009"/>
                  <a:pt x="21038" y="20030"/>
                  <a:pt x="21024" y="20036"/>
                </a:cubicBezTo>
                <a:cubicBezTo>
                  <a:pt x="21011" y="20042"/>
                  <a:pt x="20998" y="20046"/>
                  <a:pt x="20995" y="20046"/>
                </a:cubicBezTo>
                <a:cubicBezTo>
                  <a:pt x="20992" y="20046"/>
                  <a:pt x="20975" y="20053"/>
                  <a:pt x="20957" y="20060"/>
                </a:cubicBezTo>
                <a:cubicBezTo>
                  <a:pt x="20882" y="20093"/>
                  <a:pt x="20596" y="20187"/>
                  <a:pt x="20390" y="20247"/>
                </a:cubicBezTo>
                <a:cubicBezTo>
                  <a:pt x="20191" y="20305"/>
                  <a:pt x="19860" y="20362"/>
                  <a:pt x="19624" y="20380"/>
                </a:cubicBezTo>
                <a:cubicBezTo>
                  <a:pt x="19419" y="20396"/>
                  <a:pt x="19188" y="20385"/>
                  <a:pt x="19110" y="20358"/>
                </a:cubicBezTo>
                <a:cubicBezTo>
                  <a:pt x="19087" y="20349"/>
                  <a:pt x="19049" y="20343"/>
                  <a:pt x="19025" y="20343"/>
                </a:cubicBezTo>
                <a:cubicBezTo>
                  <a:pt x="19000" y="20343"/>
                  <a:pt x="18949" y="20338"/>
                  <a:pt x="18911" y="20332"/>
                </a:cubicBezTo>
                <a:cubicBezTo>
                  <a:pt x="18872" y="20326"/>
                  <a:pt x="18806" y="20319"/>
                  <a:pt x="18763" y="20317"/>
                </a:cubicBezTo>
                <a:lnTo>
                  <a:pt x="18686" y="20312"/>
                </a:lnTo>
                <a:lnTo>
                  <a:pt x="18658" y="20339"/>
                </a:lnTo>
                <a:cubicBezTo>
                  <a:pt x="18642" y="20353"/>
                  <a:pt x="18616" y="20380"/>
                  <a:pt x="18600" y="20399"/>
                </a:cubicBezTo>
                <a:cubicBezTo>
                  <a:pt x="18584" y="20418"/>
                  <a:pt x="18565" y="20436"/>
                  <a:pt x="18556" y="20440"/>
                </a:cubicBezTo>
                <a:cubicBezTo>
                  <a:pt x="18537" y="20451"/>
                  <a:pt x="18411" y="20459"/>
                  <a:pt x="18055" y="20473"/>
                </a:cubicBezTo>
                <a:cubicBezTo>
                  <a:pt x="17751" y="20486"/>
                  <a:pt x="17643" y="20483"/>
                  <a:pt x="17579" y="20464"/>
                </a:cubicBezTo>
                <a:cubicBezTo>
                  <a:pt x="17535" y="20451"/>
                  <a:pt x="17458" y="20409"/>
                  <a:pt x="17442" y="20391"/>
                </a:cubicBezTo>
                <a:cubicBezTo>
                  <a:pt x="17435" y="20383"/>
                  <a:pt x="17429" y="20348"/>
                  <a:pt x="17426" y="20292"/>
                </a:cubicBezTo>
                <a:cubicBezTo>
                  <a:pt x="17423" y="20245"/>
                  <a:pt x="17418" y="20179"/>
                  <a:pt x="17415" y="20147"/>
                </a:cubicBezTo>
                <a:cubicBezTo>
                  <a:pt x="17410" y="20089"/>
                  <a:pt x="17410" y="20086"/>
                  <a:pt x="17430" y="20064"/>
                </a:cubicBezTo>
                <a:lnTo>
                  <a:pt x="17450" y="20040"/>
                </a:lnTo>
                <a:lnTo>
                  <a:pt x="17436" y="20007"/>
                </a:lnTo>
                <a:cubicBezTo>
                  <a:pt x="17393" y="19911"/>
                  <a:pt x="17372" y="19773"/>
                  <a:pt x="17377" y="19612"/>
                </a:cubicBezTo>
                <a:cubicBezTo>
                  <a:pt x="17379" y="19547"/>
                  <a:pt x="17385" y="19472"/>
                  <a:pt x="17389" y="19446"/>
                </a:cubicBezTo>
                <a:cubicBezTo>
                  <a:pt x="17397" y="19398"/>
                  <a:pt x="17427" y="19305"/>
                  <a:pt x="17447" y="19266"/>
                </a:cubicBezTo>
                <a:cubicBezTo>
                  <a:pt x="17453" y="19255"/>
                  <a:pt x="17458" y="19234"/>
                  <a:pt x="17458" y="19220"/>
                </a:cubicBezTo>
                <a:cubicBezTo>
                  <a:pt x="17458" y="19195"/>
                  <a:pt x="17481" y="19163"/>
                  <a:pt x="17498" y="19163"/>
                </a:cubicBezTo>
                <a:cubicBezTo>
                  <a:pt x="17502" y="19163"/>
                  <a:pt x="17505" y="19158"/>
                  <a:pt x="17505" y="19151"/>
                </a:cubicBezTo>
                <a:cubicBezTo>
                  <a:pt x="17505" y="19145"/>
                  <a:pt x="17515" y="19094"/>
                  <a:pt x="17529" y="19038"/>
                </a:cubicBezTo>
                <a:lnTo>
                  <a:pt x="17553" y="18937"/>
                </a:lnTo>
                <a:lnTo>
                  <a:pt x="17553" y="18633"/>
                </a:lnTo>
                <a:cubicBezTo>
                  <a:pt x="17553" y="18465"/>
                  <a:pt x="17550" y="18297"/>
                  <a:pt x="17548" y="18258"/>
                </a:cubicBezTo>
                <a:cubicBezTo>
                  <a:pt x="17542" y="18171"/>
                  <a:pt x="17514" y="17958"/>
                  <a:pt x="17505" y="17928"/>
                </a:cubicBezTo>
                <a:cubicBezTo>
                  <a:pt x="17501" y="17916"/>
                  <a:pt x="17492" y="17880"/>
                  <a:pt x="17484" y="17848"/>
                </a:cubicBezTo>
                <a:cubicBezTo>
                  <a:pt x="17474" y="17804"/>
                  <a:pt x="17466" y="17786"/>
                  <a:pt x="17451" y="17775"/>
                </a:cubicBezTo>
                <a:cubicBezTo>
                  <a:pt x="17440" y="17767"/>
                  <a:pt x="17412" y="17743"/>
                  <a:pt x="17388" y="17721"/>
                </a:cubicBezTo>
                <a:cubicBezTo>
                  <a:pt x="17365" y="17700"/>
                  <a:pt x="17327" y="17669"/>
                  <a:pt x="17304" y="17653"/>
                </a:cubicBezTo>
                <a:cubicBezTo>
                  <a:pt x="17281" y="17638"/>
                  <a:pt x="17258" y="17614"/>
                  <a:pt x="17252" y="17602"/>
                </a:cubicBezTo>
                <a:cubicBezTo>
                  <a:pt x="17246" y="17590"/>
                  <a:pt x="17238" y="17574"/>
                  <a:pt x="17233" y="17568"/>
                </a:cubicBezTo>
                <a:cubicBezTo>
                  <a:pt x="17217" y="17544"/>
                  <a:pt x="17155" y="17412"/>
                  <a:pt x="17130" y="17349"/>
                </a:cubicBezTo>
                <a:cubicBezTo>
                  <a:pt x="17071" y="17198"/>
                  <a:pt x="17063" y="17088"/>
                  <a:pt x="17105" y="16991"/>
                </a:cubicBezTo>
                <a:lnTo>
                  <a:pt x="17119" y="16960"/>
                </a:lnTo>
                <a:lnTo>
                  <a:pt x="17088" y="16899"/>
                </a:lnTo>
                <a:cubicBezTo>
                  <a:pt x="17071" y="16865"/>
                  <a:pt x="17049" y="16821"/>
                  <a:pt x="17040" y="16800"/>
                </a:cubicBezTo>
                <a:cubicBezTo>
                  <a:pt x="17030" y="16780"/>
                  <a:pt x="17018" y="16753"/>
                  <a:pt x="17012" y="16741"/>
                </a:cubicBezTo>
                <a:cubicBezTo>
                  <a:pt x="16984" y="16680"/>
                  <a:pt x="16934" y="16560"/>
                  <a:pt x="16899" y="16472"/>
                </a:cubicBezTo>
                <a:cubicBezTo>
                  <a:pt x="16879" y="16418"/>
                  <a:pt x="16851" y="16356"/>
                  <a:pt x="16839" y="16334"/>
                </a:cubicBezTo>
                <a:cubicBezTo>
                  <a:pt x="16825" y="16311"/>
                  <a:pt x="16805" y="16253"/>
                  <a:pt x="16788" y="16186"/>
                </a:cubicBezTo>
                <a:cubicBezTo>
                  <a:pt x="16751" y="16040"/>
                  <a:pt x="16737" y="16001"/>
                  <a:pt x="16644" y="15780"/>
                </a:cubicBezTo>
                <a:cubicBezTo>
                  <a:pt x="16601" y="15676"/>
                  <a:pt x="16563" y="15577"/>
                  <a:pt x="16561" y="15560"/>
                </a:cubicBezTo>
                <a:cubicBezTo>
                  <a:pt x="16557" y="15529"/>
                  <a:pt x="16559" y="15526"/>
                  <a:pt x="16607" y="15477"/>
                </a:cubicBezTo>
                <a:cubicBezTo>
                  <a:pt x="16634" y="15450"/>
                  <a:pt x="16670" y="15407"/>
                  <a:pt x="16687" y="15383"/>
                </a:cubicBezTo>
                <a:cubicBezTo>
                  <a:pt x="16704" y="15358"/>
                  <a:pt x="16722" y="15335"/>
                  <a:pt x="16726" y="15331"/>
                </a:cubicBezTo>
                <a:cubicBezTo>
                  <a:pt x="16731" y="15326"/>
                  <a:pt x="16748" y="15304"/>
                  <a:pt x="16764" y="15280"/>
                </a:cubicBezTo>
                <a:lnTo>
                  <a:pt x="16795" y="15239"/>
                </a:lnTo>
                <a:lnTo>
                  <a:pt x="16769" y="15170"/>
                </a:lnTo>
                <a:cubicBezTo>
                  <a:pt x="16755" y="15132"/>
                  <a:pt x="16739" y="15086"/>
                  <a:pt x="16734" y="15068"/>
                </a:cubicBezTo>
                <a:cubicBezTo>
                  <a:pt x="16728" y="15049"/>
                  <a:pt x="16712" y="15001"/>
                  <a:pt x="16699" y="14960"/>
                </a:cubicBezTo>
                <a:cubicBezTo>
                  <a:pt x="16685" y="14919"/>
                  <a:pt x="16661" y="14836"/>
                  <a:pt x="16645" y="14775"/>
                </a:cubicBezTo>
                <a:cubicBezTo>
                  <a:pt x="16628" y="14713"/>
                  <a:pt x="16606" y="14638"/>
                  <a:pt x="16595" y="14608"/>
                </a:cubicBezTo>
                <a:cubicBezTo>
                  <a:pt x="16551" y="14478"/>
                  <a:pt x="16506" y="14317"/>
                  <a:pt x="16481" y="14193"/>
                </a:cubicBezTo>
                <a:cubicBezTo>
                  <a:pt x="16471" y="14142"/>
                  <a:pt x="16459" y="14126"/>
                  <a:pt x="16364" y="14031"/>
                </a:cubicBezTo>
                <a:cubicBezTo>
                  <a:pt x="16255" y="13925"/>
                  <a:pt x="16251" y="13918"/>
                  <a:pt x="16255" y="13871"/>
                </a:cubicBezTo>
                <a:cubicBezTo>
                  <a:pt x="16257" y="13849"/>
                  <a:pt x="16268" y="13793"/>
                  <a:pt x="16280" y="13747"/>
                </a:cubicBezTo>
                <a:lnTo>
                  <a:pt x="16302" y="13662"/>
                </a:lnTo>
                <a:lnTo>
                  <a:pt x="16243" y="13610"/>
                </a:lnTo>
                <a:cubicBezTo>
                  <a:pt x="16167" y="13542"/>
                  <a:pt x="16076" y="13473"/>
                  <a:pt x="15991" y="13417"/>
                </a:cubicBezTo>
                <a:cubicBezTo>
                  <a:pt x="15891" y="13351"/>
                  <a:pt x="15854" y="13325"/>
                  <a:pt x="15806" y="13283"/>
                </a:cubicBezTo>
                <a:cubicBezTo>
                  <a:pt x="15759" y="13243"/>
                  <a:pt x="15794" y="13256"/>
                  <a:pt x="15393" y="13135"/>
                </a:cubicBezTo>
                <a:cubicBezTo>
                  <a:pt x="15175" y="13069"/>
                  <a:pt x="15063" y="13043"/>
                  <a:pt x="14894" y="13020"/>
                </a:cubicBezTo>
                <a:cubicBezTo>
                  <a:pt x="14729" y="12998"/>
                  <a:pt x="14530" y="12963"/>
                  <a:pt x="14446" y="12943"/>
                </a:cubicBezTo>
                <a:cubicBezTo>
                  <a:pt x="14422" y="12937"/>
                  <a:pt x="14362" y="12925"/>
                  <a:pt x="14313" y="12917"/>
                </a:cubicBezTo>
                <a:cubicBezTo>
                  <a:pt x="14198" y="12897"/>
                  <a:pt x="13963" y="12826"/>
                  <a:pt x="13708" y="12735"/>
                </a:cubicBezTo>
                <a:cubicBezTo>
                  <a:pt x="13576" y="12686"/>
                  <a:pt x="13564" y="12681"/>
                  <a:pt x="13484" y="12633"/>
                </a:cubicBezTo>
                <a:cubicBezTo>
                  <a:pt x="13410" y="12588"/>
                  <a:pt x="13246" y="12518"/>
                  <a:pt x="13200" y="12510"/>
                </a:cubicBezTo>
                <a:cubicBezTo>
                  <a:pt x="13177" y="12507"/>
                  <a:pt x="13173" y="12510"/>
                  <a:pt x="13100" y="12598"/>
                </a:cubicBezTo>
                <a:cubicBezTo>
                  <a:pt x="13057" y="12649"/>
                  <a:pt x="13014" y="12702"/>
                  <a:pt x="13004" y="12715"/>
                </a:cubicBezTo>
                <a:cubicBezTo>
                  <a:pt x="12993" y="12729"/>
                  <a:pt x="12940" y="12793"/>
                  <a:pt x="12888" y="12856"/>
                </a:cubicBezTo>
                <a:cubicBezTo>
                  <a:pt x="12834" y="12920"/>
                  <a:pt x="12775" y="12993"/>
                  <a:pt x="12756" y="13017"/>
                </a:cubicBezTo>
                <a:cubicBezTo>
                  <a:pt x="12736" y="13041"/>
                  <a:pt x="12719" y="13063"/>
                  <a:pt x="12717" y="13065"/>
                </a:cubicBezTo>
                <a:cubicBezTo>
                  <a:pt x="12698" y="13081"/>
                  <a:pt x="12649" y="13158"/>
                  <a:pt x="12605" y="13239"/>
                </a:cubicBezTo>
                <a:cubicBezTo>
                  <a:pt x="12549" y="13341"/>
                  <a:pt x="12508" y="13415"/>
                  <a:pt x="12482" y="13458"/>
                </a:cubicBezTo>
                <a:cubicBezTo>
                  <a:pt x="12465" y="13488"/>
                  <a:pt x="12429" y="13552"/>
                  <a:pt x="12361" y="13677"/>
                </a:cubicBezTo>
                <a:cubicBezTo>
                  <a:pt x="12334" y="13726"/>
                  <a:pt x="12297" y="13792"/>
                  <a:pt x="12279" y="13825"/>
                </a:cubicBezTo>
                <a:cubicBezTo>
                  <a:pt x="12206" y="13958"/>
                  <a:pt x="12055" y="14237"/>
                  <a:pt x="11962" y="14411"/>
                </a:cubicBezTo>
                <a:cubicBezTo>
                  <a:pt x="11867" y="14589"/>
                  <a:pt x="11809" y="14696"/>
                  <a:pt x="11750" y="14800"/>
                </a:cubicBezTo>
                <a:cubicBezTo>
                  <a:pt x="11735" y="14827"/>
                  <a:pt x="11706" y="14881"/>
                  <a:pt x="11685" y="14919"/>
                </a:cubicBezTo>
                <a:cubicBezTo>
                  <a:pt x="11664" y="14958"/>
                  <a:pt x="11633" y="15013"/>
                  <a:pt x="11617" y="15042"/>
                </a:cubicBezTo>
                <a:cubicBezTo>
                  <a:pt x="11560" y="15145"/>
                  <a:pt x="11525" y="15206"/>
                  <a:pt x="11502" y="15246"/>
                </a:cubicBezTo>
                <a:cubicBezTo>
                  <a:pt x="11471" y="15301"/>
                  <a:pt x="11378" y="15462"/>
                  <a:pt x="11369" y="15476"/>
                </a:cubicBezTo>
                <a:cubicBezTo>
                  <a:pt x="11365" y="15482"/>
                  <a:pt x="11343" y="15518"/>
                  <a:pt x="11321" y="15556"/>
                </a:cubicBezTo>
                <a:cubicBezTo>
                  <a:pt x="11298" y="15594"/>
                  <a:pt x="11274" y="15634"/>
                  <a:pt x="11268" y="15645"/>
                </a:cubicBezTo>
                <a:cubicBezTo>
                  <a:pt x="11061" y="15978"/>
                  <a:pt x="10942" y="16149"/>
                  <a:pt x="10811" y="16307"/>
                </a:cubicBezTo>
                <a:cubicBezTo>
                  <a:pt x="10778" y="16347"/>
                  <a:pt x="10734" y="16404"/>
                  <a:pt x="10711" y="16435"/>
                </a:cubicBezTo>
                <a:cubicBezTo>
                  <a:pt x="10648" y="16526"/>
                  <a:pt x="10538" y="16630"/>
                  <a:pt x="10422" y="16709"/>
                </a:cubicBezTo>
                <a:cubicBezTo>
                  <a:pt x="10402" y="16722"/>
                  <a:pt x="10360" y="16752"/>
                  <a:pt x="10329" y="16776"/>
                </a:cubicBezTo>
                <a:cubicBezTo>
                  <a:pt x="10266" y="16822"/>
                  <a:pt x="10118" y="16894"/>
                  <a:pt x="9965" y="16952"/>
                </a:cubicBezTo>
                <a:cubicBezTo>
                  <a:pt x="9837" y="17000"/>
                  <a:pt x="9538" y="17096"/>
                  <a:pt x="9196" y="17197"/>
                </a:cubicBezTo>
                <a:cubicBezTo>
                  <a:pt x="9089" y="17229"/>
                  <a:pt x="8681" y="17358"/>
                  <a:pt x="8425" y="17441"/>
                </a:cubicBezTo>
                <a:cubicBezTo>
                  <a:pt x="8096" y="17547"/>
                  <a:pt x="8016" y="17572"/>
                  <a:pt x="7864" y="17613"/>
                </a:cubicBezTo>
                <a:cubicBezTo>
                  <a:pt x="7754" y="17642"/>
                  <a:pt x="7567" y="17698"/>
                  <a:pt x="7500" y="17721"/>
                </a:cubicBezTo>
                <a:cubicBezTo>
                  <a:pt x="7484" y="17727"/>
                  <a:pt x="7404" y="17761"/>
                  <a:pt x="7322" y="17796"/>
                </a:cubicBezTo>
                <a:cubicBezTo>
                  <a:pt x="7189" y="17854"/>
                  <a:pt x="7163" y="17868"/>
                  <a:pt x="7067" y="17938"/>
                </a:cubicBezTo>
                <a:cubicBezTo>
                  <a:pt x="6943" y="18028"/>
                  <a:pt x="6832" y="18098"/>
                  <a:pt x="6663" y="18195"/>
                </a:cubicBezTo>
                <a:cubicBezTo>
                  <a:pt x="6571" y="18248"/>
                  <a:pt x="6556" y="18261"/>
                  <a:pt x="6530" y="18308"/>
                </a:cubicBezTo>
                <a:cubicBezTo>
                  <a:pt x="6495" y="18372"/>
                  <a:pt x="6402" y="18535"/>
                  <a:pt x="6395" y="18544"/>
                </a:cubicBezTo>
                <a:cubicBezTo>
                  <a:pt x="6379" y="18565"/>
                  <a:pt x="6138" y="19017"/>
                  <a:pt x="6105" y="19088"/>
                </a:cubicBezTo>
                <a:cubicBezTo>
                  <a:pt x="6077" y="19150"/>
                  <a:pt x="6077" y="19150"/>
                  <a:pt x="6090" y="19175"/>
                </a:cubicBezTo>
                <a:cubicBezTo>
                  <a:pt x="6104" y="19199"/>
                  <a:pt x="6104" y="19199"/>
                  <a:pt x="6078" y="19238"/>
                </a:cubicBezTo>
                <a:cubicBezTo>
                  <a:pt x="6001" y="19356"/>
                  <a:pt x="5872" y="19524"/>
                  <a:pt x="5850" y="19536"/>
                </a:cubicBezTo>
                <a:cubicBezTo>
                  <a:pt x="5837" y="19543"/>
                  <a:pt x="5793" y="19529"/>
                  <a:pt x="5656" y="19475"/>
                </a:cubicBezTo>
                <a:cubicBezTo>
                  <a:pt x="5592" y="19449"/>
                  <a:pt x="5522" y="19422"/>
                  <a:pt x="5501" y="19414"/>
                </a:cubicBezTo>
                <a:cubicBezTo>
                  <a:pt x="5405" y="19379"/>
                  <a:pt x="5078" y="19213"/>
                  <a:pt x="5009" y="19165"/>
                </a:cubicBezTo>
                <a:cubicBezTo>
                  <a:pt x="4918" y="19102"/>
                  <a:pt x="4892" y="19082"/>
                  <a:pt x="4851" y="19045"/>
                </a:cubicBezTo>
                <a:cubicBezTo>
                  <a:pt x="4826" y="19022"/>
                  <a:pt x="4801" y="19001"/>
                  <a:pt x="4797" y="18997"/>
                </a:cubicBezTo>
                <a:cubicBezTo>
                  <a:pt x="4792" y="18992"/>
                  <a:pt x="4756" y="18961"/>
                  <a:pt x="4717" y="18928"/>
                </a:cubicBezTo>
                <a:cubicBezTo>
                  <a:pt x="4678" y="18894"/>
                  <a:pt x="4642" y="18867"/>
                  <a:pt x="4637" y="18867"/>
                </a:cubicBezTo>
                <a:cubicBezTo>
                  <a:pt x="4632" y="18867"/>
                  <a:pt x="4616" y="18877"/>
                  <a:pt x="4603" y="18891"/>
                </a:cubicBezTo>
                <a:cubicBezTo>
                  <a:pt x="4580" y="18913"/>
                  <a:pt x="4578" y="18921"/>
                  <a:pt x="4570" y="18990"/>
                </a:cubicBezTo>
                <a:cubicBezTo>
                  <a:pt x="4564" y="19041"/>
                  <a:pt x="4564" y="19076"/>
                  <a:pt x="4569" y="19103"/>
                </a:cubicBezTo>
                <a:cubicBezTo>
                  <a:pt x="4573" y="19123"/>
                  <a:pt x="4575" y="19148"/>
                  <a:pt x="4572" y="19158"/>
                </a:cubicBezTo>
                <a:cubicBezTo>
                  <a:pt x="4566" y="19184"/>
                  <a:pt x="4532" y="19216"/>
                  <a:pt x="4511" y="19216"/>
                </a:cubicBezTo>
                <a:cubicBezTo>
                  <a:pt x="4474" y="19216"/>
                  <a:pt x="4409" y="19325"/>
                  <a:pt x="4412" y="19383"/>
                </a:cubicBezTo>
                <a:cubicBezTo>
                  <a:pt x="4412" y="19396"/>
                  <a:pt x="4404" y="19422"/>
                  <a:pt x="4392" y="19442"/>
                </a:cubicBezTo>
                <a:cubicBezTo>
                  <a:pt x="4377" y="19466"/>
                  <a:pt x="4371" y="19490"/>
                  <a:pt x="4369" y="19519"/>
                </a:cubicBezTo>
                <a:cubicBezTo>
                  <a:pt x="4368" y="19542"/>
                  <a:pt x="4361" y="19576"/>
                  <a:pt x="4352" y="19594"/>
                </a:cubicBezTo>
                <a:cubicBezTo>
                  <a:pt x="4343" y="19612"/>
                  <a:pt x="4335" y="19646"/>
                  <a:pt x="4333" y="19670"/>
                </a:cubicBezTo>
                <a:cubicBezTo>
                  <a:pt x="4331" y="19694"/>
                  <a:pt x="4324" y="19719"/>
                  <a:pt x="4318" y="19726"/>
                </a:cubicBezTo>
                <a:cubicBezTo>
                  <a:pt x="4301" y="19744"/>
                  <a:pt x="4281" y="19807"/>
                  <a:pt x="4281" y="19838"/>
                </a:cubicBezTo>
                <a:cubicBezTo>
                  <a:pt x="4281" y="19853"/>
                  <a:pt x="4273" y="19876"/>
                  <a:pt x="4264" y="19890"/>
                </a:cubicBezTo>
                <a:cubicBezTo>
                  <a:pt x="4238" y="19932"/>
                  <a:pt x="4218" y="20020"/>
                  <a:pt x="4216" y="20109"/>
                </a:cubicBezTo>
                <a:cubicBezTo>
                  <a:pt x="4214" y="20164"/>
                  <a:pt x="4209" y="20204"/>
                  <a:pt x="4200" y="20230"/>
                </a:cubicBezTo>
                <a:cubicBezTo>
                  <a:pt x="4186" y="20268"/>
                  <a:pt x="4186" y="20269"/>
                  <a:pt x="4202" y="20307"/>
                </a:cubicBezTo>
                <a:cubicBezTo>
                  <a:pt x="4211" y="20327"/>
                  <a:pt x="4221" y="20367"/>
                  <a:pt x="4223" y="20394"/>
                </a:cubicBezTo>
                <a:cubicBezTo>
                  <a:pt x="4225" y="20421"/>
                  <a:pt x="4231" y="20453"/>
                  <a:pt x="4236" y="20466"/>
                </a:cubicBezTo>
                <a:cubicBezTo>
                  <a:pt x="4240" y="20478"/>
                  <a:pt x="4246" y="20544"/>
                  <a:pt x="4250" y="20614"/>
                </a:cubicBezTo>
                <a:cubicBezTo>
                  <a:pt x="4254" y="20708"/>
                  <a:pt x="4262" y="20769"/>
                  <a:pt x="4279" y="20851"/>
                </a:cubicBezTo>
                <a:cubicBezTo>
                  <a:pt x="4293" y="20912"/>
                  <a:pt x="4307" y="20999"/>
                  <a:pt x="4313" y="21043"/>
                </a:cubicBezTo>
                <a:cubicBezTo>
                  <a:pt x="4329" y="21186"/>
                  <a:pt x="4301" y="21286"/>
                  <a:pt x="4216" y="21393"/>
                </a:cubicBezTo>
                <a:cubicBezTo>
                  <a:pt x="4196" y="21417"/>
                  <a:pt x="4171" y="21451"/>
                  <a:pt x="4160" y="21467"/>
                </a:cubicBezTo>
                <a:cubicBezTo>
                  <a:pt x="4134" y="21505"/>
                  <a:pt x="4081" y="21546"/>
                  <a:pt x="4021" y="21575"/>
                </a:cubicBezTo>
                <a:cubicBezTo>
                  <a:pt x="4021" y="21575"/>
                  <a:pt x="4021" y="21575"/>
                  <a:pt x="4021" y="21575"/>
                </a:cubicBezTo>
                <a:close/>
              </a:path>
            </a:pathLst>
          </a:custGeom>
          <a:solidFill>
            <a:srgbClr val="222A35">
              <a:alpha val="30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3242" name="Shape 13242"/>
          <p:cNvSpPr/>
          <p:nvPr/>
        </p:nvSpPr>
        <p:spPr>
          <a:xfrm>
            <a:off x="2939741" y="4458022"/>
            <a:ext cx="837660" cy="922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96" extrusionOk="0">
                <a:moveTo>
                  <a:pt x="6498" y="8023"/>
                </a:moveTo>
                <a:cubicBezTo>
                  <a:pt x="6500" y="8020"/>
                  <a:pt x="6524" y="8017"/>
                  <a:pt x="6551" y="8015"/>
                </a:cubicBezTo>
                <a:cubicBezTo>
                  <a:pt x="6620" y="8011"/>
                  <a:pt x="6711" y="7962"/>
                  <a:pt x="6765" y="7900"/>
                </a:cubicBezTo>
                <a:cubicBezTo>
                  <a:pt x="6790" y="7871"/>
                  <a:pt x="6780" y="7863"/>
                  <a:pt x="6727" y="7869"/>
                </a:cubicBezTo>
                <a:cubicBezTo>
                  <a:pt x="6670" y="7875"/>
                  <a:pt x="6625" y="7860"/>
                  <a:pt x="6577" y="7816"/>
                </a:cubicBezTo>
                <a:cubicBezTo>
                  <a:pt x="6538" y="7780"/>
                  <a:pt x="6535" y="7776"/>
                  <a:pt x="6535" y="7743"/>
                </a:cubicBezTo>
                <a:cubicBezTo>
                  <a:pt x="6535" y="7722"/>
                  <a:pt x="6541" y="7695"/>
                  <a:pt x="6550" y="7678"/>
                </a:cubicBezTo>
                <a:cubicBezTo>
                  <a:pt x="6572" y="7638"/>
                  <a:pt x="6571" y="7619"/>
                  <a:pt x="6547" y="7619"/>
                </a:cubicBezTo>
                <a:cubicBezTo>
                  <a:pt x="6522" y="7619"/>
                  <a:pt x="6435" y="7562"/>
                  <a:pt x="6412" y="7530"/>
                </a:cubicBezTo>
                <a:cubicBezTo>
                  <a:pt x="6395" y="7506"/>
                  <a:pt x="6394" y="7499"/>
                  <a:pt x="6399" y="7440"/>
                </a:cubicBezTo>
                <a:cubicBezTo>
                  <a:pt x="6403" y="7379"/>
                  <a:pt x="6403" y="7376"/>
                  <a:pt x="6386" y="7369"/>
                </a:cubicBezTo>
                <a:cubicBezTo>
                  <a:pt x="6357" y="7356"/>
                  <a:pt x="6318" y="7322"/>
                  <a:pt x="6296" y="7289"/>
                </a:cubicBezTo>
                <a:cubicBezTo>
                  <a:pt x="6278" y="7263"/>
                  <a:pt x="6276" y="7251"/>
                  <a:pt x="6275" y="7197"/>
                </a:cubicBezTo>
                <a:cubicBezTo>
                  <a:pt x="6275" y="7137"/>
                  <a:pt x="6275" y="7136"/>
                  <a:pt x="6251" y="7122"/>
                </a:cubicBezTo>
                <a:cubicBezTo>
                  <a:pt x="6238" y="7114"/>
                  <a:pt x="6222" y="7098"/>
                  <a:pt x="6217" y="7085"/>
                </a:cubicBezTo>
                <a:cubicBezTo>
                  <a:pt x="6211" y="7073"/>
                  <a:pt x="6204" y="7062"/>
                  <a:pt x="6201" y="7062"/>
                </a:cubicBezTo>
                <a:cubicBezTo>
                  <a:pt x="6198" y="7062"/>
                  <a:pt x="6194" y="7053"/>
                  <a:pt x="6192" y="7042"/>
                </a:cubicBezTo>
                <a:cubicBezTo>
                  <a:pt x="6189" y="7030"/>
                  <a:pt x="6178" y="6996"/>
                  <a:pt x="6167" y="6966"/>
                </a:cubicBezTo>
                <a:cubicBezTo>
                  <a:pt x="6149" y="6919"/>
                  <a:pt x="6147" y="6907"/>
                  <a:pt x="6154" y="6885"/>
                </a:cubicBezTo>
                <a:cubicBezTo>
                  <a:pt x="6159" y="6871"/>
                  <a:pt x="6161" y="6858"/>
                  <a:pt x="6159" y="6856"/>
                </a:cubicBezTo>
                <a:cubicBezTo>
                  <a:pt x="6151" y="6847"/>
                  <a:pt x="6023" y="6918"/>
                  <a:pt x="5974" y="6959"/>
                </a:cubicBezTo>
                <a:cubicBezTo>
                  <a:pt x="5965" y="6967"/>
                  <a:pt x="5951" y="6977"/>
                  <a:pt x="5942" y="6984"/>
                </a:cubicBezTo>
                <a:cubicBezTo>
                  <a:pt x="5927" y="6994"/>
                  <a:pt x="5928" y="6997"/>
                  <a:pt x="5979" y="7093"/>
                </a:cubicBezTo>
                <a:cubicBezTo>
                  <a:pt x="6008" y="7148"/>
                  <a:pt x="6058" y="7240"/>
                  <a:pt x="6090" y="7300"/>
                </a:cubicBezTo>
                <a:cubicBezTo>
                  <a:pt x="6123" y="7359"/>
                  <a:pt x="6210" y="7522"/>
                  <a:pt x="6285" y="7663"/>
                </a:cubicBezTo>
                <a:cubicBezTo>
                  <a:pt x="6360" y="7804"/>
                  <a:pt x="6434" y="7942"/>
                  <a:pt x="6450" y="7971"/>
                </a:cubicBezTo>
                <a:cubicBezTo>
                  <a:pt x="6476" y="8020"/>
                  <a:pt x="6488" y="8032"/>
                  <a:pt x="6498" y="8023"/>
                </a:cubicBezTo>
                <a:close/>
                <a:moveTo>
                  <a:pt x="4021" y="21575"/>
                </a:moveTo>
                <a:cubicBezTo>
                  <a:pt x="3977" y="21597"/>
                  <a:pt x="3971" y="21598"/>
                  <a:pt x="3908" y="21594"/>
                </a:cubicBezTo>
                <a:cubicBezTo>
                  <a:pt x="3841" y="21591"/>
                  <a:pt x="3782" y="21572"/>
                  <a:pt x="3761" y="21548"/>
                </a:cubicBezTo>
                <a:cubicBezTo>
                  <a:pt x="3756" y="21542"/>
                  <a:pt x="3748" y="21538"/>
                  <a:pt x="3743" y="21538"/>
                </a:cubicBezTo>
                <a:cubicBezTo>
                  <a:pt x="3719" y="21538"/>
                  <a:pt x="3415" y="21221"/>
                  <a:pt x="3324" y="21100"/>
                </a:cubicBezTo>
                <a:cubicBezTo>
                  <a:pt x="3315" y="21089"/>
                  <a:pt x="3301" y="21070"/>
                  <a:pt x="3293" y="21059"/>
                </a:cubicBezTo>
                <a:cubicBezTo>
                  <a:pt x="3284" y="21048"/>
                  <a:pt x="3270" y="21030"/>
                  <a:pt x="3262" y="21019"/>
                </a:cubicBezTo>
                <a:cubicBezTo>
                  <a:pt x="3242" y="20996"/>
                  <a:pt x="3169" y="20888"/>
                  <a:pt x="3107" y="20792"/>
                </a:cubicBezTo>
                <a:cubicBezTo>
                  <a:pt x="3061" y="20720"/>
                  <a:pt x="2938" y="20490"/>
                  <a:pt x="2910" y="20421"/>
                </a:cubicBezTo>
                <a:cubicBezTo>
                  <a:pt x="2900" y="20396"/>
                  <a:pt x="2889" y="20373"/>
                  <a:pt x="2886" y="20369"/>
                </a:cubicBezTo>
                <a:cubicBezTo>
                  <a:pt x="2880" y="20360"/>
                  <a:pt x="2837" y="20248"/>
                  <a:pt x="2825" y="20206"/>
                </a:cubicBezTo>
                <a:cubicBezTo>
                  <a:pt x="2798" y="20113"/>
                  <a:pt x="2776" y="20013"/>
                  <a:pt x="2761" y="19924"/>
                </a:cubicBezTo>
                <a:cubicBezTo>
                  <a:pt x="2747" y="19839"/>
                  <a:pt x="2748" y="19469"/>
                  <a:pt x="2762" y="19420"/>
                </a:cubicBezTo>
                <a:cubicBezTo>
                  <a:pt x="2770" y="19392"/>
                  <a:pt x="2771" y="19346"/>
                  <a:pt x="2767" y="19198"/>
                </a:cubicBezTo>
                <a:cubicBezTo>
                  <a:pt x="2763" y="19095"/>
                  <a:pt x="2759" y="18990"/>
                  <a:pt x="2756" y="18963"/>
                </a:cubicBezTo>
                <a:cubicBezTo>
                  <a:pt x="2751" y="18918"/>
                  <a:pt x="2749" y="18915"/>
                  <a:pt x="2731" y="18912"/>
                </a:cubicBezTo>
                <a:cubicBezTo>
                  <a:pt x="2720" y="18911"/>
                  <a:pt x="2692" y="18917"/>
                  <a:pt x="2669" y="18926"/>
                </a:cubicBezTo>
                <a:cubicBezTo>
                  <a:pt x="2630" y="18941"/>
                  <a:pt x="2628" y="18941"/>
                  <a:pt x="2615" y="18928"/>
                </a:cubicBezTo>
                <a:cubicBezTo>
                  <a:pt x="2601" y="18914"/>
                  <a:pt x="2544" y="18697"/>
                  <a:pt x="2516" y="18551"/>
                </a:cubicBezTo>
                <a:cubicBezTo>
                  <a:pt x="2419" y="18056"/>
                  <a:pt x="2417" y="17963"/>
                  <a:pt x="2502" y="17787"/>
                </a:cubicBezTo>
                <a:cubicBezTo>
                  <a:pt x="2532" y="17724"/>
                  <a:pt x="2581" y="17658"/>
                  <a:pt x="2611" y="17639"/>
                </a:cubicBezTo>
                <a:cubicBezTo>
                  <a:pt x="2641" y="17621"/>
                  <a:pt x="2672" y="17613"/>
                  <a:pt x="2739" y="17608"/>
                </a:cubicBezTo>
                <a:cubicBezTo>
                  <a:pt x="2771" y="17606"/>
                  <a:pt x="2821" y="17599"/>
                  <a:pt x="2850" y="17594"/>
                </a:cubicBezTo>
                <a:cubicBezTo>
                  <a:pt x="2879" y="17588"/>
                  <a:pt x="2916" y="17583"/>
                  <a:pt x="2933" y="17583"/>
                </a:cubicBezTo>
                <a:cubicBezTo>
                  <a:pt x="2949" y="17583"/>
                  <a:pt x="2993" y="17572"/>
                  <a:pt x="3031" y="17558"/>
                </a:cubicBezTo>
                <a:cubicBezTo>
                  <a:pt x="3162" y="17510"/>
                  <a:pt x="3269" y="17495"/>
                  <a:pt x="3487" y="17490"/>
                </a:cubicBezTo>
                <a:cubicBezTo>
                  <a:pt x="3603" y="17488"/>
                  <a:pt x="3616" y="17489"/>
                  <a:pt x="3693" y="17509"/>
                </a:cubicBezTo>
                <a:cubicBezTo>
                  <a:pt x="3738" y="17521"/>
                  <a:pt x="3794" y="17537"/>
                  <a:pt x="3819" y="17546"/>
                </a:cubicBezTo>
                <a:lnTo>
                  <a:pt x="3863" y="17562"/>
                </a:lnTo>
                <a:lnTo>
                  <a:pt x="3893" y="17536"/>
                </a:lnTo>
                <a:cubicBezTo>
                  <a:pt x="3909" y="17522"/>
                  <a:pt x="3964" y="17485"/>
                  <a:pt x="4014" y="17453"/>
                </a:cubicBezTo>
                <a:cubicBezTo>
                  <a:pt x="4211" y="17330"/>
                  <a:pt x="4229" y="17320"/>
                  <a:pt x="4247" y="17326"/>
                </a:cubicBezTo>
                <a:cubicBezTo>
                  <a:pt x="4254" y="17329"/>
                  <a:pt x="4298" y="17310"/>
                  <a:pt x="4349" y="17284"/>
                </a:cubicBezTo>
                <a:cubicBezTo>
                  <a:pt x="4399" y="17257"/>
                  <a:pt x="4464" y="17223"/>
                  <a:pt x="4494" y="17208"/>
                </a:cubicBezTo>
                <a:cubicBezTo>
                  <a:pt x="4524" y="17193"/>
                  <a:pt x="4571" y="17168"/>
                  <a:pt x="4598" y="17153"/>
                </a:cubicBezTo>
                <a:cubicBezTo>
                  <a:pt x="4626" y="17138"/>
                  <a:pt x="4666" y="17116"/>
                  <a:pt x="4687" y="17104"/>
                </a:cubicBezTo>
                <a:cubicBezTo>
                  <a:pt x="5006" y="16933"/>
                  <a:pt x="5118" y="16876"/>
                  <a:pt x="5183" y="16849"/>
                </a:cubicBezTo>
                <a:cubicBezTo>
                  <a:pt x="5226" y="16831"/>
                  <a:pt x="5275" y="16811"/>
                  <a:pt x="5292" y="16804"/>
                </a:cubicBezTo>
                <a:cubicBezTo>
                  <a:pt x="5408" y="16755"/>
                  <a:pt x="5562" y="16704"/>
                  <a:pt x="5805" y="16634"/>
                </a:cubicBezTo>
                <a:cubicBezTo>
                  <a:pt x="5891" y="16608"/>
                  <a:pt x="5980" y="16581"/>
                  <a:pt x="6003" y="16572"/>
                </a:cubicBezTo>
                <a:cubicBezTo>
                  <a:pt x="6060" y="16549"/>
                  <a:pt x="6192" y="16486"/>
                  <a:pt x="6204" y="16475"/>
                </a:cubicBezTo>
                <a:cubicBezTo>
                  <a:pt x="6209" y="16470"/>
                  <a:pt x="6221" y="16461"/>
                  <a:pt x="6231" y="16454"/>
                </a:cubicBezTo>
                <a:cubicBezTo>
                  <a:pt x="6258" y="16436"/>
                  <a:pt x="6332" y="16369"/>
                  <a:pt x="6527" y="16185"/>
                </a:cubicBezTo>
                <a:cubicBezTo>
                  <a:pt x="6799" y="15930"/>
                  <a:pt x="6874" y="15864"/>
                  <a:pt x="7039" y="15738"/>
                </a:cubicBezTo>
                <a:cubicBezTo>
                  <a:pt x="7279" y="15555"/>
                  <a:pt x="7397" y="15478"/>
                  <a:pt x="7476" y="15454"/>
                </a:cubicBezTo>
                <a:cubicBezTo>
                  <a:pt x="7493" y="15449"/>
                  <a:pt x="7521" y="15438"/>
                  <a:pt x="7538" y="15431"/>
                </a:cubicBezTo>
                <a:cubicBezTo>
                  <a:pt x="7610" y="15401"/>
                  <a:pt x="7745" y="15357"/>
                  <a:pt x="7768" y="15357"/>
                </a:cubicBezTo>
                <a:cubicBezTo>
                  <a:pt x="7780" y="15357"/>
                  <a:pt x="7854" y="15312"/>
                  <a:pt x="7935" y="15256"/>
                </a:cubicBezTo>
                <a:cubicBezTo>
                  <a:pt x="8023" y="15193"/>
                  <a:pt x="8180" y="15090"/>
                  <a:pt x="8226" y="15063"/>
                </a:cubicBezTo>
                <a:cubicBezTo>
                  <a:pt x="8252" y="15047"/>
                  <a:pt x="8275" y="15032"/>
                  <a:pt x="8277" y="15029"/>
                </a:cubicBezTo>
                <a:cubicBezTo>
                  <a:pt x="8278" y="15026"/>
                  <a:pt x="8283" y="15023"/>
                  <a:pt x="8287" y="15023"/>
                </a:cubicBezTo>
                <a:cubicBezTo>
                  <a:pt x="8290" y="15023"/>
                  <a:pt x="8307" y="15015"/>
                  <a:pt x="8323" y="15006"/>
                </a:cubicBezTo>
                <a:cubicBezTo>
                  <a:pt x="8339" y="14997"/>
                  <a:pt x="8383" y="14973"/>
                  <a:pt x="8421" y="14953"/>
                </a:cubicBezTo>
                <a:cubicBezTo>
                  <a:pt x="8460" y="14934"/>
                  <a:pt x="8495" y="14915"/>
                  <a:pt x="8499" y="14912"/>
                </a:cubicBezTo>
                <a:cubicBezTo>
                  <a:pt x="8506" y="14907"/>
                  <a:pt x="8528" y="14896"/>
                  <a:pt x="8704" y="14806"/>
                </a:cubicBezTo>
                <a:cubicBezTo>
                  <a:pt x="8745" y="14785"/>
                  <a:pt x="8780" y="14765"/>
                  <a:pt x="8784" y="14760"/>
                </a:cubicBezTo>
                <a:cubicBezTo>
                  <a:pt x="8787" y="14756"/>
                  <a:pt x="8789" y="14734"/>
                  <a:pt x="8789" y="14712"/>
                </a:cubicBezTo>
                <a:cubicBezTo>
                  <a:pt x="8790" y="14655"/>
                  <a:pt x="8810" y="14618"/>
                  <a:pt x="8868" y="14568"/>
                </a:cubicBezTo>
                <a:cubicBezTo>
                  <a:pt x="8927" y="14517"/>
                  <a:pt x="9002" y="14481"/>
                  <a:pt x="9088" y="14463"/>
                </a:cubicBezTo>
                <a:cubicBezTo>
                  <a:pt x="9193" y="14441"/>
                  <a:pt x="9208" y="14437"/>
                  <a:pt x="9208" y="14428"/>
                </a:cubicBezTo>
                <a:cubicBezTo>
                  <a:pt x="9209" y="14423"/>
                  <a:pt x="9208" y="14390"/>
                  <a:pt x="9208" y="14355"/>
                </a:cubicBezTo>
                <a:cubicBezTo>
                  <a:pt x="9207" y="14297"/>
                  <a:pt x="9209" y="14285"/>
                  <a:pt x="9229" y="14243"/>
                </a:cubicBezTo>
                <a:cubicBezTo>
                  <a:pt x="9242" y="14217"/>
                  <a:pt x="9263" y="14184"/>
                  <a:pt x="9275" y="14169"/>
                </a:cubicBezTo>
                <a:cubicBezTo>
                  <a:pt x="9288" y="14154"/>
                  <a:pt x="9305" y="14126"/>
                  <a:pt x="9312" y="14106"/>
                </a:cubicBezTo>
                <a:cubicBezTo>
                  <a:pt x="9320" y="14086"/>
                  <a:pt x="9335" y="14057"/>
                  <a:pt x="9346" y="14040"/>
                </a:cubicBezTo>
                <a:cubicBezTo>
                  <a:pt x="9365" y="14012"/>
                  <a:pt x="9366" y="14005"/>
                  <a:pt x="9367" y="13910"/>
                </a:cubicBezTo>
                <a:cubicBezTo>
                  <a:pt x="9368" y="13855"/>
                  <a:pt x="9372" y="13773"/>
                  <a:pt x="9377" y="13729"/>
                </a:cubicBezTo>
                <a:cubicBezTo>
                  <a:pt x="9382" y="13684"/>
                  <a:pt x="9389" y="13592"/>
                  <a:pt x="9394" y="13524"/>
                </a:cubicBezTo>
                <a:cubicBezTo>
                  <a:pt x="9413" y="13248"/>
                  <a:pt x="9427" y="13098"/>
                  <a:pt x="9449" y="12957"/>
                </a:cubicBezTo>
                <a:cubicBezTo>
                  <a:pt x="9501" y="12624"/>
                  <a:pt x="9516" y="12517"/>
                  <a:pt x="9520" y="12467"/>
                </a:cubicBezTo>
                <a:cubicBezTo>
                  <a:pt x="9526" y="12391"/>
                  <a:pt x="9555" y="12207"/>
                  <a:pt x="9568" y="12157"/>
                </a:cubicBezTo>
                <a:cubicBezTo>
                  <a:pt x="9583" y="12100"/>
                  <a:pt x="9583" y="12038"/>
                  <a:pt x="9567" y="11981"/>
                </a:cubicBezTo>
                <a:cubicBezTo>
                  <a:pt x="9558" y="11948"/>
                  <a:pt x="9555" y="11913"/>
                  <a:pt x="9558" y="11866"/>
                </a:cubicBezTo>
                <a:cubicBezTo>
                  <a:pt x="9560" y="11807"/>
                  <a:pt x="9564" y="11793"/>
                  <a:pt x="9582" y="11767"/>
                </a:cubicBezTo>
                <a:cubicBezTo>
                  <a:pt x="9594" y="11750"/>
                  <a:pt x="9618" y="11728"/>
                  <a:pt x="9636" y="11717"/>
                </a:cubicBezTo>
                <a:cubicBezTo>
                  <a:pt x="9677" y="11693"/>
                  <a:pt x="9688" y="11680"/>
                  <a:pt x="9688" y="11653"/>
                </a:cubicBezTo>
                <a:cubicBezTo>
                  <a:pt x="9688" y="11626"/>
                  <a:pt x="9670" y="11592"/>
                  <a:pt x="9636" y="11556"/>
                </a:cubicBezTo>
                <a:cubicBezTo>
                  <a:pt x="9595" y="11511"/>
                  <a:pt x="9586" y="11484"/>
                  <a:pt x="9582" y="11380"/>
                </a:cubicBezTo>
                <a:cubicBezTo>
                  <a:pt x="9578" y="11290"/>
                  <a:pt x="9577" y="11287"/>
                  <a:pt x="9551" y="11248"/>
                </a:cubicBezTo>
                <a:cubicBezTo>
                  <a:pt x="9515" y="11196"/>
                  <a:pt x="9496" y="11138"/>
                  <a:pt x="9493" y="11076"/>
                </a:cubicBezTo>
                <a:cubicBezTo>
                  <a:pt x="9492" y="11047"/>
                  <a:pt x="9488" y="11020"/>
                  <a:pt x="9485" y="11015"/>
                </a:cubicBezTo>
                <a:cubicBezTo>
                  <a:pt x="9481" y="11009"/>
                  <a:pt x="9459" y="11009"/>
                  <a:pt x="9400" y="11016"/>
                </a:cubicBezTo>
                <a:cubicBezTo>
                  <a:pt x="9238" y="11033"/>
                  <a:pt x="9104" y="11020"/>
                  <a:pt x="9013" y="10975"/>
                </a:cubicBezTo>
                <a:cubicBezTo>
                  <a:pt x="8934" y="10937"/>
                  <a:pt x="8834" y="10867"/>
                  <a:pt x="8763" y="10799"/>
                </a:cubicBezTo>
                <a:cubicBezTo>
                  <a:pt x="8687" y="10727"/>
                  <a:pt x="8646" y="10679"/>
                  <a:pt x="8520" y="10520"/>
                </a:cubicBezTo>
                <a:cubicBezTo>
                  <a:pt x="8477" y="10464"/>
                  <a:pt x="8401" y="10378"/>
                  <a:pt x="8352" y="10327"/>
                </a:cubicBezTo>
                <a:cubicBezTo>
                  <a:pt x="8260" y="10231"/>
                  <a:pt x="8202" y="10157"/>
                  <a:pt x="8186" y="10112"/>
                </a:cubicBezTo>
                <a:cubicBezTo>
                  <a:pt x="8181" y="10099"/>
                  <a:pt x="8177" y="10057"/>
                  <a:pt x="8177" y="10021"/>
                </a:cubicBezTo>
                <a:cubicBezTo>
                  <a:pt x="8177" y="9958"/>
                  <a:pt x="8175" y="9950"/>
                  <a:pt x="8142" y="9875"/>
                </a:cubicBezTo>
                <a:cubicBezTo>
                  <a:pt x="8101" y="9785"/>
                  <a:pt x="8096" y="9778"/>
                  <a:pt x="8009" y="9679"/>
                </a:cubicBezTo>
                <a:cubicBezTo>
                  <a:pt x="7943" y="9603"/>
                  <a:pt x="7914" y="9556"/>
                  <a:pt x="7914" y="9525"/>
                </a:cubicBezTo>
                <a:cubicBezTo>
                  <a:pt x="7914" y="9515"/>
                  <a:pt x="7926" y="9484"/>
                  <a:pt x="7941" y="9456"/>
                </a:cubicBezTo>
                <a:cubicBezTo>
                  <a:pt x="7956" y="9429"/>
                  <a:pt x="7968" y="9397"/>
                  <a:pt x="7968" y="9385"/>
                </a:cubicBezTo>
                <a:cubicBezTo>
                  <a:pt x="7968" y="9363"/>
                  <a:pt x="7921" y="9314"/>
                  <a:pt x="7784" y="9195"/>
                </a:cubicBezTo>
                <a:cubicBezTo>
                  <a:pt x="7708" y="9130"/>
                  <a:pt x="7689" y="9107"/>
                  <a:pt x="7689" y="9081"/>
                </a:cubicBezTo>
                <a:cubicBezTo>
                  <a:pt x="7689" y="9062"/>
                  <a:pt x="7721" y="9006"/>
                  <a:pt x="7789" y="8902"/>
                </a:cubicBezTo>
                <a:cubicBezTo>
                  <a:pt x="7849" y="8810"/>
                  <a:pt x="7966" y="8624"/>
                  <a:pt x="7987" y="8587"/>
                </a:cubicBezTo>
                <a:cubicBezTo>
                  <a:pt x="7998" y="8566"/>
                  <a:pt x="8028" y="8518"/>
                  <a:pt x="8053" y="8479"/>
                </a:cubicBezTo>
                <a:cubicBezTo>
                  <a:pt x="8078" y="8441"/>
                  <a:pt x="8116" y="8382"/>
                  <a:pt x="8136" y="8350"/>
                </a:cubicBezTo>
                <a:cubicBezTo>
                  <a:pt x="8180" y="8278"/>
                  <a:pt x="8349" y="8018"/>
                  <a:pt x="8408" y="7930"/>
                </a:cubicBezTo>
                <a:cubicBezTo>
                  <a:pt x="8432" y="7896"/>
                  <a:pt x="8473" y="7836"/>
                  <a:pt x="8499" y="7797"/>
                </a:cubicBezTo>
                <a:cubicBezTo>
                  <a:pt x="8637" y="7593"/>
                  <a:pt x="8674" y="7539"/>
                  <a:pt x="8744" y="7438"/>
                </a:cubicBezTo>
                <a:cubicBezTo>
                  <a:pt x="8786" y="7378"/>
                  <a:pt x="8820" y="7327"/>
                  <a:pt x="8820" y="7325"/>
                </a:cubicBezTo>
                <a:cubicBezTo>
                  <a:pt x="8820" y="7322"/>
                  <a:pt x="8869" y="7253"/>
                  <a:pt x="8875" y="7248"/>
                </a:cubicBezTo>
                <a:cubicBezTo>
                  <a:pt x="8877" y="7246"/>
                  <a:pt x="8898" y="7214"/>
                  <a:pt x="8922" y="7177"/>
                </a:cubicBezTo>
                <a:cubicBezTo>
                  <a:pt x="8946" y="7140"/>
                  <a:pt x="9006" y="7050"/>
                  <a:pt x="9054" y="6977"/>
                </a:cubicBezTo>
                <a:cubicBezTo>
                  <a:pt x="9103" y="6903"/>
                  <a:pt x="9180" y="6787"/>
                  <a:pt x="9225" y="6717"/>
                </a:cubicBezTo>
                <a:cubicBezTo>
                  <a:pt x="9270" y="6648"/>
                  <a:pt x="9361" y="6508"/>
                  <a:pt x="9429" y="6405"/>
                </a:cubicBezTo>
                <a:cubicBezTo>
                  <a:pt x="9496" y="6304"/>
                  <a:pt x="9572" y="6187"/>
                  <a:pt x="9597" y="6146"/>
                </a:cubicBezTo>
                <a:cubicBezTo>
                  <a:pt x="9623" y="6105"/>
                  <a:pt x="9658" y="6058"/>
                  <a:pt x="9675" y="6041"/>
                </a:cubicBezTo>
                <a:cubicBezTo>
                  <a:pt x="9710" y="6005"/>
                  <a:pt x="9790" y="5957"/>
                  <a:pt x="9924" y="5890"/>
                </a:cubicBezTo>
                <a:cubicBezTo>
                  <a:pt x="9975" y="5864"/>
                  <a:pt x="10026" y="5837"/>
                  <a:pt x="10038" y="5830"/>
                </a:cubicBezTo>
                <a:cubicBezTo>
                  <a:pt x="10049" y="5822"/>
                  <a:pt x="10098" y="5772"/>
                  <a:pt x="10146" y="5718"/>
                </a:cubicBezTo>
                <a:cubicBezTo>
                  <a:pt x="10194" y="5665"/>
                  <a:pt x="10260" y="5592"/>
                  <a:pt x="10292" y="5557"/>
                </a:cubicBezTo>
                <a:cubicBezTo>
                  <a:pt x="10323" y="5522"/>
                  <a:pt x="10388" y="5446"/>
                  <a:pt x="10437" y="5389"/>
                </a:cubicBezTo>
                <a:cubicBezTo>
                  <a:pt x="10485" y="5332"/>
                  <a:pt x="10550" y="5255"/>
                  <a:pt x="10582" y="5218"/>
                </a:cubicBezTo>
                <a:cubicBezTo>
                  <a:pt x="10691" y="5094"/>
                  <a:pt x="10780" y="4981"/>
                  <a:pt x="10799" y="4944"/>
                </a:cubicBezTo>
                <a:cubicBezTo>
                  <a:pt x="10817" y="4908"/>
                  <a:pt x="10878" y="4699"/>
                  <a:pt x="10897" y="4610"/>
                </a:cubicBezTo>
                <a:cubicBezTo>
                  <a:pt x="10902" y="4586"/>
                  <a:pt x="10911" y="4547"/>
                  <a:pt x="10916" y="4525"/>
                </a:cubicBezTo>
                <a:cubicBezTo>
                  <a:pt x="10923" y="4503"/>
                  <a:pt x="10925" y="4482"/>
                  <a:pt x="10922" y="4480"/>
                </a:cubicBezTo>
                <a:cubicBezTo>
                  <a:pt x="10915" y="4474"/>
                  <a:pt x="10880" y="4478"/>
                  <a:pt x="10741" y="4502"/>
                </a:cubicBezTo>
                <a:cubicBezTo>
                  <a:pt x="10693" y="4510"/>
                  <a:pt x="10590" y="4526"/>
                  <a:pt x="10513" y="4536"/>
                </a:cubicBezTo>
                <a:cubicBezTo>
                  <a:pt x="10437" y="4546"/>
                  <a:pt x="10309" y="4563"/>
                  <a:pt x="10230" y="4574"/>
                </a:cubicBezTo>
                <a:cubicBezTo>
                  <a:pt x="10034" y="4600"/>
                  <a:pt x="9966" y="4614"/>
                  <a:pt x="9823" y="4659"/>
                </a:cubicBezTo>
                <a:cubicBezTo>
                  <a:pt x="9755" y="4680"/>
                  <a:pt x="9674" y="4705"/>
                  <a:pt x="9642" y="4714"/>
                </a:cubicBezTo>
                <a:cubicBezTo>
                  <a:pt x="9539" y="4744"/>
                  <a:pt x="9380" y="4797"/>
                  <a:pt x="9337" y="4816"/>
                </a:cubicBezTo>
                <a:cubicBezTo>
                  <a:pt x="9300" y="4833"/>
                  <a:pt x="9291" y="4841"/>
                  <a:pt x="9263" y="4887"/>
                </a:cubicBezTo>
                <a:cubicBezTo>
                  <a:pt x="9188" y="5010"/>
                  <a:pt x="9101" y="5092"/>
                  <a:pt x="8936" y="5198"/>
                </a:cubicBezTo>
                <a:cubicBezTo>
                  <a:pt x="8926" y="5205"/>
                  <a:pt x="8903" y="5222"/>
                  <a:pt x="8886" y="5237"/>
                </a:cubicBezTo>
                <a:cubicBezTo>
                  <a:pt x="8834" y="5280"/>
                  <a:pt x="8810" y="5299"/>
                  <a:pt x="8778" y="5322"/>
                </a:cubicBezTo>
                <a:cubicBezTo>
                  <a:pt x="8761" y="5334"/>
                  <a:pt x="8738" y="5353"/>
                  <a:pt x="8727" y="5363"/>
                </a:cubicBezTo>
                <a:cubicBezTo>
                  <a:pt x="8697" y="5391"/>
                  <a:pt x="8639" y="5480"/>
                  <a:pt x="8605" y="5550"/>
                </a:cubicBezTo>
                <a:cubicBezTo>
                  <a:pt x="8579" y="5602"/>
                  <a:pt x="8549" y="5645"/>
                  <a:pt x="8489" y="5716"/>
                </a:cubicBezTo>
                <a:cubicBezTo>
                  <a:pt x="8473" y="5735"/>
                  <a:pt x="8329" y="5894"/>
                  <a:pt x="8325" y="5897"/>
                </a:cubicBezTo>
                <a:cubicBezTo>
                  <a:pt x="8322" y="5899"/>
                  <a:pt x="8276" y="5951"/>
                  <a:pt x="8223" y="6012"/>
                </a:cubicBezTo>
                <a:cubicBezTo>
                  <a:pt x="8134" y="6115"/>
                  <a:pt x="8084" y="6177"/>
                  <a:pt x="7894" y="6420"/>
                </a:cubicBezTo>
                <a:cubicBezTo>
                  <a:pt x="7856" y="6469"/>
                  <a:pt x="7804" y="6535"/>
                  <a:pt x="7778" y="6565"/>
                </a:cubicBezTo>
                <a:cubicBezTo>
                  <a:pt x="7753" y="6596"/>
                  <a:pt x="7699" y="6665"/>
                  <a:pt x="7659" y="6719"/>
                </a:cubicBezTo>
                <a:cubicBezTo>
                  <a:pt x="7588" y="6817"/>
                  <a:pt x="7587" y="6817"/>
                  <a:pt x="7557" y="6817"/>
                </a:cubicBezTo>
                <a:cubicBezTo>
                  <a:pt x="7522" y="6817"/>
                  <a:pt x="7521" y="6822"/>
                  <a:pt x="7538" y="6869"/>
                </a:cubicBezTo>
                <a:cubicBezTo>
                  <a:pt x="7545" y="6887"/>
                  <a:pt x="7550" y="6926"/>
                  <a:pt x="7550" y="6959"/>
                </a:cubicBezTo>
                <a:cubicBezTo>
                  <a:pt x="7550" y="6991"/>
                  <a:pt x="7555" y="7031"/>
                  <a:pt x="7561" y="7049"/>
                </a:cubicBezTo>
                <a:cubicBezTo>
                  <a:pt x="7576" y="7092"/>
                  <a:pt x="7596" y="7230"/>
                  <a:pt x="7596" y="7288"/>
                </a:cubicBezTo>
                <a:cubicBezTo>
                  <a:pt x="7596" y="7323"/>
                  <a:pt x="7592" y="7342"/>
                  <a:pt x="7577" y="7367"/>
                </a:cubicBezTo>
                <a:cubicBezTo>
                  <a:pt x="7506" y="7488"/>
                  <a:pt x="7505" y="7493"/>
                  <a:pt x="7457" y="7701"/>
                </a:cubicBezTo>
                <a:cubicBezTo>
                  <a:pt x="7440" y="7778"/>
                  <a:pt x="7416" y="7818"/>
                  <a:pt x="7337" y="7910"/>
                </a:cubicBezTo>
                <a:cubicBezTo>
                  <a:pt x="7330" y="7917"/>
                  <a:pt x="7325" y="7925"/>
                  <a:pt x="7325" y="7927"/>
                </a:cubicBezTo>
                <a:cubicBezTo>
                  <a:pt x="7325" y="7930"/>
                  <a:pt x="7317" y="7941"/>
                  <a:pt x="7308" y="7952"/>
                </a:cubicBezTo>
                <a:cubicBezTo>
                  <a:pt x="7296" y="7966"/>
                  <a:pt x="7283" y="7999"/>
                  <a:pt x="7272" y="8050"/>
                </a:cubicBezTo>
                <a:cubicBezTo>
                  <a:pt x="7252" y="8135"/>
                  <a:pt x="7239" y="8164"/>
                  <a:pt x="7220" y="8171"/>
                </a:cubicBezTo>
                <a:cubicBezTo>
                  <a:pt x="7177" y="8187"/>
                  <a:pt x="7132" y="8162"/>
                  <a:pt x="7096" y="8104"/>
                </a:cubicBezTo>
                <a:cubicBezTo>
                  <a:pt x="7085" y="8086"/>
                  <a:pt x="7071" y="8071"/>
                  <a:pt x="7066" y="8071"/>
                </a:cubicBezTo>
                <a:cubicBezTo>
                  <a:pt x="7060" y="8071"/>
                  <a:pt x="7034" y="8084"/>
                  <a:pt x="7007" y="8100"/>
                </a:cubicBezTo>
                <a:cubicBezTo>
                  <a:pt x="6979" y="8115"/>
                  <a:pt x="6922" y="8145"/>
                  <a:pt x="6880" y="8165"/>
                </a:cubicBezTo>
                <a:cubicBezTo>
                  <a:pt x="6811" y="8197"/>
                  <a:pt x="6797" y="8201"/>
                  <a:pt x="6751" y="8201"/>
                </a:cubicBezTo>
                <a:cubicBezTo>
                  <a:pt x="6704" y="8201"/>
                  <a:pt x="6699" y="8203"/>
                  <a:pt x="6673" y="8227"/>
                </a:cubicBezTo>
                <a:cubicBezTo>
                  <a:pt x="6658" y="8241"/>
                  <a:pt x="6639" y="8258"/>
                  <a:pt x="6629" y="8264"/>
                </a:cubicBezTo>
                <a:cubicBezTo>
                  <a:pt x="6612" y="8275"/>
                  <a:pt x="6612" y="8276"/>
                  <a:pt x="6626" y="8301"/>
                </a:cubicBezTo>
                <a:cubicBezTo>
                  <a:pt x="6648" y="8340"/>
                  <a:pt x="6855" y="8730"/>
                  <a:pt x="6942" y="8895"/>
                </a:cubicBezTo>
                <a:cubicBezTo>
                  <a:pt x="6984" y="8974"/>
                  <a:pt x="7021" y="9041"/>
                  <a:pt x="7025" y="9042"/>
                </a:cubicBezTo>
                <a:cubicBezTo>
                  <a:pt x="7028" y="9043"/>
                  <a:pt x="7031" y="9049"/>
                  <a:pt x="7031" y="9054"/>
                </a:cubicBezTo>
                <a:cubicBezTo>
                  <a:pt x="7031" y="9059"/>
                  <a:pt x="7040" y="9080"/>
                  <a:pt x="7051" y="9100"/>
                </a:cubicBezTo>
                <a:cubicBezTo>
                  <a:pt x="7062" y="9119"/>
                  <a:pt x="7093" y="9176"/>
                  <a:pt x="7118" y="9224"/>
                </a:cubicBezTo>
                <a:cubicBezTo>
                  <a:pt x="7164" y="9310"/>
                  <a:pt x="7167" y="9313"/>
                  <a:pt x="7205" y="9329"/>
                </a:cubicBezTo>
                <a:lnTo>
                  <a:pt x="7244" y="9346"/>
                </a:lnTo>
                <a:lnTo>
                  <a:pt x="7313" y="9476"/>
                </a:lnTo>
                <a:lnTo>
                  <a:pt x="7381" y="9606"/>
                </a:lnTo>
                <a:lnTo>
                  <a:pt x="7365" y="9631"/>
                </a:lnTo>
                <a:cubicBezTo>
                  <a:pt x="7349" y="9656"/>
                  <a:pt x="7349" y="9657"/>
                  <a:pt x="7363" y="9682"/>
                </a:cubicBezTo>
                <a:cubicBezTo>
                  <a:pt x="7371" y="9696"/>
                  <a:pt x="7443" y="9831"/>
                  <a:pt x="7522" y="9982"/>
                </a:cubicBezTo>
                <a:cubicBezTo>
                  <a:pt x="7602" y="10133"/>
                  <a:pt x="7672" y="10261"/>
                  <a:pt x="7678" y="10268"/>
                </a:cubicBezTo>
                <a:cubicBezTo>
                  <a:pt x="7684" y="10274"/>
                  <a:pt x="7694" y="10292"/>
                  <a:pt x="7701" y="10308"/>
                </a:cubicBezTo>
                <a:cubicBezTo>
                  <a:pt x="7709" y="10325"/>
                  <a:pt x="7724" y="10349"/>
                  <a:pt x="7735" y="10364"/>
                </a:cubicBezTo>
                <a:cubicBezTo>
                  <a:pt x="7782" y="10421"/>
                  <a:pt x="7793" y="10463"/>
                  <a:pt x="7771" y="10504"/>
                </a:cubicBezTo>
                <a:cubicBezTo>
                  <a:pt x="7758" y="10528"/>
                  <a:pt x="7699" y="10564"/>
                  <a:pt x="7672" y="10564"/>
                </a:cubicBezTo>
                <a:cubicBezTo>
                  <a:pt x="7663" y="10564"/>
                  <a:pt x="7630" y="10573"/>
                  <a:pt x="7600" y="10583"/>
                </a:cubicBezTo>
                <a:cubicBezTo>
                  <a:pt x="7570" y="10593"/>
                  <a:pt x="7541" y="10601"/>
                  <a:pt x="7534" y="10601"/>
                </a:cubicBezTo>
                <a:cubicBezTo>
                  <a:pt x="7527" y="10601"/>
                  <a:pt x="7490" y="10618"/>
                  <a:pt x="7452" y="10639"/>
                </a:cubicBezTo>
                <a:cubicBezTo>
                  <a:pt x="7414" y="10660"/>
                  <a:pt x="7361" y="10689"/>
                  <a:pt x="7333" y="10704"/>
                </a:cubicBezTo>
                <a:cubicBezTo>
                  <a:pt x="7305" y="10718"/>
                  <a:pt x="7251" y="10747"/>
                  <a:pt x="7213" y="10769"/>
                </a:cubicBezTo>
                <a:cubicBezTo>
                  <a:pt x="7151" y="10803"/>
                  <a:pt x="6989" y="10891"/>
                  <a:pt x="6698" y="11048"/>
                </a:cubicBezTo>
                <a:cubicBezTo>
                  <a:pt x="6645" y="11077"/>
                  <a:pt x="6553" y="11127"/>
                  <a:pt x="6495" y="11159"/>
                </a:cubicBezTo>
                <a:cubicBezTo>
                  <a:pt x="6437" y="11191"/>
                  <a:pt x="6374" y="11225"/>
                  <a:pt x="6355" y="11234"/>
                </a:cubicBezTo>
                <a:cubicBezTo>
                  <a:pt x="6337" y="11244"/>
                  <a:pt x="6289" y="11270"/>
                  <a:pt x="6248" y="11292"/>
                </a:cubicBezTo>
                <a:cubicBezTo>
                  <a:pt x="6208" y="11315"/>
                  <a:pt x="6157" y="11343"/>
                  <a:pt x="6136" y="11354"/>
                </a:cubicBezTo>
                <a:cubicBezTo>
                  <a:pt x="6115" y="11365"/>
                  <a:pt x="6045" y="11403"/>
                  <a:pt x="5981" y="11438"/>
                </a:cubicBezTo>
                <a:cubicBezTo>
                  <a:pt x="5917" y="11473"/>
                  <a:pt x="5853" y="11508"/>
                  <a:pt x="5838" y="11516"/>
                </a:cubicBezTo>
                <a:cubicBezTo>
                  <a:pt x="5803" y="11534"/>
                  <a:pt x="5737" y="11570"/>
                  <a:pt x="5431" y="11737"/>
                </a:cubicBezTo>
                <a:cubicBezTo>
                  <a:pt x="5295" y="11811"/>
                  <a:pt x="5167" y="11880"/>
                  <a:pt x="5148" y="11891"/>
                </a:cubicBezTo>
                <a:cubicBezTo>
                  <a:pt x="5129" y="11901"/>
                  <a:pt x="5101" y="11917"/>
                  <a:pt x="5086" y="11926"/>
                </a:cubicBezTo>
                <a:cubicBezTo>
                  <a:pt x="5071" y="11934"/>
                  <a:pt x="5043" y="11950"/>
                  <a:pt x="5024" y="11960"/>
                </a:cubicBezTo>
                <a:cubicBezTo>
                  <a:pt x="4942" y="12005"/>
                  <a:pt x="4927" y="12013"/>
                  <a:pt x="4920" y="12018"/>
                </a:cubicBezTo>
                <a:cubicBezTo>
                  <a:pt x="4916" y="12021"/>
                  <a:pt x="4893" y="12034"/>
                  <a:pt x="4869" y="12046"/>
                </a:cubicBezTo>
                <a:cubicBezTo>
                  <a:pt x="4821" y="12071"/>
                  <a:pt x="4611" y="12184"/>
                  <a:pt x="4540" y="12224"/>
                </a:cubicBezTo>
                <a:cubicBezTo>
                  <a:pt x="4515" y="12238"/>
                  <a:pt x="4475" y="12260"/>
                  <a:pt x="4451" y="12272"/>
                </a:cubicBezTo>
                <a:cubicBezTo>
                  <a:pt x="4428" y="12284"/>
                  <a:pt x="4386" y="12307"/>
                  <a:pt x="4358" y="12323"/>
                </a:cubicBezTo>
                <a:cubicBezTo>
                  <a:pt x="4305" y="12352"/>
                  <a:pt x="4097" y="12465"/>
                  <a:pt x="4027" y="12502"/>
                </a:cubicBezTo>
                <a:cubicBezTo>
                  <a:pt x="4004" y="12513"/>
                  <a:pt x="3929" y="12554"/>
                  <a:pt x="3860" y="12591"/>
                </a:cubicBezTo>
                <a:cubicBezTo>
                  <a:pt x="3791" y="12629"/>
                  <a:pt x="3691" y="12682"/>
                  <a:pt x="3638" y="12710"/>
                </a:cubicBezTo>
                <a:cubicBezTo>
                  <a:pt x="3585" y="12738"/>
                  <a:pt x="3534" y="12768"/>
                  <a:pt x="3525" y="12777"/>
                </a:cubicBezTo>
                <a:cubicBezTo>
                  <a:pt x="3517" y="12787"/>
                  <a:pt x="3491" y="12805"/>
                  <a:pt x="3467" y="12819"/>
                </a:cubicBezTo>
                <a:cubicBezTo>
                  <a:pt x="3444" y="12833"/>
                  <a:pt x="3411" y="12855"/>
                  <a:pt x="3395" y="12870"/>
                </a:cubicBezTo>
                <a:cubicBezTo>
                  <a:pt x="3343" y="12914"/>
                  <a:pt x="3295" y="12923"/>
                  <a:pt x="3254" y="12896"/>
                </a:cubicBezTo>
                <a:cubicBezTo>
                  <a:pt x="3246" y="12891"/>
                  <a:pt x="3229" y="12886"/>
                  <a:pt x="3217" y="12886"/>
                </a:cubicBezTo>
                <a:cubicBezTo>
                  <a:pt x="3195" y="12886"/>
                  <a:pt x="3158" y="12856"/>
                  <a:pt x="3158" y="12838"/>
                </a:cubicBezTo>
                <a:cubicBezTo>
                  <a:pt x="3158" y="12819"/>
                  <a:pt x="3076" y="12812"/>
                  <a:pt x="3030" y="12827"/>
                </a:cubicBezTo>
                <a:cubicBezTo>
                  <a:pt x="3014" y="12832"/>
                  <a:pt x="2974" y="12837"/>
                  <a:pt x="2943" y="12837"/>
                </a:cubicBezTo>
                <a:cubicBezTo>
                  <a:pt x="2886" y="12838"/>
                  <a:pt x="2885" y="12838"/>
                  <a:pt x="2860" y="12812"/>
                </a:cubicBezTo>
                <a:cubicBezTo>
                  <a:pt x="2842" y="12793"/>
                  <a:pt x="2833" y="12775"/>
                  <a:pt x="2829" y="12751"/>
                </a:cubicBezTo>
                <a:cubicBezTo>
                  <a:pt x="2826" y="12732"/>
                  <a:pt x="2815" y="12696"/>
                  <a:pt x="2803" y="12670"/>
                </a:cubicBezTo>
                <a:cubicBezTo>
                  <a:pt x="2793" y="12644"/>
                  <a:pt x="2781" y="12611"/>
                  <a:pt x="2779" y="12597"/>
                </a:cubicBezTo>
                <a:cubicBezTo>
                  <a:pt x="2774" y="12575"/>
                  <a:pt x="2769" y="12570"/>
                  <a:pt x="2743" y="12561"/>
                </a:cubicBezTo>
                <a:cubicBezTo>
                  <a:pt x="2650" y="12532"/>
                  <a:pt x="2605" y="12449"/>
                  <a:pt x="2644" y="12375"/>
                </a:cubicBezTo>
                <a:lnTo>
                  <a:pt x="2658" y="12349"/>
                </a:lnTo>
                <a:lnTo>
                  <a:pt x="2576" y="12193"/>
                </a:lnTo>
                <a:cubicBezTo>
                  <a:pt x="2492" y="12032"/>
                  <a:pt x="2337" y="11728"/>
                  <a:pt x="2193" y="11444"/>
                </a:cubicBezTo>
                <a:cubicBezTo>
                  <a:pt x="2024" y="11109"/>
                  <a:pt x="1884" y="10836"/>
                  <a:pt x="1617" y="10323"/>
                </a:cubicBezTo>
                <a:cubicBezTo>
                  <a:pt x="1466" y="10033"/>
                  <a:pt x="1308" y="9728"/>
                  <a:pt x="1266" y="9644"/>
                </a:cubicBezTo>
                <a:cubicBezTo>
                  <a:pt x="1224" y="9561"/>
                  <a:pt x="1186" y="9486"/>
                  <a:pt x="1181" y="9478"/>
                </a:cubicBezTo>
                <a:cubicBezTo>
                  <a:pt x="1173" y="9466"/>
                  <a:pt x="1060" y="9247"/>
                  <a:pt x="434" y="8045"/>
                </a:cubicBezTo>
                <a:lnTo>
                  <a:pt x="287" y="7763"/>
                </a:lnTo>
                <a:lnTo>
                  <a:pt x="255" y="7758"/>
                </a:lnTo>
                <a:cubicBezTo>
                  <a:pt x="198" y="7747"/>
                  <a:pt x="144" y="7679"/>
                  <a:pt x="144" y="7619"/>
                </a:cubicBezTo>
                <a:cubicBezTo>
                  <a:pt x="144" y="7610"/>
                  <a:pt x="151" y="7589"/>
                  <a:pt x="160" y="7572"/>
                </a:cubicBezTo>
                <a:lnTo>
                  <a:pt x="177" y="7542"/>
                </a:lnTo>
                <a:lnTo>
                  <a:pt x="160" y="7509"/>
                </a:lnTo>
                <a:cubicBezTo>
                  <a:pt x="142" y="7473"/>
                  <a:pt x="97" y="7413"/>
                  <a:pt x="46" y="7355"/>
                </a:cubicBezTo>
                <a:cubicBezTo>
                  <a:pt x="6" y="7309"/>
                  <a:pt x="-5" y="7283"/>
                  <a:pt x="1" y="7250"/>
                </a:cubicBezTo>
                <a:cubicBezTo>
                  <a:pt x="10" y="7205"/>
                  <a:pt x="67" y="7159"/>
                  <a:pt x="113" y="7159"/>
                </a:cubicBezTo>
                <a:cubicBezTo>
                  <a:pt x="120" y="7159"/>
                  <a:pt x="149" y="7147"/>
                  <a:pt x="177" y="7133"/>
                </a:cubicBezTo>
                <a:cubicBezTo>
                  <a:pt x="205" y="7118"/>
                  <a:pt x="232" y="7107"/>
                  <a:pt x="237" y="7107"/>
                </a:cubicBezTo>
                <a:cubicBezTo>
                  <a:pt x="242" y="7107"/>
                  <a:pt x="280" y="7089"/>
                  <a:pt x="321" y="7067"/>
                </a:cubicBezTo>
                <a:cubicBezTo>
                  <a:pt x="400" y="7025"/>
                  <a:pt x="421" y="7013"/>
                  <a:pt x="605" y="6911"/>
                </a:cubicBezTo>
                <a:cubicBezTo>
                  <a:pt x="743" y="6833"/>
                  <a:pt x="899" y="6747"/>
                  <a:pt x="953" y="6717"/>
                </a:cubicBezTo>
                <a:cubicBezTo>
                  <a:pt x="975" y="6706"/>
                  <a:pt x="994" y="6694"/>
                  <a:pt x="996" y="6692"/>
                </a:cubicBezTo>
                <a:cubicBezTo>
                  <a:pt x="998" y="6689"/>
                  <a:pt x="1019" y="6678"/>
                  <a:pt x="1043" y="6666"/>
                </a:cubicBezTo>
                <a:cubicBezTo>
                  <a:pt x="1093" y="6642"/>
                  <a:pt x="1213" y="6575"/>
                  <a:pt x="1279" y="6535"/>
                </a:cubicBezTo>
                <a:cubicBezTo>
                  <a:pt x="1304" y="6520"/>
                  <a:pt x="1350" y="6495"/>
                  <a:pt x="1380" y="6480"/>
                </a:cubicBezTo>
                <a:cubicBezTo>
                  <a:pt x="1409" y="6464"/>
                  <a:pt x="1438" y="6449"/>
                  <a:pt x="1442" y="6446"/>
                </a:cubicBezTo>
                <a:cubicBezTo>
                  <a:pt x="1449" y="6440"/>
                  <a:pt x="1595" y="6359"/>
                  <a:pt x="1709" y="6296"/>
                </a:cubicBezTo>
                <a:cubicBezTo>
                  <a:pt x="1724" y="6288"/>
                  <a:pt x="1765" y="6265"/>
                  <a:pt x="1802" y="6245"/>
                </a:cubicBezTo>
                <a:cubicBezTo>
                  <a:pt x="1838" y="6224"/>
                  <a:pt x="1873" y="6205"/>
                  <a:pt x="1879" y="6201"/>
                </a:cubicBezTo>
                <a:cubicBezTo>
                  <a:pt x="1927" y="6175"/>
                  <a:pt x="2164" y="6041"/>
                  <a:pt x="2239" y="5998"/>
                </a:cubicBezTo>
                <a:cubicBezTo>
                  <a:pt x="2291" y="5968"/>
                  <a:pt x="2353" y="5933"/>
                  <a:pt x="2379" y="5919"/>
                </a:cubicBezTo>
                <a:cubicBezTo>
                  <a:pt x="2404" y="5906"/>
                  <a:pt x="2457" y="5875"/>
                  <a:pt x="2497" y="5851"/>
                </a:cubicBezTo>
                <a:cubicBezTo>
                  <a:pt x="2536" y="5828"/>
                  <a:pt x="2572" y="5808"/>
                  <a:pt x="2576" y="5808"/>
                </a:cubicBezTo>
                <a:cubicBezTo>
                  <a:pt x="2580" y="5808"/>
                  <a:pt x="2584" y="5805"/>
                  <a:pt x="2584" y="5801"/>
                </a:cubicBezTo>
                <a:cubicBezTo>
                  <a:pt x="2584" y="5797"/>
                  <a:pt x="2588" y="5794"/>
                  <a:pt x="2593" y="5794"/>
                </a:cubicBezTo>
                <a:cubicBezTo>
                  <a:pt x="2597" y="5794"/>
                  <a:pt x="2638" y="5772"/>
                  <a:pt x="2683" y="5746"/>
                </a:cubicBezTo>
                <a:cubicBezTo>
                  <a:pt x="2729" y="5721"/>
                  <a:pt x="2818" y="5670"/>
                  <a:pt x="2883" y="5634"/>
                </a:cubicBezTo>
                <a:cubicBezTo>
                  <a:pt x="2946" y="5598"/>
                  <a:pt x="3038" y="5546"/>
                  <a:pt x="3086" y="5518"/>
                </a:cubicBezTo>
                <a:cubicBezTo>
                  <a:pt x="3134" y="5490"/>
                  <a:pt x="3175" y="5467"/>
                  <a:pt x="3177" y="5467"/>
                </a:cubicBezTo>
                <a:cubicBezTo>
                  <a:pt x="3179" y="5467"/>
                  <a:pt x="3216" y="5447"/>
                  <a:pt x="3260" y="5422"/>
                </a:cubicBezTo>
                <a:cubicBezTo>
                  <a:pt x="3304" y="5397"/>
                  <a:pt x="3350" y="5370"/>
                  <a:pt x="3363" y="5363"/>
                </a:cubicBezTo>
                <a:cubicBezTo>
                  <a:pt x="3638" y="5209"/>
                  <a:pt x="3942" y="5040"/>
                  <a:pt x="4102" y="4954"/>
                </a:cubicBezTo>
                <a:cubicBezTo>
                  <a:pt x="4156" y="4925"/>
                  <a:pt x="4210" y="4892"/>
                  <a:pt x="4223" y="4881"/>
                </a:cubicBezTo>
                <a:cubicBezTo>
                  <a:pt x="4235" y="4870"/>
                  <a:pt x="4264" y="4850"/>
                  <a:pt x="4287" y="4837"/>
                </a:cubicBezTo>
                <a:cubicBezTo>
                  <a:pt x="4309" y="4823"/>
                  <a:pt x="4333" y="4805"/>
                  <a:pt x="4341" y="4797"/>
                </a:cubicBezTo>
                <a:cubicBezTo>
                  <a:pt x="4371" y="4761"/>
                  <a:pt x="4398" y="4747"/>
                  <a:pt x="4439" y="4747"/>
                </a:cubicBezTo>
                <a:cubicBezTo>
                  <a:pt x="4477" y="4747"/>
                  <a:pt x="4478" y="4748"/>
                  <a:pt x="4541" y="4808"/>
                </a:cubicBezTo>
                <a:cubicBezTo>
                  <a:pt x="4655" y="4920"/>
                  <a:pt x="4670" y="4929"/>
                  <a:pt x="4733" y="4922"/>
                </a:cubicBezTo>
                <a:cubicBezTo>
                  <a:pt x="4767" y="4918"/>
                  <a:pt x="4779" y="4921"/>
                  <a:pt x="4815" y="4938"/>
                </a:cubicBezTo>
                <a:cubicBezTo>
                  <a:pt x="4864" y="4962"/>
                  <a:pt x="4893" y="4998"/>
                  <a:pt x="4893" y="5034"/>
                </a:cubicBezTo>
                <a:cubicBezTo>
                  <a:pt x="4893" y="5057"/>
                  <a:pt x="4902" y="5087"/>
                  <a:pt x="4932" y="5156"/>
                </a:cubicBezTo>
                <a:cubicBezTo>
                  <a:pt x="4945" y="5186"/>
                  <a:pt x="5023" y="5334"/>
                  <a:pt x="5100" y="5475"/>
                </a:cubicBezTo>
                <a:cubicBezTo>
                  <a:pt x="5147" y="5560"/>
                  <a:pt x="5160" y="5577"/>
                  <a:pt x="5184" y="5589"/>
                </a:cubicBezTo>
                <a:cubicBezTo>
                  <a:pt x="5221" y="5608"/>
                  <a:pt x="5257" y="5637"/>
                  <a:pt x="5257" y="5647"/>
                </a:cubicBezTo>
                <a:cubicBezTo>
                  <a:pt x="5257" y="5652"/>
                  <a:pt x="5262" y="5660"/>
                  <a:pt x="5268" y="5667"/>
                </a:cubicBezTo>
                <a:cubicBezTo>
                  <a:pt x="5283" y="5684"/>
                  <a:pt x="5373" y="5854"/>
                  <a:pt x="5373" y="5866"/>
                </a:cubicBezTo>
                <a:cubicBezTo>
                  <a:pt x="5373" y="5872"/>
                  <a:pt x="5367" y="5886"/>
                  <a:pt x="5360" y="5898"/>
                </a:cubicBezTo>
                <a:cubicBezTo>
                  <a:pt x="5344" y="5924"/>
                  <a:pt x="5320" y="5874"/>
                  <a:pt x="5617" y="6420"/>
                </a:cubicBezTo>
                <a:cubicBezTo>
                  <a:pt x="5648" y="6478"/>
                  <a:pt x="5699" y="6572"/>
                  <a:pt x="5730" y="6630"/>
                </a:cubicBezTo>
                <a:cubicBezTo>
                  <a:pt x="5761" y="6689"/>
                  <a:pt x="5789" y="6738"/>
                  <a:pt x="5793" y="6740"/>
                </a:cubicBezTo>
                <a:cubicBezTo>
                  <a:pt x="5804" y="6747"/>
                  <a:pt x="5884" y="6727"/>
                  <a:pt x="5884" y="6717"/>
                </a:cubicBezTo>
                <a:cubicBezTo>
                  <a:pt x="5884" y="6712"/>
                  <a:pt x="5892" y="6703"/>
                  <a:pt x="5902" y="6697"/>
                </a:cubicBezTo>
                <a:cubicBezTo>
                  <a:pt x="5911" y="6690"/>
                  <a:pt x="5926" y="6679"/>
                  <a:pt x="5935" y="6671"/>
                </a:cubicBezTo>
                <a:cubicBezTo>
                  <a:pt x="5969" y="6641"/>
                  <a:pt x="6114" y="6541"/>
                  <a:pt x="6147" y="6525"/>
                </a:cubicBezTo>
                <a:cubicBezTo>
                  <a:pt x="6167" y="6515"/>
                  <a:pt x="6202" y="6504"/>
                  <a:pt x="6225" y="6498"/>
                </a:cubicBezTo>
                <a:cubicBezTo>
                  <a:pt x="6259" y="6491"/>
                  <a:pt x="6273" y="6483"/>
                  <a:pt x="6295" y="6458"/>
                </a:cubicBezTo>
                <a:cubicBezTo>
                  <a:pt x="6347" y="6399"/>
                  <a:pt x="6431" y="6323"/>
                  <a:pt x="6482" y="6288"/>
                </a:cubicBezTo>
                <a:cubicBezTo>
                  <a:pt x="6511" y="6269"/>
                  <a:pt x="6536" y="6250"/>
                  <a:pt x="6539" y="6246"/>
                </a:cubicBezTo>
                <a:cubicBezTo>
                  <a:pt x="6541" y="6242"/>
                  <a:pt x="6536" y="6229"/>
                  <a:pt x="6526" y="6217"/>
                </a:cubicBezTo>
                <a:cubicBezTo>
                  <a:pt x="6509" y="6195"/>
                  <a:pt x="6509" y="6194"/>
                  <a:pt x="6524" y="6164"/>
                </a:cubicBezTo>
                <a:lnTo>
                  <a:pt x="6538" y="6133"/>
                </a:lnTo>
                <a:lnTo>
                  <a:pt x="6507" y="6107"/>
                </a:lnTo>
                <a:cubicBezTo>
                  <a:pt x="6467" y="6072"/>
                  <a:pt x="6297" y="5921"/>
                  <a:pt x="6232" y="5861"/>
                </a:cubicBezTo>
                <a:cubicBezTo>
                  <a:pt x="6203" y="5835"/>
                  <a:pt x="6167" y="5806"/>
                  <a:pt x="6152" y="5796"/>
                </a:cubicBezTo>
                <a:cubicBezTo>
                  <a:pt x="6137" y="5786"/>
                  <a:pt x="6125" y="5774"/>
                  <a:pt x="6125" y="5769"/>
                </a:cubicBezTo>
                <a:cubicBezTo>
                  <a:pt x="6125" y="5764"/>
                  <a:pt x="6185" y="5701"/>
                  <a:pt x="6258" y="5630"/>
                </a:cubicBezTo>
                <a:cubicBezTo>
                  <a:pt x="6332" y="5558"/>
                  <a:pt x="6423" y="5463"/>
                  <a:pt x="6461" y="5418"/>
                </a:cubicBezTo>
                <a:cubicBezTo>
                  <a:pt x="6500" y="5374"/>
                  <a:pt x="6534" y="5333"/>
                  <a:pt x="6539" y="5329"/>
                </a:cubicBezTo>
                <a:cubicBezTo>
                  <a:pt x="6574" y="5292"/>
                  <a:pt x="6651" y="5198"/>
                  <a:pt x="6752" y="5065"/>
                </a:cubicBezTo>
                <a:cubicBezTo>
                  <a:pt x="6903" y="4870"/>
                  <a:pt x="6930" y="4836"/>
                  <a:pt x="6986" y="4769"/>
                </a:cubicBezTo>
                <a:cubicBezTo>
                  <a:pt x="7083" y="4653"/>
                  <a:pt x="7143" y="4586"/>
                  <a:pt x="7255" y="4469"/>
                </a:cubicBezTo>
                <a:cubicBezTo>
                  <a:pt x="7377" y="4339"/>
                  <a:pt x="7415" y="4296"/>
                  <a:pt x="7468" y="4228"/>
                </a:cubicBezTo>
                <a:cubicBezTo>
                  <a:pt x="7506" y="4180"/>
                  <a:pt x="7573" y="4101"/>
                  <a:pt x="7596" y="4079"/>
                </a:cubicBezTo>
                <a:cubicBezTo>
                  <a:pt x="7634" y="4041"/>
                  <a:pt x="7789" y="3880"/>
                  <a:pt x="7845" y="3820"/>
                </a:cubicBezTo>
                <a:cubicBezTo>
                  <a:pt x="7881" y="3781"/>
                  <a:pt x="7921" y="3739"/>
                  <a:pt x="7933" y="3727"/>
                </a:cubicBezTo>
                <a:cubicBezTo>
                  <a:pt x="7956" y="3704"/>
                  <a:pt x="8072" y="3582"/>
                  <a:pt x="8120" y="3531"/>
                </a:cubicBezTo>
                <a:cubicBezTo>
                  <a:pt x="8170" y="3476"/>
                  <a:pt x="8227" y="3415"/>
                  <a:pt x="8250" y="3390"/>
                </a:cubicBezTo>
                <a:cubicBezTo>
                  <a:pt x="8281" y="3354"/>
                  <a:pt x="8335" y="3298"/>
                  <a:pt x="8382" y="3249"/>
                </a:cubicBezTo>
                <a:cubicBezTo>
                  <a:pt x="8404" y="3226"/>
                  <a:pt x="8450" y="3178"/>
                  <a:pt x="8483" y="3141"/>
                </a:cubicBezTo>
                <a:cubicBezTo>
                  <a:pt x="8518" y="3104"/>
                  <a:pt x="8560" y="3059"/>
                  <a:pt x="8578" y="3041"/>
                </a:cubicBezTo>
                <a:cubicBezTo>
                  <a:pt x="8595" y="3022"/>
                  <a:pt x="8618" y="2999"/>
                  <a:pt x="8628" y="2988"/>
                </a:cubicBezTo>
                <a:cubicBezTo>
                  <a:pt x="8819" y="2786"/>
                  <a:pt x="8916" y="2693"/>
                  <a:pt x="8964" y="2666"/>
                </a:cubicBezTo>
                <a:cubicBezTo>
                  <a:pt x="9006" y="2642"/>
                  <a:pt x="9116" y="2607"/>
                  <a:pt x="9177" y="2597"/>
                </a:cubicBezTo>
                <a:cubicBezTo>
                  <a:pt x="9335" y="2571"/>
                  <a:pt x="9392" y="2564"/>
                  <a:pt x="9495" y="2558"/>
                </a:cubicBezTo>
                <a:cubicBezTo>
                  <a:pt x="9557" y="2554"/>
                  <a:pt x="9650" y="2544"/>
                  <a:pt x="9700" y="2535"/>
                </a:cubicBezTo>
                <a:cubicBezTo>
                  <a:pt x="9782" y="2520"/>
                  <a:pt x="9820" y="2518"/>
                  <a:pt x="10025" y="2517"/>
                </a:cubicBezTo>
                <a:cubicBezTo>
                  <a:pt x="10174" y="2517"/>
                  <a:pt x="10268" y="2513"/>
                  <a:pt x="10288" y="2508"/>
                </a:cubicBezTo>
                <a:cubicBezTo>
                  <a:pt x="10336" y="2495"/>
                  <a:pt x="10540" y="2489"/>
                  <a:pt x="10651" y="2498"/>
                </a:cubicBezTo>
                <a:cubicBezTo>
                  <a:pt x="10734" y="2504"/>
                  <a:pt x="10765" y="2511"/>
                  <a:pt x="10844" y="2537"/>
                </a:cubicBezTo>
                <a:cubicBezTo>
                  <a:pt x="10932" y="2566"/>
                  <a:pt x="10942" y="2568"/>
                  <a:pt x="10995" y="2563"/>
                </a:cubicBezTo>
                <a:cubicBezTo>
                  <a:pt x="11042" y="2560"/>
                  <a:pt x="11064" y="2553"/>
                  <a:pt x="11127" y="2522"/>
                </a:cubicBezTo>
                <a:cubicBezTo>
                  <a:pt x="11285" y="2445"/>
                  <a:pt x="11445" y="2412"/>
                  <a:pt x="11502" y="2445"/>
                </a:cubicBezTo>
                <a:cubicBezTo>
                  <a:pt x="11545" y="2470"/>
                  <a:pt x="11566" y="2471"/>
                  <a:pt x="11650" y="2452"/>
                </a:cubicBezTo>
                <a:cubicBezTo>
                  <a:pt x="11694" y="2442"/>
                  <a:pt x="11758" y="2431"/>
                  <a:pt x="11794" y="2428"/>
                </a:cubicBezTo>
                <a:lnTo>
                  <a:pt x="11858" y="2423"/>
                </a:lnTo>
                <a:lnTo>
                  <a:pt x="11910" y="2367"/>
                </a:lnTo>
                <a:cubicBezTo>
                  <a:pt x="12039" y="2228"/>
                  <a:pt x="12063" y="2210"/>
                  <a:pt x="12214" y="2140"/>
                </a:cubicBezTo>
                <a:cubicBezTo>
                  <a:pt x="12322" y="2089"/>
                  <a:pt x="12347" y="2081"/>
                  <a:pt x="12469" y="2054"/>
                </a:cubicBezTo>
                <a:cubicBezTo>
                  <a:pt x="12722" y="1997"/>
                  <a:pt x="12749" y="1994"/>
                  <a:pt x="12961" y="1991"/>
                </a:cubicBezTo>
                <a:cubicBezTo>
                  <a:pt x="13141" y="1988"/>
                  <a:pt x="13161" y="1989"/>
                  <a:pt x="13244" y="2006"/>
                </a:cubicBezTo>
                <a:cubicBezTo>
                  <a:pt x="13345" y="2026"/>
                  <a:pt x="13381" y="2037"/>
                  <a:pt x="13510" y="2091"/>
                </a:cubicBezTo>
                <a:cubicBezTo>
                  <a:pt x="13608" y="2132"/>
                  <a:pt x="13693" y="2173"/>
                  <a:pt x="13723" y="2196"/>
                </a:cubicBezTo>
                <a:cubicBezTo>
                  <a:pt x="13733" y="2204"/>
                  <a:pt x="13745" y="2210"/>
                  <a:pt x="13749" y="2210"/>
                </a:cubicBezTo>
                <a:cubicBezTo>
                  <a:pt x="13754" y="2210"/>
                  <a:pt x="13766" y="2217"/>
                  <a:pt x="13778" y="2227"/>
                </a:cubicBezTo>
                <a:cubicBezTo>
                  <a:pt x="13790" y="2236"/>
                  <a:pt x="13809" y="2250"/>
                  <a:pt x="13821" y="2258"/>
                </a:cubicBezTo>
                <a:cubicBezTo>
                  <a:pt x="13851" y="2278"/>
                  <a:pt x="13888" y="2314"/>
                  <a:pt x="13948" y="2379"/>
                </a:cubicBezTo>
                <a:cubicBezTo>
                  <a:pt x="13975" y="2408"/>
                  <a:pt x="13999" y="2432"/>
                  <a:pt x="14003" y="2432"/>
                </a:cubicBezTo>
                <a:cubicBezTo>
                  <a:pt x="14014" y="2432"/>
                  <a:pt x="14194" y="2300"/>
                  <a:pt x="14215" y="2277"/>
                </a:cubicBezTo>
                <a:cubicBezTo>
                  <a:pt x="14242" y="2246"/>
                  <a:pt x="14239" y="2233"/>
                  <a:pt x="14203" y="2221"/>
                </a:cubicBezTo>
                <a:cubicBezTo>
                  <a:pt x="14188" y="2216"/>
                  <a:pt x="14164" y="2201"/>
                  <a:pt x="14151" y="2188"/>
                </a:cubicBezTo>
                <a:cubicBezTo>
                  <a:pt x="14117" y="2151"/>
                  <a:pt x="14085" y="2062"/>
                  <a:pt x="14084" y="1998"/>
                </a:cubicBezTo>
                <a:cubicBezTo>
                  <a:pt x="14083" y="1970"/>
                  <a:pt x="14079" y="1937"/>
                  <a:pt x="14074" y="1926"/>
                </a:cubicBezTo>
                <a:cubicBezTo>
                  <a:pt x="14069" y="1914"/>
                  <a:pt x="14065" y="1897"/>
                  <a:pt x="14065" y="1889"/>
                </a:cubicBezTo>
                <a:cubicBezTo>
                  <a:pt x="14065" y="1866"/>
                  <a:pt x="14093" y="1781"/>
                  <a:pt x="14105" y="1767"/>
                </a:cubicBezTo>
                <a:cubicBezTo>
                  <a:pt x="14110" y="1761"/>
                  <a:pt x="14117" y="1741"/>
                  <a:pt x="14120" y="1721"/>
                </a:cubicBezTo>
                <a:cubicBezTo>
                  <a:pt x="14123" y="1702"/>
                  <a:pt x="14130" y="1662"/>
                  <a:pt x="14135" y="1632"/>
                </a:cubicBezTo>
                <a:cubicBezTo>
                  <a:pt x="14143" y="1592"/>
                  <a:pt x="14143" y="1569"/>
                  <a:pt x="14137" y="1539"/>
                </a:cubicBezTo>
                <a:cubicBezTo>
                  <a:pt x="14132" y="1515"/>
                  <a:pt x="14131" y="1489"/>
                  <a:pt x="14135" y="1471"/>
                </a:cubicBezTo>
                <a:cubicBezTo>
                  <a:pt x="14166" y="1335"/>
                  <a:pt x="14176" y="1298"/>
                  <a:pt x="14205" y="1223"/>
                </a:cubicBezTo>
                <a:cubicBezTo>
                  <a:pt x="14240" y="1131"/>
                  <a:pt x="14270" y="1073"/>
                  <a:pt x="14305" y="1031"/>
                </a:cubicBezTo>
                <a:cubicBezTo>
                  <a:pt x="14317" y="1016"/>
                  <a:pt x="14328" y="992"/>
                  <a:pt x="14331" y="978"/>
                </a:cubicBezTo>
                <a:cubicBezTo>
                  <a:pt x="14337" y="939"/>
                  <a:pt x="14355" y="905"/>
                  <a:pt x="14398" y="854"/>
                </a:cubicBezTo>
                <a:cubicBezTo>
                  <a:pt x="14428" y="817"/>
                  <a:pt x="14438" y="798"/>
                  <a:pt x="14445" y="762"/>
                </a:cubicBezTo>
                <a:cubicBezTo>
                  <a:pt x="14450" y="738"/>
                  <a:pt x="14463" y="706"/>
                  <a:pt x="14473" y="692"/>
                </a:cubicBezTo>
                <a:cubicBezTo>
                  <a:pt x="14483" y="677"/>
                  <a:pt x="14491" y="664"/>
                  <a:pt x="14491" y="662"/>
                </a:cubicBezTo>
                <a:cubicBezTo>
                  <a:pt x="14491" y="653"/>
                  <a:pt x="14578" y="533"/>
                  <a:pt x="14613" y="495"/>
                </a:cubicBezTo>
                <a:cubicBezTo>
                  <a:pt x="14633" y="473"/>
                  <a:pt x="14662" y="439"/>
                  <a:pt x="14677" y="421"/>
                </a:cubicBezTo>
                <a:cubicBezTo>
                  <a:pt x="14692" y="402"/>
                  <a:pt x="14717" y="378"/>
                  <a:pt x="14735" y="366"/>
                </a:cubicBezTo>
                <a:cubicBezTo>
                  <a:pt x="14784" y="333"/>
                  <a:pt x="14869" y="270"/>
                  <a:pt x="14936" y="218"/>
                </a:cubicBezTo>
                <a:cubicBezTo>
                  <a:pt x="15038" y="138"/>
                  <a:pt x="15125" y="105"/>
                  <a:pt x="15417" y="34"/>
                </a:cubicBezTo>
                <a:cubicBezTo>
                  <a:pt x="15451" y="26"/>
                  <a:pt x="15491" y="14"/>
                  <a:pt x="15505" y="8"/>
                </a:cubicBezTo>
                <a:cubicBezTo>
                  <a:pt x="15527" y="-1"/>
                  <a:pt x="15554" y="-2"/>
                  <a:pt x="15645" y="2"/>
                </a:cubicBezTo>
                <a:cubicBezTo>
                  <a:pt x="15770" y="7"/>
                  <a:pt x="15854" y="20"/>
                  <a:pt x="15937" y="47"/>
                </a:cubicBezTo>
                <a:cubicBezTo>
                  <a:pt x="15968" y="57"/>
                  <a:pt x="16000" y="66"/>
                  <a:pt x="16009" y="66"/>
                </a:cubicBezTo>
                <a:cubicBezTo>
                  <a:pt x="16018" y="66"/>
                  <a:pt x="16038" y="70"/>
                  <a:pt x="16054" y="76"/>
                </a:cubicBezTo>
                <a:cubicBezTo>
                  <a:pt x="16070" y="82"/>
                  <a:pt x="16114" y="96"/>
                  <a:pt x="16153" y="107"/>
                </a:cubicBezTo>
                <a:cubicBezTo>
                  <a:pt x="16191" y="119"/>
                  <a:pt x="16261" y="147"/>
                  <a:pt x="16308" y="170"/>
                </a:cubicBezTo>
                <a:cubicBezTo>
                  <a:pt x="16354" y="193"/>
                  <a:pt x="16410" y="216"/>
                  <a:pt x="16432" y="220"/>
                </a:cubicBezTo>
                <a:cubicBezTo>
                  <a:pt x="16526" y="243"/>
                  <a:pt x="16620" y="279"/>
                  <a:pt x="16677" y="314"/>
                </a:cubicBezTo>
                <a:cubicBezTo>
                  <a:pt x="16710" y="335"/>
                  <a:pt x="16752" y="360"/>
                  <a:pt x="16769" y="370"/>
                </a:cubicBezTo>
                <a:cubicBezTo>
                  <a:pt x="16787" y="380"/>
                  <a:pt x="16823" y="402"/>
                  <a:pt x="16849" y="418"/>
                </a:cubicBezTo>
                <a:cubicBezTo>
                  <a:pt x="16874" y="434"/>
                  <a:pt x="16902" y="451"/>
                  <a:pt x="16910" y="456"/>
                </a:cubicBezTo>
                <a:cubicBezTo>
                  <a:pt x="16917" y="460"/>
                  <a:pt x="16936" y="475"/>
                  <a:pt x="16951" y="487"/>
                </a:cubicBezTo>
                <a:cubicBezTo>
                  <a:pt x="16965" y="500"/>
                  <a:pt x="16980" y="511"/>
                  <a:pt x="16981" y="511"/>
                </a:cubicBezTo>
                <a:cubicBezTo>
                  <a:pt x="16984" y="511"/>
                  <a:pt x="16995" y="518"/>
                  <a:pt x="17005" y="527"/>
                </a:cubicBezTo>
                <a:cubicBezTo>
                  <a:pt x="17015" y="537"/>
                  <a:pt x="17033" y="553"/>
                  <a:pt x="17045" y="563"/>
                </a:cubicBezTo>
                <a:cubicBezTo>
                  <a:pt x="17124" y="632"/>
                  <a:pt x="17234" y="808"/>
                  <a:pt x="17279" y="939"/>
                </a:cubicBezTo>
                <a:cubicBezTo>
                  <a:pt x="17318" y="1050"/>
                  <a:pt x="17291" y="1171"/>
                  <a:pt x="17215" y="1234"/>
                </a:cubicBezTo>
                <a:cubicBezTo>
                  <a:pt x="17193" y="1253"/>
                  <a:pt x="17172" y="1267"/>
                  <a:pt x="17166" y="1267"/>
                </a:cubicBezTo>
                <a:cubicBezTo>
                  <a:pt x="17154" y="1267"/>
                  <a:pt x="17145" y="1376"/>
                  <a:pt x="17155" y="1413"/>
                </a:cubicBezTo>
                <a:cubicBezTo>
                  <a:pt x="17159" y="1429"/>
                  <a:pt x="17160" y="1457"/>
                  <a:pt x="17157" y="1475"/>
                </a:cubicBezTo>
                <a:cubicBezTo>
                  <a:pt x="17154" y="1494"/>
                  <a:pt x="17154" y="1519"/>
                  <a:pt x="17158" y="1533"/>
                </a:cubicBezTo>
                <a:cubicBezTo>
                  <a:pt x="17162" y="1548"/>
                  <a:pt x="17161" y="1569"/>
                  <a:pt x="17155" y="1588"/>
                </a:cubicBezTo>
                <a:cubicBezTo>
                  <a:pt x="17150" y="1606"/>
                  <a:pt x="17145" y="1682"/>
                  <a:pt x="17144" y="1757"/>
                </a:cubicBezTo>
                <a:cubicBezTo>
                  <a:pt x="17143" y="1833"/>
                  <a:pt x="17139" y="1905"/>
                  <a:pt x="17135" y="1918"/>
                </a:cubicBezTo>
                <a:cubicBezTo>
                  <a:pt x="17130" y="1930"/>
                  <a:pt x="17129" y="1950"/>
                  <a:pt x="17130" y="1960"/>
                </a:cubicBezTo>
                <a:cubicBezTo>
                  <a:pt x="17135" y="1985"/>
                  <a:pt x="17110" y="2024"/>
                  <a:pt x="17068" y="2058"/>
                </a:cubicBezTo>
                <a:cubicBezTo>
                  <a:pt x="17050" y="2071"/>
                  <a:pt x="17027" y="2099"/>
                  <a:pt x="17017" y="2117"/>
                </a:cubicBezTo>
                <a:cubicBezTo>
                  <a:pt x="16994" y="2162"/>
                  <a:pt x="16997" y="2217"/>
                  <a:pt x="17028" y="2284"/>
                </a:cubicBezTo>
                <a:cubicBezTo>
                  <a:pt x="17039" y="2311"/>
                  <a:pt x="17066" y="2386"/>
                  <a:pt x="17086" y="2451"/>
                </a:cubicBezTo>
                <a:cubicBezTo>
                  <a:pt x="17159" y="2683"/>
                  <a:pt x="17166" y="2767"/>
                  <a:pt x="17119" y="2817"/>
                </a:cubicBezTo>
                <a:cubicBezTo>
                  <a:pt x="17081" y="2858"/>
                  <a:pt x="17023" y="2867"/>
                  <a:pt x="16955" y="2840"/>
                </a:cubicBezTo>
                <a:cubicBezTo>
                  <a:pt x="16933" y="2832"/>
                  <a:pt x="16900" y="2826"/>
                  <a:pt x="16881" y="2826"/>
                </a:cubicBezTo>
                <a:cubicBezTo>
                  <a:pt x="16851" y="2826"/>
                  <a:pt x="16844" y="2829"/>
                  <a:pt x="16828" y="2850"/>
                </a:cubicBezTo>
                <a:cubicBezTo>
                  <a:pt x="16800" y="2885"/>
                  <a:pt x="16771" y="2952"/>
                  <a:pt x="16765" y="2996"/>
                </a:cubicBezTo>
                <a:cubicBezTo>
                  <a:pt x="16756" y="3059"/>
                  <a:pt x="16736" y="3074"/>
                  <a:pt x="16625" y="3100"/>
                </a:cubicBezTo>
                <a:cubicBezTo>
                  <a:pt x="16512" y="3127"/>
                  <a:pt x="16493" y="3134"/>
                  <a:pt x="16503" y="3147"/>
                </a:cubicBezTo>
                <a:cubicBezTo>
                  <a:pt x="16517" y="3163"/>
                  <a:pt x="16530" y="3234"/>
                  <a:pt x="16527" y="3268"/>
                </a:cubicBezTo>
                <a:cubicBezTo>
                  <a:pt x="16522" y="3310"/>
                  <a:pt x="16512" y="3321"/>
                  <a:pt x="16453" y="3346"/>
                </a:cubicBezTo>
                <a:cubicBezTo>
                  <a:pt x="16426" y="3357"/>
                  <a:pt x="16389" y="3377"/>
                  <a:pt x="16369" y="3390"/>
                </a:cubicBezTo>
                <a:lnTo>
                  <a:pt x="16335" y="3413"/>
                </a:lnTo>
                <a:lnTo>
                  <a:pt x="16335" y="3464"/>
                </a:lnTo>
                <a:cubicBezTo>
                  <a:pt x="16335" y="3568"/>
                  <a:pt x="16286" y="3631"/>
                  <a:pt x="16176" y="3668"/>
                </a:cubicBezTo>
                <a:cubicBezTo>
                  <a:pt x="16119" y="3687"/>
                  <a:pt x="15830" y="3702"/>
                  <a:pt x="15630" y="3694"/>
                </a:cubicBezTo>
                <a:lnTo>
                  <a:pt x="15542" y="3691"/>
                </a:lnTo>
                <a:lnTo>
                  <a:pt x="15531" y="3722"/>
                </a:lnTo>
                <a:cubicBezTo>
                  <a:pt x="15518" y="3758"/>
                  <a:pt x="15501" y="3769"/>
                  <a:pt x="15448" y="3775"/>
                </a:cubicBezTo>
                <a:cubicBezTo>
                  <a:pt x="15392" y="3781"/>
                  <a:pt x="15387" y="3798"/>
                  <a:pt x="15419" y="3888"/>
                </a:cubicBezTo>
                <a:cubicBezTo>
                  <a:pt x="15444" y="3958"/>
                  <a:pt x="15459" y="4039"/>
                  <a:pt x="15459" y="4094"/>
                </a:cubicBezTo>
                <a:cubicBezTo>
                  <a:pt x="15459" y="4110"/>
                  <a:pt x="15468" y="4150"/>
                  <a:pt x="15479" y="4181"/>
                </a:cubicBezTo>
                <a:cubicBezTo>
                  <a:pt x="15562" y="4423"/>
                  <a:pt x="15628" y="4694"/>
                  <a:pt x="15692" y="5062"/>
                </a:cubicBezTo>
                <a:cubicBezTo>
                  <a:pt x="15705" y="5136"/>
                  <a:pt x="15723" y="5221"/>
                  <a:pt x="15731" y="5252"/>
                </a:cubicBezTo>
                <a:cubicBezTo>
                  <a:pt x="15740" y="5282"/>
                  <a:pt x="15751" y="5329"/>
                  <a:pt x="15757" y="5356"/>
                </a:cubicBezTo>
                <a:cubicBezTo>
                  <a:pt x="15764" y="5382"/>
                  <a:pt x="15779" y="5449"/>
                  <a:pt x="15791" y="5504"/>
                </a:cubicBezTo>
                <a:cubicBezTo>
                  <a:pt x="15813" y="5598"/>
                  <a:pt x="15836" y="5731"/>
                  <a:pt x="15854" y="5875"/>
                </a:cubicBezTo>
                <a:cubicBezTo>
                  <a:pt x="15871" y="6009"/>
                  <a:pt x="15861" y="6313"/>
                  <a:pt x="15831" y="6535"/>
                </a:cubicBezTo>
                <a:cubicBezTo>
                  <a:pt x="15818" y="6640"/>
                  <a:pt x="15815" y="6762"/>
                  <a:pt x="15823" y="6877"/>
                </a:cubicBezTo>
                <a:cubicBezTo>
                  <a:pt x="15841" y="7113"/>
                  <a:pt x="15842" y="7206"/>
                  <a:pt x="15828" y="7351"/>
                </a:cubicBezTo>
                <a:cubicBezTo>
                  <a:pt x="15806" y="7573"/>
                  <a:pt x="15777" y="7747"/>
                  <a:pt x="15737" y="7882"/>
                </a:cubicBezTo>
                <a:cubicBezTo>
                  <a:pt x="15720" y="7939"/>
                  <a:pt x="15720" y="7940"/>
                  <a:pt x="15734" y="7948"/>
                </a:cubicBezTo>
                <a:cubicBezTo>
                  <a:pt x="15742" y="7953"/>
                  <a:pt x="15761" y="7966"/>
                  <a:pt x="15776" y="7978"/>
                </a:cubicBezTo>
                <a:cubicBezTo>
                  <a:pt x="15803" y="8001"/>
                  <a:pt x="15834" y="8020"/>
                  <a:pt x="15889" y="8050"/>
                </a:cubicBezTo>
                <a:cubicBezTo>
                  <a:pt x="15939" y="8076"/>
                  <a:pt x="16125" y="8138"/>
                  <a:pt x="16140" y="8133"/>
                </a:cubicBezTo>
                <a:cubicBezTo>
                  <a:pt x="16147" y="8130"/>
                  <a:pt x="16170" y="8117"/>
                  <a:pt x="16191" y="8105"/>
                </a:cubicBezTo>
                <a:cubicBezTo>
                  <a:pt x="16213" y="8092"/>
                  <a:pt x="16241" y="8078"/>
                  <a:pt x="16253" y="8073"/>
                </a:cubicBezTo>
                <a:cubicBezTo>
                  <a:pt x="16286" y="8061"/>
                  <a:pt x="16503" y="8056"/>
                  <a:pt x="16582" y="8065"/>
                </a:cubicBezTo>
                <a:cubicBezTo>
                  <a:pt x="16656" y="8073"/>
                  <a:pt x="16689" y="8085"/>
                  <a:pt x="16783" y="8139"/>
                </a:cubicBezTo>
                <a:cubicBezTo>
                  <a:pt x="16857" y="8182"/>
                  <a:pt x="16867" y="8182"/>
                  <a:pt x="16940" y="8150"/>
                </a:cubicBezTo>
                <a:cubicBezTo>
                  <a:pt x="17022" y="8114"/>
                  <a:pt x="17171" y="8099"/>
                  <a:pt x="17276" y="8116"/>
                </a:cubicBezTo>
                <a:cubicBezTo>
                  <a:pt x="17344" y="8127"/>
                  <a:pt x="17904" y="8127"/>
                  <a:pt x="17984" y="8116"/>
                </a:cubicBezTo>
                <a:cubicBezTo>
                  <a:pt x="18020" y="8111"/>
                  <a:pt x="18063" y="8110"/>
                  <a:pt x="18080" y="8112"/>
                </a:cubicBezTo>
                <a:cubicBezTo>
                  <a:pt x="18097" y="8115"/>
                  <a:pt x="18133" y="8115"/>
                  <a:pt x="18161" y="8112"/>
                </a:cubicBezTo>
                <a:cubicBezTo>
                  <a:pt x="18200" y="8108"/>
                  <a:pt x="18216" y="8103"/>
                  <a:pt x="18236" y="8086"/>
                </a:cubicBezTo>
                <a:cubicBezTo>
                  <a:pt x="18283" y="8046"/>
                  <a:pt x="18356" y="7883"/>
                  <a:pt x="18411" y="7697"/>
                </a:cubicBezTo>
                <a:cubicBezTo>
                  <a:pt x="18457" y="7538"/>
                  <a:pt x="18457" y="7538"/>
                  <a:pt x="18571" y="7426"/>
                </a:cubicBezTo>
                <a:cubicBezTo>
                  <a:pt x="18658" y="7339"/>
                  <a:pt x="18755" y="7095"/>
                  <a:pt x="18767" y="6929"/>
                </a:cubicBezTo>
                <a:cubicBezTo>
                  <a:pt x="18772" y="6858"/>
                  <a:pt x="18774" y="6851"/>
                  <a:pt x="18794" y="6835"/>
                </a:cubicBezTo>
                <a:cubicBezTo>
                  <a:pt x="18808" y="6823"/>
                  <a:pt x="18824" y="6817"/>
                  <a:pt x="18847" y="6817"/>
                </a:cubicBezTo>
                <a:cubicBezTo>
                  <a:pt x="18940" y="6817"/>
                  <a:pt x="19007" y="6942"/>
                  <a:pt x="19007" y="7114"/>
                </a:cubicBezTo>
                <a:cubicBezTo>
                  <a:pt x="19007" y="7216"/>
                  <a:pt x="18962" y="7404"/>
                  <a:pt x="18918" y="7486"/>
                </a:cubicBezTo>
                <a:cubicBezTo>
                  <a:pt x="18912" y="7497"/>
                  <a:pt x="18907" y="7518"/>
                  <a:pt x="18907" y="7533"/>
                </a:cubicBezTo>
                <a:cubicBezTo>
                  <a:pt x="18907" y="7564"/>
                  <a:pt x="18907" y="7564"/>
                  <a:pt x="19066" y="7571"/>
                </a:cubicBezTo>
                <a:cubicBezTo>
                  <a:pt x="19192" y="7576"/>
                  <a:pt x="19222" y="7571"/>
                  <a:pt x="19271" y="7534"/>
                </a:cubicBezTo>
                <a:cubicBezTo>
                  <a:pt x="19290" y="7521"/>
                  <a:pt x="19339" y="7492"/>
                  <a:pt x="19379" y="7470"/>
                </a:cubicBezTo>
                <a:cubicBezTo>
                  <a:pt x="19436" y="7439"/>
                  <a:pt x="19473" y="7410"/>
                  <a:pt x="19548" y="7341"/>
                </a:cubicBezTo>
                <a:cubicBezTo>
                  <a:pt x="19697" y="7203"/>
                  <a:pt x="19718" y="7186"/>
                  <a:pt x="19887" y="7079"/>
                </a:cubicBezTo>
                <a:cubicBezTo>
                  <a:pt x="19929" y="7052"/>
                  <a:pt x="19974" y="7022"/>
                  <a:pt x="19987" y="7012"/>
                </a:cubicBezTo>
                <a:cubicBezTo>
                  <a:pt x="20027" y="6981"/>
                  <a:pt x="20149" y="6916"/>
                  <a:pt x="20192" y="6903"/>
                </a:cubicBezTo>
                <a:cubicBezTo>
                  <a:pt x="20301" y="6873"/>
                  <a:pt x="20379" y="6911"/>
                  <a:pt x="20379" y="6993"/>
                </a:cubicBezTo>
                <a:cubicBezTo>
                  <a:pt x="20379" y="7049"/>
                  <a:pt x="20307" y="7119"/>
                  <a:pt x="20162" y="7209"/>
                </a:cubicBezTo>
                <a:cubicBezTo>
                  <a:pt x="19999" y="7309"/>
                  <a:pt x="19996" y="7312"/>
                  <a:pt x="19825" y="7469"/>
                </a:cubicBezTo>
                <a:cubicBezTo>
                  <a:pt x="19660" y="7621"/>
                  <a:pt x="19648" y="7637"/>
                  <a:pt x="19677" y="7666"/>
                </a:cubicBezTo>
                <a:cubicBezTo>
                  <a:pt x="19694" y="7682"/>
                  <a:pt x="19720" y="7671"/>
                  <a:pt x="19790" y="7621"/>
                </a:cubicBezTo>
                <a:cubicBezTo>
                  <a:pt x="19822" y="7598"/>
                  <a:pt x="19865" y="7569"/>
                  <a:pt x="19887" y="7557"/>
                </a:cubicBezTo>
                <a:cubicBezTo>
                  <a:pt x="19908" y="7545"/>
                  <a:pt x="19937" y="7526"/>
                  <a:pt x="19951" y="7514"/>
                </a:cubicBezTo>
                <a:cubicBezTo>
                  <a:pt x="19965" y="7502"/>
                  <a:pt x="20030" y="7468"/>
                  <a:pt x="20094" y="7438"/>
                </a:cubicBezTo>
                <a:cubicBezTo>
                  <a:pt x="20159" y="7408"/>
                  <a:pt x="20247" y="7362"/>
                  <a:pt x="20289" y="7336"/>
                </a:cubicBezTo>
                <a:cubicBezTo>
                  <a:pt x="20407" y="7261"/>
                  <a:pt x="20526" y="7203"/>
                  <a:pt x="20570" y="7198"/>
                </a:cubicBezTo>
                <a:cubicBezTo>
                  <a:pt x="20620" y="7193"/>
                  <a:pt x="20658" y="7209"/>
                  <a:pt x="20688" y="7248"/>
                </a:cubicBezTo>
                <a:cubicBezTo>
                  <a:pt x="20714" y="7282"/>
                  <a:pt x="20720" y="7330"/>
                  <a:pt x="20703" y="7361"/>
                </a:cubicBezTo>
                <a:cubicBezTo>
                  <a:pt x="20691" y="7384"/>
                  <a:pt x="20649" y="7426"/>
                  <a:pt x="20630" y="7434"/>
                </a:cubicBezTo>
                <a:cubicBezTo>
                  <a:pt x="20622" y="7438"/>
                  <a:pt x="20603" y="7448"/>
                  <a:pt x="20588" y="7457"/>
                </a:cubicBezTo>
                <a:cubicBezTo>
                  <a:pt x="20524" y="7496"/>
                  <a:pt x="20412" y="7561"/>
                  <a:pt x="20255" y="7649"/>
                </a:cubicBezTo>
                <a:cubicBezTo>
                  <a:pt x="20231" y="7662"/>
                  <a:pt x="20179" y="7696"/>
                  <a:pt x="20140" y="7724"/>
                </a:cubicBezTo>
                <a:cubicBezTo>
                  <a:pt x="20081" y="7767"/>
                  <a:pt x="19973" y="7826"/>
                  <a:pt x="19957" y="7826"/>
                </a:cubicBezTo>
                <a:cubicBezTo>
                  <a:pt x="19954" y="7826"/>
                  <a:pt x="19918" y="7842"/>
                  <a:pt x="19876" y="7861"/>
                </a:cubicBezTo>
                <a:cubicBezTo>
                  <a:pt x="19809" y="7890"/>
                  <a:pt x="19798" y="7898"/>
                  <a:pt x="19794" y="7916"/>
                </a:cubicBezTo>
                <a:cubicBezTo>
                  <a:pt x="19783" y="7964"/>
                  <a:pt x="19798" y="7962"/>
                  <a:pt x="19934" y="7896"/>
                </a:cubicBezTo>
                <a:cubicBezTo>
                  <a:pt x="20003" y="7862"/>
                  <a:pt x="20064" y="7840"/>
                  <a:pt x="20129" y="7822"/>
                </a:cubicBezTo>
                <a:cubicBezTo>
                  <a:pt x="20203" y="7802"/>
                  <a:pt x="20268" y="7777"/>
                  <a:pt x="20413" y="7710"/>
                </a:cubicBezTo>
                <a:cubicBezTo>
                  <a:pt x="20613" y="7618"/>
                  <a:pt x="20647" y="7607"/>
                  <a:pt x="20685" y="7622"/>
                </a:cubicBezTo>
                <a:cubicBezTo>
                  <a:pt x="20751" y="7649"/>
                  <a:pt x="20772" y="7748"/>
                  <a:pt x="20723" y="7803"/>
                </a:cubicBezTo>
                <a:cubicBezTo>
                  <a:pt x="20705" y="7824"/>
                  <a:pt x="20508" y="7922"/>
                  <a:pt x="20367" y="7981"/>
                </a:cubicBezTo>
                <a:cubicBezTo>
                  <a:pt x="20337" y="7994"/>
                  <a:pt x="20276" y="8023"/>
                  <a:pt x="20231" y="8045"/>
                </a:cubicBezTo>
                <a:cubicBezTo>
                  <a:pt x="20098" y="8113"/>
                  <a:pt x="20061" y="8128"/>
                  <a:pt x="19965" y="8153"/>
                </a:cubicBezTo>
                <a:cubicBezTo>
                  <a:pt x="19824" y="8188"/>
                  <a:pt x="19817" y="8192"/>
                  <a:pt x="19793" y="8240"/>
                </a:cubicBezTo>
                <a:cubicBezTo>
                  <a:pt x="19782" y="8264"/>
                  <a:pt x="19776" y="8284"/>
                  <a:pt x="19780" y="8287"/>
                </a:cubicBezTo>
                <a:cubicBezTo>
                  <a:pt x="19787" y="8294"/>
                  <a:pt x="19863" y="8276"/>
                  <a:pt x="19879" y="8264"/>
                </a:cubicBezTo>
                <a:cubicBezTo>
                  <a:pt x="19903" y="8247"/>
                  <a:pt x="19974" y="8232"/>
                  <a:pt x="20061" y="8227"/>
                </a:cubicBezTo>
                <a:cubicBezTo>
                  <a:pt x="20142" y="8222"/>
                  <a:pt x="20175" y="8217"/>
                  <a:pt x="20258" y="8192"/>
                </a:cubicBezTo>
                <a:cubicBezTo>
                  <a:pt x="20406" y="8148"/>
                  <a:pt x="20438" y="8142"/>
                  <a:pt x="20478" y="8153"/>
                </a:cubicBezTo>
                <a:cubicBezTo>
                  <a:pt x="20497" y="8157"/>
                  <a:pt x="20521" y="8169"/>
                  <a:pt x="20532" y="8180"/>
                </a:cubicBezTo>
                <a:cubicBezTo>
                  <a:pt x="20548" y="8196"/>
                  <a:pt x="20550" y="8203"/>
                  <a:pt x="20547" y="8239"/>
                </a:cubicBezTo>
                <a:cubicBezTo>
                  <a:pt x="20544" y="8272"/>
                  <a:pt x="20539" y="8284"/>
                  <a:pt x="20518" y="8306"/>
                </a:cubicBezTo>
                <a:cubicBezTo>
                  <a:pt x="20470" y="8354"/>
                  <a:pt x="20343" y="8403"/>
                  <a:pt x="20150" y="8447"/>
                </a:cubicBezTo>
                <a:cubicBezTo>
                  <a:pt x="20006" y="8480"/>
                  <a:pt x="19987" y="8485"/>
                  <a:pt x="19895" y="8513"/>
                </a:cubicBezTo>
                <a:cubicBezTo>
                  <a:pt x="19803" y="8540"/>
                  <a:pt x="19779" y="8549"/>
                  <a:pt x="19651" y="8612"/>
                </a:cubicBezTo>
                <a:cubicBezTo>
                  <a:pt x="19615" y="8630"/>
                  <a:pt x="19544" y="8661"/>
                  <a:pt x="19492" y="8680"/>
                </a:cubicBezTo>
                <a:cubicBezTo>
                  <a:pt x="19441" y="8700"/>
                  <a:pt x="19372" y="8727"/>
                  <a:pt x="19341" y="8739"/>
                </a:cubicBezTo>
                <a:cubicBezTo>
                  <a:pt x="19244" y="8778"/>
                  <a:pt x="19108" y="8819"/>
                  <a:pt x="19019" y="8836"/>
                </a:cubicBezTo>
                <a:cubicBezTo>
                  <a:pt x="18949" y="8848"/>
                  <a:pt x="18887" y="8852"/>
                  <a:pt x="18678" y="8858"/>
                </a:cubicBezTo>
                <a:cubicBezTo>
                  <a:pt x="18538" y="8862"/>
                  <a:pt x="18415" y="8867"/>
                  <a:pt x="18405" y="8869"/>
                </a:cubicBezTo>
                <a:cubicBezTo>
                  <a:pt x="18392" y="8872"/>
                  <a:pt x="18379" y="8891"/>
                  <a:pt x="18354" y="8942"/>
                </a:cubicBezTo>
                <a:cubicBezTo>
                  <a:pt x="18309" y="9031"/>
                  <a:pt x="18221" y="9129"/>
                  <a:pt x="18175" y="9141"/>
                </a:cubicBezTo>
                <a:cubicBezTo>
                  <a:pt x="18138" y="9150"/>
                  <a:pt x="18100" y="9168"/>
                  <a:pt x="18092" y="9180"/>
                </a:cubicBezTo>
                <a:cubicBezTo>
                  <a:pt x="18088" y="9184"/>
                  <a:pt x="18073" y="9226"/>
                  <a:pt x="18058" y="9273"/>
                </a:cubicBezTo>
                <a:cubicBezTo>
                  <a:pt x="18042" y="9320"/>
                  <a:pt x="18025" y="9369"/>
                  <a:pt x="18019" y="9381"/>
                </a:cubicBezTo>
                <a:cubicBezTo>
                  <a:pt x="18014" y="9393"/>
                  <a:pt x="18001" y="9428"/>
                  <a:pt x="17989" y="9459"/>
                </a:cubicBezTo>
                <a:cubicBezTo>
                  <a:pt x="17930" y="9623"/>
                  <a:pt x="17916" y="9655"/>
                  <a:pt x="17905" y="9662"/>
                </a:cubicBezTo>
                <a:cubicBezTo>
                  <a:pt x="17898" y="9667"/>
                  <a:pt x="17866" y="9664"/>
                  <a:pt x="17810" y="9652"/>
                </a:cubicBezTo>
                <a:cubicBezTo>
                  <a:pt x="17763" y="9644"/>
                  <a:pt x="17666" y="9627"/>
                  <a:pt x="17594" y="9615"/>
                </a:cubicBezTo>
                <a:cubicBezTo>
                  <a:pt x="17521" y="9603"/>
                  <a:pt x="17434" y="9588"/>
                  <a:pt x="17400" y="9582"/>
                </a:cubicBezTo>
                <a:cubicBezTo>
                  <a:pt x="17219" y="9548"/>
                  <a:pt x="17101" y="9532"/>
                  <a:pt x="16765" y="9492"/>
                </a:cubicBezTo>
                <a:cubicBezTo>
                  <a:pt x="16675" y="9481"/>
                  <a:pt x="16534" y="9459"/>
                  <a:pt x="16451" y="9443"/>
                </a:cubicBezTo>
                <a:cubicBezTo>
                  <a:pt x="16368" y="9427"/>
                  <a:pt x="16269" y="9408"/>
                  <a:pt x="16230" y="9402"/>
                </a:cubicBezTo>
                <a:cubicBezTo>
                  <a:pt x="16026" y="9370"/>
                  <a:pt x="15239" y="9369"/>
                  <a:pt x="15199" y="9400"/>
                </a:cubicBezTo>
                <a:cubicBezTo>
                  <a:pt x="15194" y="9404"/>
                  <a:pt x="15188" y="9442"/>
                  <a:pt x="15185" y="9487"/>
                </a:cubicBezTo>
                <a:cubicBezTo>
                  <a:pt x="15178" y="9593"/>
                  <a:pt x="15160" y="9751"/>
                  <a:pt x="15149" y="9798"/>
                </a:cubicBezTo>
                <a:cubicBezTo>
                  <a:pt x="15140" y="9841"/>
                  <a:pt x="15099" y="9909"/>
                  <a:pt x="15052" y="9958"/>
                </a:cubicBezTo>
                <a:cubicBezTo>
                  <a:pt x="15036" y="9976"/>
                  <a:pt x="15006" y="10009"/>
                  <a:pt x="14987" y="10031"/>
                </a:cubicBezTo>
                <a:cubicBezTo>
                  <a:pt x="14968" y="10053"/>
                  <a:pt x="14935" y="10088"/>
                  <a:pt x="14914" y="10110"/>
                </a:cubicBezTo>
                <a:lnTo>
                  <a:pt x="14877" y="10150"/>
                </a:lnTo>
                <a:lnTo>
                  <a:pt x="14914" y="10181"/>
                </a:lnTo>
                <a:cubicBezTo>
                  <a:pt x="14935" y="10198"/>
                  <a:pt x="14992" y="10249"/>
                  <a:pt x="15041" y="10294"/>
                </a:cubicBezTo>
                <a:cubicBezTo>
                  <a:pt x="15189" y="10432"/>
                  <a:pt x="15488" y="10676"/>
                  <a:pt x="15671" y="10809"/>
                </a:cubicBezTo>
                <a:cubicBezTo>
                  <a:pt x="15713" y="10840"/>
                  <a:pt x="15788" y="10896"/>
                  <a:pt x="15838" y="10934"/>
                </a:cubicBezTo>
                <a:cubicBezTo>
                  <a:pt x="15888" y="10971"/>
                  <a:pt x="15962" y="11023"/>
                  <a:pt x="16004" y="11047"/>
                </a:cubicBezTo>
                <a:cubicBezTo>
                  <a:pt x="16054" y="11077"/>
                  <a:pt x="16086" y="11101"/>
                  <a:pt x="16099" y="11120"/>
                </a:cubicBezTo>
                <a:cubicBezTo>
                  <a:pt x="16114" y="11142"/>
                  <a:pt x="16153" y="11167"/>
                  <a:pt x="16282" y="11239"/>
                </a:cubicBezTo>
                <a:cubicBezTo>
                  <a:pt x="16373" y="11290"/>
                  <a:pt x="16456" y="11337"/>
                  <a:pt x="16466" y="11344"/>
                </a:cubicBezTo>
                <a:cubicBezTo>
                  <a:pt x="16524" y="11381"/>
                  <a:pt x="16692" y="11484"/>
                  <a:pt x="16722" y="11500"/>
                </a:cubicBezTo>
                <a:cubicBezTo>
                  <a:pt x="16858" y="11575"/>
                  <a:pt x="16910" y="11601"/>
                  <a:pt x="16971" y="11625"/>
                </a:cubicBezTo>
                <a:cubicBezTo>
                  <a:pt x="17052" y="11655"/>
                  <a:pt x="17088" y="11676"/>
                  <a:pt x="17171" y="11741"/>
                </a:cubicBezTo>
                <a:cubicBezTo>
                  <a:pt x="17212" y="11772"/>
                  <a:pt x="17275" y="11816"/>
                  <a:pt x="17311" y="11839"/>
                </a:cubicBezTo>
                <a:cubicBezTo>
                  <a:pt x="17347" y="11862"/>
                  <a:pt x="17443" y="11928"/>
                  <a:pt x="17524" y="11986"/>
                </a:cubicBezTo>
                <a:cubicBezTo>
                  <a:pt x="17605" y="12043"/>
                  <a:pt x="17701" y="12109"/>
                  <a:pt x="17737" y="12132"/>
                </a:cubicBezTo>
                <a:cubicBezTo>
                  <a:pt x="17839" y="12196"/>
                  <a:pt x="17891" y="12240"/>
                  <a:pt x="17930" y="12296"/>
                </a:cubicBezTo>
                <a:cubicBezTo>
                  <a:pt x="17949" y="12325"/>
                  <a:pt x="17985" y="12363"/>
                  <a:pt x="18008" y="12380"/>
                </a:cubicBezTo>
                <a:cubicBezTo>
                  <a:pt x="18105" y="12455"/>
                  <a:pt x="18199" y="12537"/>
                  <a:pt x="18243" y="12586"/>
                </a:cubicBezTo>
                <a:cubicBezTo>
                  <a:pt x="18269" y="12615"/>
                  <a:pt x="18317" y="12666"/>
                  <a:pt x="18351" y="12701"/>
                </a:cubicBezTo>
                <a:cubicBezTo>
                  <a:pt x="18437" y="12788"/>
                  <a:pt x="18444" y="12806"/>
                  <a:pt x="18449" y="12938"/>
                </a:cubicBezTo>
                <a:cubicBezTo>
                  <a:pt x="18452" y="13000"/>
                  <a:pt x="18458" y="13053"/>
                  <a:pt x="18463" y="13062"/>
                </a:cubicBezTo>
                <a:cubicBezTo>
                  <a:pt x="18512" y="13145"/>
                  <a:pt x="18532" y="13313"/>
                  <a:pt x="18509" y="13445"/>
                </a:cubicBezTo>
                <a:cubicBezTo>
                  <a:pt x="18497" y="13513"/>
                  <a:pt x="18465" y="13608"/>
                  <a:pt x="18437" y="13659"/>
                </a:cubicBezTo>
                <a:cubicBezTo>
                  <a:pt x="18429" y="13675"/>
                  <a:pt x="18423" y="13709"/>
                  <a:pt x="18421" y="13765"/>
                </a:cubicBezTo>
                <a:cubicBezTo>
                  <a:pt x="18419" y="13810"/>
                  <a:pt x="18413" y="13894"/>
                  <a:pt x="18406" y="13951"/>
                </a:cubicBezTo>
                <a:cubicBezTo>
                  <a:pt x="18396" y="14045"/>
                  <a:pt x="18390" y="14180"/>
                  <a:pt x="18376" y="14637"/>
                </a:cubicBezTo>
                <a:cubicBezTo>
                  <a:pt x="18374" y="14717"/>
                  <a:pt x="18366" y="14846"/>
                  <a:pt x="18359" y="14923"/>
                </a:cubicBezTo>
                <a:cubicBezTo>
                  <a:pt x="18353" y="15000"/>
                  <a:pt x="18345" y="15146"/>
                  <a:pt x="18341" y="15246"/>
                </a:cubicBezTo>
                <a:cubicBezTo>
                  <a:pt x="18336" y="15418"/>
                  <a:pt x="18338" y="16041"/>
                  <a:pt x="18345" y="16129"/>
                </a:cubicBezTo>
                <a:cubicBezTo>
                  <a:pt x="18347" y="16151"/>
                  <a:pt x="18350" y="16287"/>
                  <a:pt x="18352" y="16429"/>
                </a:cubicBezTo>
                <a:cubicBezTo>
                  <a:pt x="18354" y="16572"/>
                  <a:pt x="18358" y="16701"/>
                  <a:pt x="18360" y="16715"/>
                </a:cubicBezTo>
                <a:cubicBezTo>
                  <a:pt x="18382" y="16859"/>
                  <a:pt x="18399" y="16939"/>
                  <a:pt x="18412" y="16963"/>
                </a:cubicBezTo>
                <a:cubicBezTo>
                  <a:pt x="18420" y="16979"/>
                  <a:pt x="18429" y="17012"/>
                  <a:pt x="18431" y="17041"/>
                </a:cubicBezTo>
                <a:cubicBezTo>
                  <a:pt x="18434" y="17086"/>
                  <a:pt x="18445" y="17163"/>
                  <a:pt x="18477" y="17385"/>
                </a:cubicBezTo>
                <a:cubicBezTo>
                  <a:pt x="18485" y="17433"/>
                  <a:pt x="18489" y="17481"/>
                  <a:pt x="18486" y="17492"/>
                </a:cubicBezTo>
                <a:cubicBezTo>
                  <a:pt x="18484" y="17503"/>
                  <a:pt x="18490" y="17539"/>
                  <a:pt x="18500" y="17572"/>
                </a:cubicBezTo>
                <a:cubicBezTo>
                  <a:pt x="18510" y="17604"/>
                  <a:pt x="18520" y="17645"/>
                  <a:pt x="18523" y="17661"/>
                </a:cubicBezTo>
                <a:cubicBezTo>
                  <a:pt x="18526" y="17677"/>
                  <a:pt x="18539" y="17714"/>
                  <a:pt x="18552" y="17744"/>
                </a:cubicBezTo>
                <a:cubicBezTo>
                  <a:pt x="18565" y="17774"/>
                  <a:pt x="18573" y="17801"/>
                  <a:pt x="18570" y="17806"/>
                </a:cubicBezTo>
                <a:cubicBezTo>
                  <a:pt x="18565" y="17812"/>
                  <a:pt x="18582" y="17877"/>
                  <a:pt x="18597" y="17913"/>
                </a:cubicBezTo>
                <a:cubicBezTo>
                  <a:pt x="18601" y="17921"/>
                  <a:pt x="18609" y="17944"/>
                  <a:pt x="18616" y="17964"/>
                </a:cubicBezTo>
                <a:cubicBezTo>
                  <a:pt x="18633" y="18015"/>
                  <a:pt x="18642" y="18029"/>
                  <a:pt x="18665" y="18048"/>
                </a:cubicBezTo>
                <a:cubicBezTo>
                  <a:pt x="18681" y="18061"/>
                  <a:pt x="18685" y="18071"/>
                  <a:pt x="18684" y="18093"/>
                </a:cubicBezTo>
                <a:cubicBezTo>
                  <a:pt x="18683" y="18108"/>
                  <a:pt x="18690" y="18136"/>
                  <a:pt x="18699" y="18154"/>
                </a:cubicBezTo>
                <a:cubicBezTo>
                  <a:pt x="18730" y="18221"/>
                  <a:pt x="18754" y="18266"/>
                  <a:pt x="18760" y="18269"/>
                </a:cubicBezTo>
                <a:cubicBezTo>
                  <a:pt x="18763" y="18271"/>
                  <a:pt x="18770" y="18285"/>
                  <a:pt x="18776" y="18301"/>
                </a:cubicBezTo>
                <a:cubicBezTo>
                  <a:pt x="18789" y="18342"/>
                  <a:pt x="18841" y="18422"/>
                  <a:pt x="18872" y="18451"/>
                </a:cubicBezTo>
                <a:cubicBezTo>
                  <a:pt x="18887" y="18465"/>
                  <a:pt x="18899" y="18483"/>
                  <a:pt x="18899" y="18493"/>
                </a:cubicBezTo>
                <a:cubicBezTo>
                  <a:pt x="18899" y="18509"/>
                  <a:pt x="18948" y="18580"/>
                  <a:pt x="19018" y="18666"/>
                </a:cubicBezTo>
                <a:lnTo>
                  <a:pt x="19045" y="18698"/>
                </a:lnTo>
                <a:lnTo>
                  <a:pt x="19094" y="18697"/>
                </a:lnTo>
                <a:cubicBezTo>
                  <a:pt x="19144" y="18696"/>
                  <a:pt x="19141" y="18695"/>
                  <a:pt x="19215" y="18742"/>
                </a:cubicBezTo>
                <a:cubicBezTo>
                  <a:pt x="19225" y="18748"/>
                  <a:pt x="19247" y="18756"/>
                  <a:pt x="19262" y="18759"/>
                </a:cubicBezTo>
                <a:cubicBezTo>
                  <a:pt x="19337" y="18773"/>
                  <a:pt x="19414" y="18820"/>
                  <a:pt x="19503" y="18907"/>
                </a:cubicBezTo>
                <a:cubicBezTo>
                  <a:pt x="19546" y="18949"/>
                  <a:pt x="19583" y="18978"/>
                  <a:pt x="19610" y="18990"/>
                </a:cubicBezTo>
                <a:cubicBezTo>
                  <a:pt x="19638" y="19003"/>
                  <a:pt x="19654" y="19016"/>
                  <a:pt x="19663" y="19033"/>
                </a:cubicBezTo>
                <a:cubicBezTo>
                  <a:pt x="19670" y="19048"/>
                  <a:pt x="19684" y="19061"/>
                  <a:pt x="19697" y="19066"/>
                </a:cubicBezTo>
                <a:cubicBezTo>
                  <a:pt x="19710" y="19071"/>
                  <a:pt x="19731" y="19078"/>
                  <a:pt x="19743" y="19083"/>
                </a:cubicBezTo>
                <a:cubicBezTo>
                  <a:pt x="19757" y="19087"/>
                  <a:pt x="19777" y="19104"/>
                  <a:pt x="19790" y="19120"/>
                </a:cubicBezTo>
                <a:cubicBezTo>
                  <a:pt x="19803" y="19135"/>
                  <a:pt x="19832" y="19156"/>
                  <a:pt x="19854" y="19166"/>
                </a:cubicBezTo>
                <a:cubicBezTo>
                  <a:pt x="19876" y="19176"/>
                  <a:pt x="19911" y="19200"/>
                  <a:pt x="19931" y="19217"/>
                </a:cubicBezTo>
                <a:cubicBezTo>
                  <a:pt x="19971" y="19252"/>
                  <a:pt x="20087" y="19303"/>
                  <a:pt x="20245" y="19353"/>
                </a:cubicBezTo>
                <a:cubicBezTo>
                  <a:pt x="20288" y="19367"/>
                  <a:pt x="20347" y="19389"/>
                  <a:pt x="20377" y="19402"/>
                </a:cubicBezTo>
                <a:cubicBezTo>
                  <a:pt x="20420" y="19423"/>
                  <a:pt x="20437" y="19427"/>
                  <a:pt x="20481" y="19426"/>
                </a:cubicBezTo>
                <a:cubicBezTo>
                  <a:pt x="20510" y="19426"/>
                  <a:pt x="20547" y="19420"/>
                  <a:pt x="20569" y="19412"/>
                </a:cubicBezTo>
                <a:cubicBezTo>
                  <a:pt x="20604" y="19399"/>
                  <a:pt x="20608" y="19399"/>
                  <a:pt x="20722" y="19416"/>
                </a:cubicBezTo>
                <a:cubicBezTo>
                  <a:pt x="20819" y="19430"/>
                  <a:pt x="20857" y="19432"/>
                  <a:pt x="20942" y="19428"/>
                </a:cubicBezTo>
                <a:cubicBezTo>
                  <a:pt x="21255" y="19414"/>
                  <a:pt x="21248" y="19414"/>
                  <a:pt x="21300" y="19427"/>
                </a:cubicBezTo>
                <a:cubicBezTo>
                  <a:pt x="21422" y="19457"/>
                  <a:pt x="21510" y="19525"/>
                  <a:pt x="21510" y="19589"/>
                </a:cubicBezTo>
                <a:cubicBezTo>
                  <a:pt x="21510" y="19600"/>
                  <a:pt x="21519" y="19610"/>
                  <a:pt x="21537" y="19619"/>
                </a:cubicBezTo>
                <a:cubicBezTo>
                  <a:pt x="21570" y="19636"/>
                  <a:pt x="21595" y="19678"/>
                  <a:pt x="21595" y="19715"/>
                </a:cubicBezTo>
                <a:cubicBezTo>
                  <a:pt x="21595" y="19734"/>
                  <a:pt x="21589" y="19747"/>
                  <a:pt x="21572" y="19763"/>
                </a:cubicBezTo>
                <a:cubicBezTo>
                  <a:pt x="21526" y="19807"/>
                  <a:pt x="21318" y="19915"/>
                  <a:pt x="21134" y="19990"/>
                </a:cubicBezTo>
                <a:cubicBezTo>
                  <a:pt x="21087" y="20009"/>
                  <a:pt x="21038" y="20030"/>
                  <a:pt x="21024" y="20036"/>
                </a:cubicBezTo>
                <a:cubicBezTo>
                  <a:pt x="21011" y="20042"/>
                  <a:pt x="20998" y="20046"/>
                  <a:pt x="20995" y="20046"/>
                </a:cubicBezTo>
                <a:cubicBezTo>
                  <a:pt x="20992" y="20046"/>
                  <a:pt x="20975" y="20053"/>
                  <a:pt x="20957" y="20060"/>
                </a:cubicBezTo>
                <a:cubicBezTo>
                  <a:pt x="20882" y="20093"/>
                  <a:pt x="20596" y="20187"/>
                  <a:pt x="20390" y="20247"/>
                </a:cubicBezTo>
                <a:cubicBezTo>
                  <a:pt x="20191" y="20305"/>
                  <a:pt x="19860" y="20362"/>
                  <a:pt x="19624" y="20380"/>
                </a:cubicBezTo>
                <a:cubicBezTo>
                  <a:pt x="19419" y="20396"/>
                  <a:pt x="19188" y="20385"/>
                  <a:pt x="19110" y="20358"/>
                </a:cubicBezTo>
                <a:cubicBezTo>
                  <a:pt x="19087" y="20349"/>
                  <a:pt x="19049" y="20343"/>
                  <a:pt x="19025" y="20343"/>
                </a:cubicBezTo>
                <a:cubicBezTo>
                  <a:pt x="19000" y="20343"/>
                  <a:pt x="18949" y="20338"/>
                  <a:pt x="18911" y="20332"/>
                </a:cubicBezTo>
                <a:cubicBezTo>
                  <a:pt x="18872" y="20326"/>
                  <a:pt x="18806" y="20319"/>
                  <a:pt x="18763" y="20317"/>
                </a:cubicBezTo>
                <a:lnTo>
                  <a:pt x="18686" y="20312"/>
                </a:lnTo>
                <a:lnTo>
                  <a:pt x="18658" y="20339"/>
                </a:lnTo>
                <a:cubicBezTo>
                  <a:pt x="18642" y="20353"/>
                  <a:pt x="18616" y="20380"/>
                  <a:pt x="18600" y="20399"/>
                </a:cubicBezTo>
                <a:cubicBezTo>
                  <a:pt x="18584" y="20418"/>
                  <a:pt x="18565" y="20436"/>
                  <a:pt x="18556" y="20440"/>
                </a:cubicBezTo>
                <a:cubicBezTo>
                  <a:pt x="18537" y="20451"/>
                  <a:pt x="18411" y="20459"/>
                  <a:pt x="18055" y="20473"/>
                </a:cubicBezTo>
                <a:cubicBezTo>
                  <a:pt x="17751" y="20486"/>
                  <a:pt x="17643" y="20483"/>
                  <a:pt x="17579" y="20464"/>
                </a:cubicBezTo>
                <a:cubicBezTo>
                  <a:pt x="17535" y="20451"/>
                  <a:pt x="17458" y="20409"/>
                  <a:pt x="17442" y="20391"/>
                </a:cubicBezTo>
                <a:cubicBezTo>
                  <a:pt x="17435" y="20383"/>
                  <a:pt x="17429" y="20348"/>
                  <a:pt x="17426" y="20292"/>
                </a:cubicBezTo>
                <a:cubicBezTo>
                  <a:pt x="17423" y="20245"/>
                  <a:pt x="17418" y="20179"/>
                  <a:pt x="17415" y="20147"/>
                </a:cubicBezTo>
                <a:cubicBezTo>
                  <a:pt x="17410" y="20089"/>
                  <a:pt x="17410" y="20086"/>
                  <a:pt x="17430" y="20064"/>
                </a:cubicBezTo>
                <a:lnTo>
                  <a:pt x="17450" y="20040"/>
                </a:lnTo>
                <a:lnTo>
                  <a:pt x="17436" y="20007"/>
                </a:lnTo>
                <a:cubicBezTo>
                  <a:pt x="17393" y="19911"/>
                  <a:pt x="17372" y="19773"/>
                  <a:pt x="17377" y="19612"/>
                </a:cubicBezTo>
                <a:cubicBezTo>
                  <a:pt x="17379" y="19547"/>
                  <a:pt x="17385" y="19472"/>
                  <a:pt x="17389" y="19446"/>
                </a:cubicBezTo>
                <a:cubicBezTo>
                  <a:pt x="17397" y="19398"/>
                  <a:pt x="17427" y="19305"/>
                  <a:pt x="17447" y="19266"/>
                </a:cubicBezTo>
                <a:cubicBezTo>
                  <a:pt x="17453" y="19255"/>
                  <a:pt x="17458" y="19234"/>
                  <a:pt x="17458" y="19220"/>
                </a:cubicBezTo>
                <a:cubicBezTo>
                  <a:pt x="17458" y="19195"/>
                  <a:pt x="17481" y="19163"/>
                  <a:pt x="17498" y="19163"/>
                </a:cubicBezTo>
                <a:cubicBezTo>
                  <a:pt x="17502" y="19163"/>
                  <a:pt x="17505" y="19158"/>
                  <a:pt x="17505" y="19151"/>
                </a:cubicBezTo>
                <a:cubicBezTo>
                  <a:pt x="17505" y="19145"/>
                  <a:pt x="17515" y="19094"/>
                  <a:pt x="17529" y="19038"/>
                </a:cubicBezTo>
                <a:lnTo>
                  <a:pt x="17553" y="18937"/>
                </a:lnTo>
                <a:lnTo>
                  <a:pt x="17553" y="18633"/>
                </a:lnTo>
                <a:cubicBezTo>
                  <a:pt x="17553" y="18465"/>
                  <a:pt x="17550" y="18297"/>
                  <a:pt x="17548" y="18258"/>
                </a:cubicBezTo>
                <a:cubicBezTo>
                  <a:pt x="17542" y="18171"/>
                  <a:pt x="17514" y="17958"/>
                  <a:pt x="17505" y="17928"/>
                </a:cubicBezTo>
                <a:cubicBezTo>
                  <a:pt x="17501" y="17916"/>
                  <a:pt x="17492" y="17880"/>
                  <a:pt x="17484" y="17848"/>
                </a:cubicBezTo>
                <a:cubicBezTo>
                  <a:pt x="17474" y="17804"/>
                  <a:pt x="17466" y="17786"/>
                  <a:pt x="17451" y="17775"/>
                </a:cubicBezTo>
                <a:cubicBezTo>
                  <a:pt x="17440" y="17767"/>
                  <a:pt x="17412" y="17743"/>
                  <a:pt x="17388" y="17721"/>
                </a:cubicBezTo>
                <a:cubicBezTo>
                  <a:pt x="17365" y="17700"/>
                  <a:pt x="17327" y="17669"/>
                  <a:pt x="17304" y="17653"/>
                </a:cubicBezTo>
                <a:cubicBezTo>
                  <a:pt x="17281" y="17638"/>
                  <a:pt x="17258" y="17614"/>
                  <a:pt x="17252" y="17602"/>
                </a:cubicBezTo>
                <a:cubicBezTo>
                  <a:pt x="17246" y="17590"/>
                  <a:pt x="17238" y="17574"/>
                  <a:pt x="17233" y="17568"/>
                </a:cubicBezTo>
                <a:cubicBezTo>
                  <a:pt x="17217" y="17544"/>
                  <a:pt x="17155" y="17412"/>
                  <a:pt x="17130" y="17349"/>
                </a:cubicBezTo>
                <a:cubicBezTo>
                  <a:pt x="17071" y="17198"/>
                  <a:pt x="17063" y="17088"/>
                  <a:pt x="17105" y="16991"/>
                </a:cubicBezTo>
                <a:lnTo>
                  <a:pt x="17119" y="16960"/>
                </a:lnTo>
                <a:lnTo>
                  <a:pt x="17088" y="16899"/>
                </a:lnTo>
                <a:cubicBezTo>
                  <a:pt x="17071" y="16865"/>
                  <a:pt x="17049" y="16821"/>
                  <a:pt x="17040" y="16800"/>
                </a:cubicBezTo>
                <a:cubicBezTo>
                  <a:pt x="17030" y="16780"/>
                  <a:pt x="17018" y="16753"/>
                  <a:pt x="17012" y="16741"/>
                </a:cubicBezTo>
                <a:cubicBezTo>
                  <a:pt x="16984" y="16680"/>
                  <a:pt x="16934" y="16560"/>
                  <a:pt x="16899" y="16472"/>
                </a:cubicBezTo>
                <a:cubicBezTo>
                  <a:pt x="16879" y="16418"/>
                  <a:pt x="16851" y="16356"/>
                  <a:pt x="16839" y="16334"/>
                </a:cubicBezTo>
                <a:cubicBezTo>
                  <a:pt x="16825" y="16311"/>
                  <a:pt x="16805" y="16253"/>
                  <a:pt x="16788" y="16186"/>
                </a:cubicBezTo>
                <a:cubicBezTo>
                  <a:pt x="16751" y="16040"/>
                  <a:pt x="16737" y="16001"/>
                  <a:pt x="16644" y="15780"/>
                </a:cubicBezTo>
                <a:cubicBezTo>
                  <a:pt x="16601" y="15676"/>
                  <a:pt x="16563" y="15577"/>
                  <a:pt x="16561" y="15560"/>
                </a:cubicBezTo>
                <a:cubicBezTo>
                  <a:pt x="16557" y="15529"/>
                  <a:pt x="16559" y="15526"/>
                  <a:pt x="16607" y="15477"/>
                </a:cubicBezTo>
                <a:cubicBezTo>
                  <a:pt x="16634" y="15450"/>
                  <a:pt x="16670" y="15407"/>
                  <a:pt x="16687" y="15383"/>
                </a:cubicBezTo>
                <a:cubicBezTo>
                  <a:pt x="16704" y="15358"/>
                  <a:pt x="16722" y="15335"/>
                  <a:pt x="16726" y="15331"/>
                </a:cubicBezTo>
                <a:cubicBezTo>
                  <a:pt x="16731" y="15326"/>
                  <a:pt x="16748" y="15304"/>
                  <a:pt x="16764" y="15280"/>
                </a:cubicBezTo>
                <a:lnTo>
                  <a:pt x="16795" y="15239"/>
                </a:lnTo>
                <a:lnTo>
                  <a:pt x="16769" y="15170"/>
                </a:lnTo>
                <a:cubicBezTo>
                  <a:pt x="16755" y="15132"/>
                  <a:pt x="16739" y="15086"/>
                  <a:pt x="16734" y="15068"/>
                </a:cubicBezTo>
                <a:cubicBezTo>
                  <a:pt x="16728" y="15049"/>
                  <a:pt x="16712" y="15001"/>
                  <a:pt x="16699" y="14960"/>
                </a:cubicBezTo>
                <a:cubicBezTo>
                  <a:pt x="16685" y="14919"/>
                  <a:pt x="16661" y="14836"/>
                  <a:pt x="16645" y="14775"/>
                </a:cubicBezTo>
                <a:cubicBezTo>
                  <a:pt x="16628" y="14713"/>
                  <a:pt x="16606" y="14638"/>
                  <a:pt x="16595" y="14608"/>
                </a:cubicBezTo>
                <a:cubicBezTo>
                  <a:pt x="16551" y="14478"/>
                  <a:pt x="16506" y="14317"/>
                  <a:pt x="16481" y="14193"/>
                </a:cubicBezTo>
                <a:cubicBezTo>
                  <a:pt x="16471" y="14142"/>
                  <a:pt x="16459" y="14126"/>
                  <a:pt x="16364" y="14031"/>
                </a:cubicBezTo>
                <a:cubicBezTo>
                  <a:pt x="16255" y="13925"/>
                  <a:pt x="16251" y="13918"/>
                  <a:pt x="16255" y="13871"/>
                </a:cubicBezTo>
                <a:cubicBezTo>
                  <a:pt x="16257" y="13849"/>
                  <a:pt x="16268" y="13793"/>
                  <a:pt x="16280" y="13747"/>
                </a:cubicBezTo>
                <a:lnTo>
                  <a:pt x="16302" y="13662"/>
                </a:lnTo>
                <a:lnTo>
                  <a:pt x="16243" y="13610"/>
                </a:lnTo>
                <a:cubicBezTo>
                  <a:pt x="16167" y="13542"/>
                  <a:pt x="16076" y="13473"/>
                  <a:pt x="15991" y="13417"/>
                </a:cubicBezTo>
                <a:cubicBezTo>
                  <a:pt x="15891" y="13351"/>
                  <a:pt x="15854" y="13325"/>
                  <a:pt x="15806" y="13283"/>
                </a:cubicBezTo>
                <a:cubicBezTo>
                  <a:pt x="15759" y="13243"/>
                  <a:pt x="15794" y="13256"/>
                  <a:pt x="15393" y="13135"/>
                </a:cubicBezTo>
                <a:cubicBezTo>
                  <a:pt x="15175" y="13069"/>
                  <a:pt x="15063" y="13043"/>
                  <a:pt x="14894" y="13020"/>
                </a:cubicBezTo>
                <a:cubicBezTo>
                  <a:pt x="14729" y="12998"/>
                  <a:pt x="14530" y="12963"/>
                  <a:pt x="14446" y="12943"/>
                </a:cubicBezTo>
                <a:cubicBezTo>
                  <a:pt x="14422" y="12937"/>
                  <a:pt x="14362" y="12925"/>
                  <a:pt x="14313" y="12917"/>
                </a:cubicBezTo>
                <a:cubicBezTo>
                  <a:pt x="14198" y="12897"/>
                  <a:pt x="13963" y="12826"/>
                  <a:pt x="13708" y="12735"/>
                </a:cubicBezTo>
                <a:cubicBezTo>
                  <a:pt x="13576" y="12686"/>
                  <a:pt x="13564" y="12681"/>
                  <a:pt x="13484" y="12633"/>
                </a:cubicBezTo>
                <a:cubicBezTo>
                  <a:pt x="13410" y="12588"/>
                  <a:pt x="13246" y="12518"/>
                  <a:pt x="13200" y="12510"/>
                </a:cubicBezTo>
                <a:cubicBezTo>
                  <a:pt x="13177" y="12507"/>
                  <a:pt x="13173" y="12510"/>
                  <a:pt x="13100" y="12598"/>
                </a:cubicBezTo>
                <a:cubicBezTo>
                  <a:pt x="13057" y="12649"/>
                  <a:pt x="13014" y="12702"/>
                  <a:pt x="13004" y="12715"/>
                </a:cubicBezTo>
                <a:cubicBezTo>
                  <a:pt x="12993" y="12729"/>
                  <a:pt x="12940" y="12793"/>
                  <a:pt x="12888" y="12856"/>
                </a:cubicBezTo>
                <a:cubicBezTo>
                  <a:pt x="12834" y="12920"/>
                  <a:pt x="12775" y="12993"/>
                  <a:pt x="12756" y="13017"/>
                </a:cubicBezTo>
                <a:cubicBezTo>
                  <a:pt x="12736" y="13041"/>
                  <a:pt x="12719" y="13063"/>
                  <a:pt x="12717" y="13065"/>
                </a:cubicBezTo>
                <a:cubicBezTo>
                  <a:pt x="12698" y="13081"/>
                  <a:pt x="12649" y="13158"/>
                  <a:pt x="12605" y="13239"/>
                </a:cubicBezTo>
                <a:cubicBezTo>
                  <a:pt x="12549" y="13341"/>
                  <a:pt x="12508" y="13415"/>
                  <a:pt x="12482" y="13458"/>
                </a:cubicBezTo>
                <a:cubicBezTo>
                  <a:pt x="12465" y="13488"/>
                  <a:pt x="12429" y="13552"/>
                  <a:pt x="12361" y="13677"/>
                </a:cubicBezTo>
                <a:cubicBezTo>
                  <a:pt x="12334" y="13726"/>
                  <a:pt x="12297" y="13792"/>
                  <a:pt x="12279" y="13825"/>
                </a:cubicBezTo>
                <a:cubicBezTo>
                  <a:pt x="12206" y="13958"/>
                  <a:pt x="12055" y="14237"/>
                  <a:pt x="11962" y="14411"/>
                </a:cubicBezTo>
                <a:cubicBezTo>
                  <a:pt x="11867" y="14589"/>
                  <a:pt x="11809" y="14696"/>
                  <a:pt x="11750" y="14800"/>
                </a:cubicBezTo>
                <a:cubicBezTo>
                  <a:pt x="11735" y="14827"/>
                  <a:pt x="11706" y="14881"/>
                  <a:pt x="11685" y="14919"/>
                </a:cubicBezTo>
                <a:cubicBezTo>
                  <a:pt x="11664" y="14958"/>
                  <a:pt x="11633" y="15013"/>
                  <a:pt x="11617" y="15042"/>
                </a:cubicBezTo>
                <a:cubicBezTo>
                  <a:pt x="11560" y="15145"/>
                  <a:pt x="11525" y="15206"/>
                  <a:pt x="11502" y="15246"/>
                </a:cubicBezTo>
                <a:cubicBezTo>
                  <a:pt x="11471" y="15301"/>
                  <a:pt x="11378" y="15462"/>
                  <a:pt x="11369" y="15476"/>
                </a:cubicBezTo>
                <a:cubicBezTo>
                  <a:pt x="11365" y="15482"/>
                  <a:pt x="11343" y="15518"/>
                  <a:pt x="11321" y="15556"/>
                </a:cubicBezTo>
                <a:cubicBezTo>
                  <a:pt x="11298" y="15594"/>
                  <a:pt x="11274" y="15634"/>
                  <a:pt x="11268" y="15645"/>
                </a:cubicBezTo>
                <a:cubicBezTo>
                  <a:pt x="11061" y="15978"/>
                  <a:pt x="10942" y="16149"/>
                  <a:pt x="10811" y="16307"/>
                </a:cubicBezTo>
                <a:cubicBezTo>
                  <a:pt x="10778" y="16347"/>
                  <a:pt x="10734" y="16404"/>
                  <a:pt x="10711" y="16435"/>
                </a:cubicBezTo>
                <a:cubicBezTo>
                  <a:pt x="10648" y="16526"/>
                  <a:pt x="10538" y="16630"/>
                  <a:pt x="10422" y="16709"/>
                </a:cubicBezTo>
                <a:cubicBezTo>
                  <a:pt x="10402" y="16722"/>
                  <a:pt x="10360" y="16752"/>
                  <a:pt x="10329" y="16776"/>
                </a:cubicBezTo>
                <a:cubicBezTo>
                  <a:pt x="10266" y="16822"/>
                  <a:pt x="10118" y="16894"/>
                  <a:pt x="9965" y="16952"/>
                </a:cubicBezTo>
                <a:cubicBezTo>
                  <a:pt x="9837" y="17000"/>
                  <a:pt x="9538" y="17096"/>
                  <a:pt x="9196" y="17197"/>
                </a:cubicBezTo>
                <a:cubicBezTo>
                  <a:pt x="9089" y="17229"/>
                  <a:pt x="8681" y="17358"/>
                  <a:pt x="8425" y="17441"/>
                </a:cubicBezTo>
                <a:cubicBezTo>
                  <a:pt x="8096" y="17547"/>
                  <a:pt x="8016" y="17572"/>
                  <a:pt x="7864" y="17613"/>
                </a:cubicBezTo>
                <a:cubicBezTo>
                  <a:pt x="7754" y="17642"/>
                  <a:pt x="7567" y="17698"/>
                  <a:pt x="7500" y="17721"/>
                </a:cubicBezTo>
                <a:cubicBezTo>
                  <a:pt x="7484" y="17727"/>
                  <a:pt x="7404" y="17761"/>
                  <a:pt x="7322" y="17796"/>
                </a:cubicBezTo>
                <a:cubicBezTo>
                  <a:pt x="7189" y="17854"/>
                  <a:pt x="7163" y="17868"/>
                  <a:pt x="7067" y="17938"/>
                </a:cubicBezTo>
                <a:cubicBezTo>
                  <a:pt x="6943" y="18028"/>
                  <a:pt x="6832" y="18098"/>
                  <a:pt x="6663" y="18195"/>
                </a:cubicBezTo>
                <a:cubicBezTo>
                  <a:pt x="6571" y="18248"/>
                  <a:pt x="6556" y="18261"/>
                  <a:pt x="6530" y="18308"/>
                </a:cubicBezTo>
                <a:cubicBezTo>
                  <a:pt x="6495" y="18372"/>
                  <a:pt x="6402" y="18535"/>
                  <a:pt x="6395" y="18544"/>
                </a:cubicBezTo>
                <a:cubicBezTo>
                  <a:pt x="6379" y="18565"/>
                  <a:pt x="6138" y="19017"/>
                  <a:pt x="6105" y="19088"/>
                </a:cubicBezTo>
                <a:cubicBezTo>
                  <a:pt x="6077" y="19150"/>
                  <a:pt x="6077" y="19150"/>
                  <a:pt x="6090" y="19175"/>
                </a:cubicBezTo>
                <a:cubicBezTo>
                  <a:pt x="6104" y="19199"/>
                  <a:pt x="6104" y="19199"/>
                  <a:pt x="6078" y="19238"/>
                </a:cubicBezTo>
                <a:cubicBezTo>
                  <a:pt x="6001" y="19356"/>
                  <a:pt x="5872" y="19524"/>
                  <a:pt x="5850" y="19536"/>
                </a:cubicBezTo>
                <a:cubicBezTo>
                  <a:pt x="5837" y="19543"/>
                  <a:pt x="5793" y="19529"/>
                  <a:pt x="5656" y="19475"/>
                </a:cubicBezTo>
                <a:cubicBezTo>
                  <a:pt x="5592" y="19449"/>
                  <a:pt x="5522" y="19422"/>
                  <a:pt x="5501" y="19414"/>
                </a:cubicBezTo>
                <a:cubicBezTo>
                  <a:pt x="5405" y="19379"/>
                  <a:pt x="5078" y="19213"/>
                  <a:pt x="5009" y="19165"/>
                </a:cubicBezTo>
                <a:cubicBezTo>
                  <a:pt x="4918" y="19102"/>
                  <a:pt x="4892" y="19082"/>
                  <a:pt x="4851" y="19045"/>
                </a:cubicBezTo>
                <a:cubicBezTo>
                  <a:pt x="4826" y="19022"/>
                  <a:pt x="4801" y="19001"/>
                  <a:pt x="4797" y="18997"/>
                </a:cubicBezTo>
                <a:cubicBezTo>
                  <a:pt x="4792" y="18992"/>
                  <a:pt x="4756" y="18961"/>
                  <a:pt x="4717" y="18928"/>
                </a:cubicBezTo>
                <a:cubicBezTo>
                  <a:pt x="4678" y="18894"/>
                  <a:pt x="4642" y="18867"/>
                  <a:pt x="4637" y="18867"/>
                </a:cubicBezTo>
                <a:cubicBezTo>
                  <a:pt x="4632" y="18867"/>
                  <a:pt x="4616" y="18877"/>
                  <a:pt x="4603" y="18891"/>
                </a:cubicBezTo>
                <a:cubicBezTo>
                  <a:pt x="4580" y="18913"/>
                  <a:pt x="4578" y="18921"/>
                  <a:pt x="4570" y="18990"/>
                </a:cubicBezTo>
                <a:cubicBezTo>
                  <a:pt x="4564" y="19041"/>
                  <a:pt x="4564" y="19076"/>
                  <a:pt x="4569" y="19103"/>
                </a:cubicBezTo>
                <a:cubicBezTo>
                  <a:pt x="4573" y="19123"/>
                  <a:pt x="4575" y="19148"/>
                  <a:pt x="4572" y="19158"/>
                </a:cubicBezTo>
                <a:cubicBezTo>
                  <a:pt x="4566" y="19184"/>
                  <a:pt x="4532" y="19216"/>
                  <a:pt x="4511" y="19216"/>
                </a:cubicBezTo>
                <a:cubicBezTo>
                  <a:pt x="4474" y="19216"/>
                  <a:pt x="4409" y="19325"/>
                  <a:pt x="4412" y="19383"/>
                </a:cubicBezTo>
                <a:cubicBezTo>
                  <a:pt x="4412" y="19396"/>
                  <a:pt x="4404" y="19422"/>
                  <a:pt x="4392" y="19442"/>
                </a:cubicBezTo>
                <a:cubicBezTo>
                  <a:pt x="4377" y="19466"/>
                  <a:pt x="4371" y="19490"/>
                  <a:pt x="4369" y="19519"/>
                </a:cubicBezTo>
                <a:cubicBezTo>
                  <a:pt x="4368" y="19542"/>
                  <a:pt x="4361" y="19576"/>
                  <a:pt x="4352" y="19594"/>
                </a:cubicBezTo>
                <a:cubicBezTo>
                  <a:pt x="4343" y="19612"/>
                  <a:pt x="4335" y="19646"/>
                  <a:pt x="4333" y="19670"/>
                </a:cubicBezTo>
                <a:cubicBezTo>
                  <a:pt x="4331" y="19694"/>
                  <a:pt x="4324" y="19719"/>
                  <a:pt x="4318" y="19726"/>
                </a:cubicBezTo>
                <a:cubicBezTo>
                  <a:pt x="4301" y="19744"/>
                  <a:pt x="4281" y="19807"/>
                  <a:pt x="4281" y="19838"/>
                </a:cubicBezTo>
                <a:cubicBezTo>
                  <a:pt x="4281" y="19853"/>
                  <a:pt x="4273" y="19876"/>
                  <a:pt x="4264" y="19890"/>
                </a:cubicBezTo>
                <a:cubicBezTo>
                  <a:pt x="4238" y="19932"/>
                  <a:pt x="4218" y="20020"/>
                  <a:pt x="4216" y="20109"/>
                </a:cubicBezTo>
                <a:cubicBezTo>
                  <a:pt x="4214" y="20164"/>
                  <a:pt x="4209" y="20204"/>
                  <a:pt x="4200" y="20230"/>
                </a:cubicBezTo>
                <a:cubicBezTo>
                  <a:pt x="4186" y="20268"/>
                  <a:pt x="4186" y="20269"/>
                  <a:pt x="4202" y="20307"/>
                </a:cubicBezTo>
                <a:cubicBezTo>
                  <a:pt x="4211" y="20327"/>
                  <a:pt x="4221" y="20367"/>
                  <a:pt x="4223" y="20394"/>
                </a:cubicBezTo>
                <a:cubicBezTo>
                  <a:pt x="4225" y="20421"/>
                  <a:pt x="4231" y="20453"/>
                  <a:pt x="4236" y="20466"/>
                </a:cubicBezTo>
                <a:cubicBezTo>
                  <a:pt x="4240" y="20478"/>
                  <a:pt x="4246" y="20544"/>
                  <a:pt x="4250" y="20614"/>
                </a:cubicBezTo>
                <a:cubicBezTo>
                  <a:pt x="4254" y="20708"/>
                  <a:pt x="4262" y="20769"/>
                  <a:pt x="4279" y="20851"/>
                </a:cubicBezTo>
                <a:cubicBezTo>
                  <a:pt x="4293" y="20912"/>
                  <a:pt x="4307" y="20999"/>
                  <a:pt x="4313" y="21043"/>
                </a:cubicBezTo>
                <a:cubicBezTo>
                  <a:pt x="4329" y="21186"/>
                  <a:pt x="4301" y="21286"/>
                  <a:pt x="4216" y="21393"/>
                </a:cubicBezTo>
                <a:cubicBezTo>
                  <a:pt x="4196" y="21417"/>
                  <a:pt x="4171" y="21451"/>
                  <a:pt x="4160" y="21467"/>
                </a:cubicBezTo>
                <a:cubicBezTo>
                  <a:pt x="4134" y="21505"/>
                  <a:pt x="4081" y="21546"/>
                  <a:pt x="4021" y="21575"/>
                </a:cubicBezTo>
                <a:cubicBezTo>
                  <a:pt x="4021" y="21575"/>
                  <a:pt x="4021" y="21575"/>
                  <a:pt x="4021" y="21575"/>
                </a:cubicBezTo>
                <a:close/>
              </a:path>
            </a:pathLst>
          </a:custGeom>
          <a:solidFill>
            <a:srgbClr val="222A35">
              <a:alpha val="40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13247" name="Group 13247"/>
          <p:cNvGrpSpPr/>
          <p:nvPr/>
        </p:nvGrpSpPr>
        <p:grpSpPr>
          <a:xfrm>
            <a:off x="1260611" y="4428849"/>
            <a:ext cx="275324" cy="1518585"/>
            <a:chOff x="0" y="-1715464"/>
            <a:chExt cx="614722" cy="3689518"/>
          </a:xfrm>
        </p:grpSpPr>
        <p:sp>
          <p:nvSpPr>
            <p:cNvPr id="13243" name="Shape 13243"/>
            <p:cNvSpPr/>
            <p:nvPr/>
          </p:nvSpPr>
          <p:spPr>
            <a:xfrm>
              <a:off x="0" y="1359331"/>
              <a:ext cx="614723" cy="614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1600"/>
            </a:p>
          </p:txBody>
        </p:sp>
        <p:grpSp>
          <p:nvGrpSpPr>
            <p:cNvPr id="13246" name="Group 13246"/>
            <p:cNvGrpSpPr/>
            <p:nvPr/>
          </p:nvGrpSpPr>
          <p:grpSpPr>
            <a:xfrm>
              <a:off x="138504" y="-1715465"/>
              <a:ext cx="333300" cy="3537147"/>
              <a:chOff x="0" y="0"/>
              <a:chExt cx="333298" cy="3537146"/>
            </a:xfrm>
          </p:grpSpPr>
          <p:sp>
            <p:nvSpPr>
              <p:cNvPr id="13244" name="Shape 13244"/>
              <p:cNvSpPr/>
              <p:nvPr/>
            </p:nvSpPr>
            <p:spPr>
              <a:xfrm flipV="1">
                <a:off x="166649" y="-1"/>
                <a:ext cx="1" cy="3485252"/>
              </a:xfrm>
              <a:prstGeom prst="line">
                <a:avLst/>
              </a:prstGeom>
              <a:noFill/>
              <a:ln w="38100" cap="rnd">
                <a:solidFill>
                  <a:srgbClr val="A6AAA9"/>
                </a:solidFill>
                <a:custDash>
                  <a:ds d="1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13245" name="Shape 13245"/>
              <p:cNvSpPr/>
              <p:nvPr/>
            </p:nvSpPr>
            <p:spPr>
              <a:xfrm>
                <a:off x="0" y="3203847"/>
                <a:ext cx="333299" cy="333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</p:grpSp>
      </p:grpSp>
      <p:grpSp>
        <p:nvGrpSpPr>
          <p:cNvPr id="13250" name="Group 13250"/>
          <p:cNvGrpSpPr/>
          <p:nvPr/>
        </p:nvGrpSpPr>
        <p:grpSpPr>
          <a:xfrm>
            <a:off x="2692923" y="2611063"/>
            <a:ext cx="1108046" cy="927885"/>
            <a:chOff x="-88445" y="-31595"/>
            <a:chExt cx="2473960" cy="2254362"/>
          </a:xfrm>
        </p:grpSpPr>
        <p:sp>
          <p:nvSpPr>
            <p:cNvPr id="13248" name="Shape 13248"/>
            <p:cNvSpPr/>
            <p:nvPr/>
          </p:nvSpPr>
          <p:spPr>
            <a:xfrm rot="21589406">
              <a:off x="-32151" y="-31595"/>
              <a:ext cx="2363965" cy="555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l">
                <a:lnSpc>
                  <a:spcPts val="3000"/>
                </a:lnSpc>
                <a:spcBef>
                  <a:spcPts val="400"/>
                </a:spcBef>
                <a:defRPr sz="3000" spc="0">
                  <a:solidFill>
                    <a:srgbClr val="78BE42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en-US" sz="1500" b="1" dirty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2:</a:t>
              </a:r>
              <a:endParaRPr sz="1500" b="1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49" name="Shape 13249"/>
            <p:cNvSpPr/>
            <p:nvPr/>
          </p:nvSpPr>
          <p:spPr>
            <a:xfrm>
              <a:off x="-88445" y="1415158"/>
              <a:ext cx="2473960" cy="807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algn="l">
                <a:lnSpc>
                  <a:spcPct val="130000"/>
                </a:lnSpc>
                <a:defRPr sz="16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200" dirty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 for a meeting with the contacts to collect the data required.</a:t>
              </a:r>
              <a:endParaRPr sz="12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55" name="Group 13255"/>
          <p:cNvGrpSpPr/>
          <p:nvPr/>
        </p:nvGrpSpPr>
        <p:grpSpPr>
          <a:xfrm>
            <a:off x="2649442" y="4115462"/>
            <a:ext cx="275324" cy="1518585"/>
            <a:chOff x="0" y="-1715464"/>
            <a:chExt cx="614722" cy="3689518"/>
          </a:xfrm>
        </p:grpSpPr>
        <p:sp>
          <p:nvSpPr>
            <p:cNvPr id="13251" name="Shape 13251"/>
            <p:cNvSpPr/>
            <p:nvPr/>
          </p:nvSpPr>
          <p:spPr>
            <a:xfrm>
              <a:off x="0" y="1359331"/>
              <a:ext cx="614723" cy="614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1600"/>
            </a:p>
          </p:txBody>
        </p:sp>
        <p:grpSp>
          <p:nvGrpSpPr>
            <p:cNvPr id="13254" name="Group 13254"/>
            <p:cNvGrpSpPr/>
            <p:nvPr/>
          </p:nvGrpSpPr>
          <p:grpSpPr>
            <a:xfrm>
              <a:off x="138504" y="-1715465"/>
              <a:ext cx="333300" cy="3537147"/>
              <a:chOff x="0" y="0"/>
              <a:chExt cx="333298" cy="3537146"/>
            </a:xfrm>
          </p:grpSpPr>
          <p:sp>
            <p:nvSpPr>
              <p:cNvPr id="13252" name="Shape 13252"/>
              <p:cNvSpPr/>
              <p:nvPr/>
            </p:nvSpPr>
            <p:spPr>
              <a:xfrm flipV="1">
                <a:off x="166649" y="-1"/>
                <a:ext cx="1" cy="3485252"/>
              </a:xfrm>
              <a:prstGeom prst="line">
                <a:avLst/>
              </a:prstGeom>
              <a:noFill/>
              <a:ln w="38100" cap="rnd">
                <a:solidFill>
                  <a:srgbClr val="A6AAA9"/>
                </a:solidFill>
                <a:custDash>
                  <a:ds d="1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13253" name="Shape 13253"/>
              <p:cNvSpPr/>
              <p:nvPr/>
            </p:nvSpPr>
            <p:spPr>
              <a:xfrm>
                <a:off x="0" y="3203847"/>
                <a:ext cx="333299" cy="333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</p:grpSp>
      </p:grpSp>
      <p:sp>
        <p:nvSpPr>
          <p:cNvPr id="13256" name="Shape 13256"/>
          <p:cNvSpPr/>
          <p:nvPr/>
        </p:nvSpPr>
        <p:spPr>
          <a:xfrm>
            <a:off x="4330385" y="4177843"/>
            <a:ext cx="837660" cy="922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96" extrusionOk="0">
                <a:moveTo>
                  <a:pt x="6498" y="8023"/>
                </a:moveTo>
                <a:cubicBezTo>
                  <a:pt x="6500" y="8020"/>
                  <a:pt x="6524" y="8017"/>
                  <a:pt x="6551" y="8015"/>
                </a:cubicBezTo>
                <a:cubicBezTo>
                  <a:pt x="6620" y="8011"/>
                  <a:pt x="6711" y="7962"/>
                  <a:pt x="6765" y="7900"/>
                </a:cubicBezTo>
                <a:cubicBezTo>
                  <a:pt x="6790" y="7871"/>
                  <a:pt x="6780" y="7863"/>
                  <a:pt x="6727" y="7869"/>
                </a:cubicBezTo>
                <a:cubicBezTo>
                  <a:pt x="6670" y="7875"/>
                  <a:pt x="6625" y="7860"/>
                  <a:pt x="6577" y="7816"/>
                </a:cubicBezTo>
                <a:cubicBezTo>
                  <a:pt x="6538" y="7780"/>
                  <a:pt x="6535" y="7776"/>
                  <a:pt x="6535" y="7743"/>
                </a:cubicBezTo>
                <a:cubicBezTo>
                  <a:pt x="6535" y="7722"/>
                  <a:pt x="6541" y="7695"/>
                  <a:pt x="6550" y="7678"/>
                </a:cubicBezTo>
                <a:cubicBezTo>
                  <a:pt x="6572" y="7638"/>
                  <a:pt x="6571" y="7619"/>
                  <a:pt x="6547" y="7619"/>
                </a:cubicBezTo>
                <a:cubicBezTo>
                  <a:pt x="6522" y="7619"/>
                  <a:pt x="6435" y="7562"/>
                  <a:pt x="6412" y="7530"/>
                </a:cubicBezTo>
                <a:cubicBezTo>
                  <a:pt x="6395" y="7506"/>
                  <a:pt x="6394" y="7499"/>
                  <a:pt x="6399" y="7440"/>
                </a:cubicBezTo>
                <a:cubicBezTo>
                  <a:pt x="6403" y="7379"/>
                  <a:pt x="6403" y="7376"/>
                  <a:pt x="6386" y="7369"/>
                </a:cubicBezTo>
                <a:cubicBezTo>
                  <a:pt x="6357" y="7356"/>
                  <a:pt x="6318" y="7322"/>
                  <a:pt x="6296" y="7289"/>
                </a:cubicBezTo>
                <a:cubicBezTo>
                  <a:pt x="6278" y="7263"/>
                  <a:pt x="6276" y="7251"/>
                  <a:pt x="6275" y="7197"/>
                </a:cubicBezTo>
                <a:cubicBezTo>
                  <a:pt x="6275" y="7137"/>
                  <a:pt x="6275" y="7136"/>
                  <a:pt x="6251" y="7122"/>
                </a:cubicBezTo>
                <a:cubicBezTo>
                  <a:pt x="6238" y="7114"/>
                  <a:pt x="6222" y="7098"/>
                  <a:pt x="6217" y="7085"/>
                </a:cubicBezTo>
                <a:cubicBezTo>
                  <a:pt x="6211" y="7073"/>
                  <a:pt x="6204" y="7062"/>
                  <a:pt x="6201" y="7062"/>
                </a:cubicBezTo>
                <a:cubicBezTo>
                  <a:pt x="6198" y="7062"/>
                  <a:pt x="6194" y="7053"/>
                  <a:pt x="6192" y="7042"/>
                </a:cubicBezTo>
                <a:cubicBezTo>
                  <a:pt x="6189" y="7030"/>
                  <a:pt x="6178" y="6996"/>
                  <a:pt x="6167" y="6966"/>
                </a:cubicBezTo>
                <a:cubicBezTo>
                  <a:pt x="6149" y="6919"/>
                  <a:pt x="6147" y="6907"/>
                  <a:pt x="6154" y="6885"/>
                </a:cubicBezTo>
                <a:cubicBezTo>
                  <a:pt x="6159" y="6871"/>
                  <a:pt x="6161" y="6858"/>
                  <a:pt x="6159" y="6856"/>
                </a:cubicBezTo>
                <a:cubicBezTo>
                  <a:pt x="6151" y="6847"/>
                  <a:pt x="6023" y="6918"/>
                  <a:pt x="5974" y="6959"/>
                </a:cubicBezTo>
                <a:cubicBezTo>
                  <a:pt x="5965" y="6967"/>
                  <a:pt x="5951" y="6977"/>
                  <a:pt x="5942" y="6984"/>
                </a:cubicBezTo>
                <a:cubicBezTo>
                  <a:pt x="5927" y="6994"/>
                  <a:pt x="5928" y="6997"/>
                  <a:pt x="5979" y="7093"/>
                </a:cubicBezTo>
                <a:cubicBezTo>
                  <a:pt x="6008" y="7148"/>
                  <a:pt x="6058" y="7240"/>
                  <a:pt x="6090" y="7300"/>
                </a:cubicBezTo>
                <a:cubicBezTo>
                  <a:pt x="6123" y="7359"/>
                  <a:pt x="6210" y="7522"/>
                  <a:pt x="6285" y="7663"/>
                </a:cubicBezTo>
                <a:cubicBezTo>
                  <a:pt x="6360" y="7804"/>
                  <a:pt x="6434" y="7942"/>
                  <a:pt x="6450" y="7971"/>
                </a:cubicBezTo>
                <a:cubicBezTo>
                  <a:pt x="6476" y="8020"/>
                  <a:pt x="6488" y="8032"/>
                  <a:pt x="6498" y="8023"/>
                </a:cubicBezTo>
                <a:close/>
                <a:moveTo>
                  <a:pt x="4021" y="21575"/>
                </a:moveTo>
                <a:cubicBezTo>
                  <a:pt x="3977" y="21597"/>
                  <a:pt x="3971" y="21598"/>
                  <a:pt x="3908" y="21594"/>
                </a:cubicBezTo>
                <a:cubicBezTo>
                  <a:pt x="3841" y="21591"/>
                  <a:pt x="3782" y="21572"/>
                  <a:pt x="3761" y="21548"/>
                </a:cubicBezTo>
                <a:cubicBezTo>
                  <a:pt x="3756" y="21542"/>
                  <a:pt x="3748" y="21538"/>
                  <a:pt x="3743" y="21538"/>
                </a:cubicBezTo>
                <a:cubicBezTo>
                  <a:pt x="3719" y="21538"/>
                  <a:pt x="3415" y="21221"/>
                  <a:pt x="3324" y="21100"/>
                </a:cubicBezTo>
                <a:cubicBezTo>
                  <a:pt x="3315" y="21089"/>
                  <a:pt x="3301" y="21070"/>
                  <a:pt x="3293" y="21059"/>
                </a:cubicBezTo>
                <a:cubicBezTo>
                  <a:pt x="3284" y="21048"/>
                  <a:pt x="3270" y="21030"/>
                  <a:pt x="3262" y="21019"/>
                </a:cubicBezTo>
                <a:cubicBezTo>
                  <a:pt x="3242" y="20996"/>
                  <a:pt x="3169" y="20888"/>
                  <a:pt x="3107" y="20792"/>
                </a:cubicBezTo>
                <a:cubicBezTo>
                  <a:pt x="3061" y="20720"/>
                  <a:pt x="2938" y="20490"/>
                  <a:pt x="2910" y="20421"/>
                </a:cubicBezTo>
                <a:cubicBezTo>
                  <a:pt x="2900" y="20396"/>
                  <a:pt x="2889" y="20373"/>
                  <a:pt x="2886" y="20369"/>
                </a:cubicBezTo>
                <a:cubicBezTo>
                  <a:pt x="2880" y="20360"/>
                  <a:pt x="2837" y="20248"/>
                  <a:pt x="2825" y="20206"/>
                </a:cubicBezTo>
                <a:cubicBezTo>
                  <a:pt x="2798" y="20113"/>
                  <a:pt x="2776" y="20013"/>
                  <a:pt x="2761" y="19924"/>
                </a:cubicBezTo>
                <a:cubicBezTo>
                  <a:pt x="2747" y="19839"/>
                  <a:pt x="2748" y="19469"/>
                  <a:pt x="2762" y="19420"/>
                </a:cubicBezTo>
                <a:cubicBezTo>
                  <a:pt x="2770" y="19392"/>
                  <a:pt x="2771" y="19346"/>
                  <a:pt x="2767" y="19198"/>
                </a:cubicBezTo>
                <a:cubicBezTo>
                  <a:pt x="2763" y="19095"/>
                  <a:pt x="2759" y="18990"/>
                  <a:pt x="2756" y="18963"/>
                </a:cubicBezTo>
                <a:cubicBezTo>
                  <a:pt x="2751" y="18918"/>
                  <a:pt x="2749" y="18915"/>
                  <a:pt x="2731" y="18912"/>
                </a:cubicBezTo>
                <a:cubicBezTo>
                  <a:pt x="2720" y="18911"/>
                  <a:pt x="2692" y="18917"/>
                  <a:pt x="2669" y="18926"/>
                </a:cubicBezTo>
                <a:cubicBezTo>
                  <a:pt x="2630" y="18941"/>
                  <a:pt x="2628" y="18941"/>
                  <a:pt x="2615" y="18928"/>
                </a:cubicBezTo>
                <a:cubicBezTo>
                  <a:pt x="2601" y="18914"/>
                  <a:pt x="2544" y="18697"/>
                  <a:pt x="2516" y="18551"/>
                </a:cubicBezTo>
                <a:cubicBezTo>
                  <a:pt x="2419" y="18056"/>
                  <a:pt x="2417" y="17963"/>
                  <a:pt x="2502" y="17787"/>
                </a:cubicBezTo>
                <a:cubicBezTo>
                  <a:pt x="2532" y="17724"/>
                  <a:pt x="2581" y="17658"/>
                  <a:pt x="2611" y="17639"/>
                </a:cubicBezTo>
                <a:cubicBezTo>
                  <a:pt x="2641" y="17621"/>
                  <a:pt x="2672" y="17613"/>
                  <a:pt x="2739" y="17608"/>
                </a:cubicBezTo>
                <a:cubicBezTo>
                  <a:pt x="2771" y="17606"/>
                  <a:pt x="2821" y="17599"/>
                  <a:pt x="2850" y="17594"/>
                </a:cubicBezTo>
                <a:cubicBezTo>
                  <a:pt x="2879" y="17588"/>
                  <a:pt x="2916" y="17583"/>
                  <a:pt x="2933" y="17583"/>
                </a:cubicBezTo>
                <a:cubicBezTo>
                  <a:pt x="2949" y="17583"/>
                  <a:pt x="2993" y="17572"/>
                  <a:pt x="3031" y="17558"/>
                </a:cubicBezTo>
                <a:cubicBezTo>
                  <a:pt x="3162" y="17510"/>
                  <a:pt x="3269" y="17495"/>
                  <a:pt x="3487" y="17490"/>
                </a:cubicBezTo>
                <a:cubicBezTo>
                  <a:pt x="3603" y="17488"/>
                  <a:pt x="3616" y="17489"/>
                  <a:pt x="3693" y="17509"/>
                </a:cubicBezTo>
                <a:cubicBezTo>
                  <a:pt x="3738" y="17521"/>
                  <a:pt x="3794" y="17537"/>
                  <a:pt x="3819" y="17546"/>
                </a:cubicBezTo>
                <a:lnTo>
                  <a:pt x="3863" y="17562"/>
                </a:lnTo>
                <a:lnTo>
                  <a:pt x="3893" y="17536"/>
                </a:lnTo>
                <a:cubicBezTo>
                  <a:pt x="3909" y="17522"/>
                  <a:pt x="3964" y="17485"/>
                  <a:pt x="4014" y="17453"/>
                </a:cubicBezTo>
                <a:cubicBezTo>
                  <a:pt x="4211" y="17330"/>
                  <a:pt x="4229" y="17320"/>
                  <a:pt x="4247" y="17326"/>
                </a:cubicBezTo>
                <a:cubicBezTo>
                  <a:pt x="4254" y="17329"/>
                  <a:pt x="4298" y="17310"/>
                  <a:pt x="4349" y="17284"/>
                </a:cubicBezTo>
                <a:cubicBezTo>
                  <a:pt x="4399" y="17257"/>
                  <a:pt x="4464" y="17223"/>
                  <a:pt x="4494" y="17208"/>
                </a:cubicBezTo>
                <a:cubicBezTo>
                  <a:pt x="4524" y="17193"/>
                  <a:pt x="4571" y="17168"/>
                  <a:pt x="4598" y="17153"/>
                </a:cubicBezTo>
                <a:cubicBezTo>
                  <a:pt x="4626" y="17138"/>
                  <a:pt x="4666" y="17116"/>
                  <a:pt x="4687" y="17104"/>
                </a:cubicBezTo>
                <a:cubicBezTo>
                  <a:pt x="5006" y="16933"/>
                  <a:pt x="5118" y="16876"/>
                  <a:pt x="5183" y="16849"/>
                </a:cubicBezTo>
                <a:cubicBezTo>
                  <a:pt x="5226" y="16831"/>
                  <a:pt x="5275" y="16811"/>
                  <a:pt x="5292" y="16804"/>
                </a:cubicBezTo>
                <a:cubicBezTo>
                  <a:pt x="5408" y="16755"/>
                  <a:pt x="5562" y="16704"/>
                  <a:pt x="5805" y="16634"/>
                </a:cubicBezTo>
                <a:cubicBezTo>
                  <a:pt x="5891" y="16608"/>
                  <a:pt x="5980" y="16581"/>
                  <a:pt x="6003" y="16572"/>
                </a:cubicBezTo>
                <a:cubicBezTo>
                  <a:pt x="6060" y="16549"/>
                  <a:pt x="6192" y="16486"/>
                  <a:pt x="6204" y="16475"/>
                </a:cubicBezTo>
                <a:cubicBezTo>
                  <a:pt x="6209" y="16470"/>
                  <a:pt x="6221" y="16461"/>
                  <a:pt x="6231" y="16454"/>
                </a:cubicBezTo>
                <a:cubicBezTo>
                  <a:pt x="6258" y="16436"/>
                  <a:pt x="6332" y="16369"/>
                  <a:pt x="6527" y="16185"/>
                </a:cubicBezTo>
                <a:cubicBezTo>
                  <a:pt x="6799" y="15930"/>
                  <a:pt x="6874" y="15864"/>
                  <a:pt x="7039" y="15738"/>
                </a:cubicBezTo>
                <a:cubicBezTo>
                  <a:pt x="7279" y="15555"/>
                  <a:pt x="7397" y="15478"/>
                  <a:pt x="7476" y="15454"/>
                </a:cubicBezTo>
                <a:cubicBezTo>
                  <a:pt x="7493" y="15449"/>
                  <a:pt x="7521" y="15438"/>
                  <a:pt x="7538" y="15431"/>
                </a:cubicBezTo>
                <a:cubicBezTo>
                  <a:pt x="7610" y="15401"/>
                  <a:pt x="7745" y="15357"/>
                  <a:pt x="7768" y="15357"/>
                </a:cubicBezTo>
                <a:cubicBezTo>
                  <a:pt x="7780" y="15357"/>
                  <a:pt x="7854" y="15312"/>
                  <a:pt x="7935" y="15256"/>
                </a:cubicBezTo>
                <a:cubicBezTo>
                  <a:pt x="8023" y="15193"/>
                  <a:pt x="8180" y="15090"/>
                  <a:pt x="8226" y="15063"/>
                </a:cubicBezTo>
                <a:cubicBezTo>
                  <a:pt x="8252" y="15047"/>
                  <a:pt x="8275" y="15032"/>
                  <a:pt x="8277" y="15029"/>
                </a:cubicBezTo>
                <a:cubicBezTo>
                  <a:pt x="8278" y="15026"/>
                  <a:pt x="8283" y="15023"/>
                  <a:pt x="8287" y="15023"/>
                </a:cubicBezTo>
                <a:cubicBezTo>
                  <a:pt x="8290" y="15023"/>
                  <a:pt x="8307" y="15015"/>
                  <a:pt x="8323" y="15006"/>
                </a:cubicBezTo>
                <a:cubicBezTo>
                  <a:pt x="8339" y="14997"/>
                  <a:pt x="8383" y="14973"/>
                  <a:pt x="8421" y="14953"/>
                </a:cubicBezTo>
                <a:cubicBezTo>
                  <a:pt x="8460" y="14934"/>
                  <a:pt x="8495" y="14915"/>
                  <a:pt x="8499" y="14912"/>
                </a:cubicBezTo>
                <a:cubicBezTo>
                  <a:pt x="8506" y="14907"/>
                  <a:pt x="8528" y="14896"/>
                  <a:pt x="8704" y="14806"/>
                </a:cubicBezTo>
                <a:cubicBezTo>
                  <a:pt x="8745" y="14785"/>
                  <a:pt x="8780" y="14765"/>
                  <a:pt x="8784" y="14760"/>
                </a:cubicBezTo>
                <a:cubicBezTo>
                  <a:pt x="8787" y="14756"/>
                  <a:pt x="8789" y="14734"/>
                  <a:pt x="8789" y="14712"/>
                </a:cubicBezTo>
                <a:cubicBezTo>
                  <a:pt x="8790" y="14655"/>
                  <a:pt x="8810" y="14618"/>
                  <a:pt x="8868" y="14568"/>
                </a:cubicBezTo>
                <a:cubicBezTo>
                  <a:pt x="8927" y="14517"/>
                  <a:pt x="9002" y="14481"/>
                  <a:pt x="9088" y="14463"/>
                </a:cubicBezTo>
                <a:cubicBezTo>
                  <a:pt x="9193" y="14441"/>
                  <a:pt x="9208" y="14437"/>
                  <a:pt x="9208" y="14428"/>
                </a:cubicBezTo>
                <a:cubicBezTo>
                  <a:pt x="9209" y="14423"/>
                  <a:pt x="9208" y="14390"/>
                  <a:pt x="9208" y="14355"/>
                </a:cubicBezTo>
                <a:cubicBezTo>
                  <a:pt x="9207" y="14297"/>
                  <a:pt x="9209" y="14285"/>
                  <a:pt x="9229" y="14243"/>
                </a:cubicBezTo>
                <a:cubicBezTo>
                  <a:pt x="9242" y="14217"/>
                  <a:pt x="9263" y="14184"/>
                  <a:pt x="9275" y="14169"/>
                </a:cubicBezTo>
                <a:cubicBezTo>
                  <a:pt x="9288" y="14154"/>
                  <a:pt x="9305" y="14126"/>
                  <a:pt x="9312" y="14106"/>
                </a:cubicBezTo>
                <a:cubicBezTo>
                  <a:pt x="9320" y="14086"/>
                  <a:pt x="9335" y="14057"/>
                  <a:pt x="9346" y="14040"/>
                </a:cubicBezTo>
                <a:cubicBezTo>
                  <a:pt x="9365" y="14012"/>
                  <a:pt x="9366" y="14005"/>
                  <a:pt x="9367" y="13910"/>
                </a:cubicBezTo>
                <a:cubicBezTo>
                  <a:pt x="9368" y="13855"/>
                  <a:pt x="9372" y="13773"/>
                  <a:pt x="9377" y="13729"/>
                </a:cubicBezTo>
                <a:cubicBezTo>
                  <a:pt x="9382" y="13684"/>
                  <a:pt x="9389" y="13592"/>
                  <a:pt x="9394" y="13524"/>
                </a:cubicBezTo>
                <a:cubicBezTo>
                  <a:pt x="9413" y="13248"/>
                  <a:pt x="9427" y="13098"/>
                  <a:pt x="9449" y="12957"/>
                </a:cubicBezTo>
                <a:cubicBezTo>
                  <a:pt x="9501" y="12624"/>
                  <a:pt x="9516" y="12517"/>
                  <a:pt x="9520" y="12467"/>
                </a:cubicBezTo>
                <a:cubicBezTo>
                  <a:pt x="9526" y="12391"/>
                  <a:pt x="9555" y="12207"/>
                  <a:pt x="9568" y="12157"/>
                </a:cubicBezTo>
                <a:cubicBezTo>
                  <a:pt x="9583" y="12100"/>
                  <a:pt x="9583" y="12038"/>
                  <a:pt x="9567" y="11981"/>
                </a:cubicBezTo>
                <a:cubicBezTo>
                  <a:pt x="9558" y="11948"/>
                  <a:pt x="9555" y="11913"/>
                  <a:pt x="9558" y="11866"/>
                </a:cubicBezTo>
                <a:cubicBezTo>
                  <a:pt x="9560" y="11807"/>
                  <a:pt x="9564" y="11793"/>
                  <a:pt x="9582" y="11767"/>
                </a:cubicBezTo>
                <a:cubicBezTo>
                  <a:pt x="9594" y="11750"/>
                  <a:pt x="9618" y="11728"/>
                  <a:pt x="9636" y="11717"/>
                </a:cubicBezTo>
                <a:cubicBezTo>
                  <a:pt x="9677" y="11693"/>
                  <a:pt x="9688" y="11680"/>
                  <a:pt x="9688" y="11653"/>
                </a:cubicBezTo>
                <a:cubicBezTo>
                  <a:pt x="9688" y="11626"/>
                  <a:pt x="9670" y="11592"/>
                  <a:pt x="9636" y="11556"/>
                </a:cubicBezTo>
                <a:cubicBezTo>
                  <a:pt x="9595" y="11511"/>
                  <a:pt x="9586" y="11484"/>
                  <a:pt x="9582" y="11380"/>
                </a:cubicBezTo>
                <a:cubicBezTo>
                  <a:pt x="9578" y="11290"/>
                  <a:pt x="9577" y="11287"/>
                  <a:pt x="9551" y="11248"/>
                </a:cubicBezTo>
                <a:cubicBezTo>
                  <a:pt x="9515" y="11196"/>
                  <a:pt x="9496" y="11138"/>
                  <a:pt x="9493" y="11076"/>
                </a:cubicBezTo>
                <a:cubicBezTo>
                  <a:pt x="9492" y="11047"/>
                  <a:pt x="9488" y="11020"/>
                  <a:pt x="9485" y="11015"/>
                </a:cubicBezTo>
                <a:cubicBezTo>
                  <a:pt x="9481" y="11009"/>
                  <a:pt x="9459" y="11009"/>
                  <a:pt x="9400" y="11016"/>
                </a:cubicBezTo>
                <a:cubicBezTo>
                  <a:pt x="9238" y="11033"/>
                  <a:pt x="9104" y="11020"/>
                  <a:pt x="9013" y="10975"/>
                </a:cubicBezTo>
                <a:cubicBezTo>
                  <a:pt x="8934" y="10937"/>
                  <a:pt x="8834" y="10867"/>
                  <a:pt x="8763" y="10799"/>
                </a:cubicBezTo>
                <a:cubicBezTo>
                  <a:pt x="8687" y="10727"/>
                  <a:pt x="8646" y="10679"/>
                  <a:pt x="8520" y="10520"/>
                </a:cubicBezTo>
                <a:cubicBezTo>
                  <a:pt x="8477" y="10464"/>
                  <a:pt x="8401" y="10378"/>
                  <a:pt x="8352" y="10327"/>
                </a:cubicBezTo>
                <a:cubicBezTo>
                  <a:pt x="8260" y="10231"/>
                  <a:pt x="8202" y="10157"/>
                  <a:pt x="8186" y="10112"/>
                </a:cubicBezTo>
                <a:cubicBezTo>
                  <a:pt x="8181" y="10099"/>
                  <a:pt x="8177" y="10057"/>
                  <a:pt x="8177" y="10021"/>
                </a:cubicBezTo>
                <a:cubicBezTo>
                  <a:pt x="8177" y="9958"/>
                  <a:pt x="8175" y="9950"/>
                  <a:pt x="8142" y="9875"/>
                </a:cubicBezTo>
                <a:cubicBezTo>
                  <a:pt x="8101" y="9785"/>
                  <a:pt x="8096" y="9778"/>
                  <a:pt x="8009" y="9679"/>
                </a:cubicBezTo>
                <a:cubicBezTo>
                  <a:pt x="7943" y="9603"/>
                  <a:pt x="7914" y="9556"/>
                  <a:pt x="7914" y="9525"/>
                </a:cubicBezTo>
                <a:cubicBezTo>
                  <a:pt x="7914" y="9515"/>
                  <a:pt x="7926" y="9484"/>
                  <a:pt x="7941" y="9456"/>
                </a:cubicBezTo>
                <a:cubicBezTo>
                  <a:pt x="7956" y="9429"/>
                  <a:pt x="7968" y="9397"/>
                  <a:pt x="7968" y="9385"/>
                </a:cubicBezTo>
                <a:cubicBezTo>
                  <a:pt x="7968" y="9363"/>
                  <a:pt x="7921" y="9314"/>
                  <a:pt x="7784" y="9195"/>
                </a:cubicBezTo>
                <a:cubicBezTo>
                  <a:pt x="7708" y="9130"/>
                  <a:pt x="7689" y="9107"/>
                  <a:pt x="7689" y="9081"/>
                </a:cubicBezTo>
                <a:cubicBezTo>
                  <a:pt x="7689" y="9062"/>
                  <a:pt x="7721" y="9006"/>
                  <a:pt x="7789" y="8902"/>
                </a:cubicBezTo>
                <a:cubicBezTo>
                  <a:pt x="7849" y="8810"/>
                  <a:pt x="7966" y="8624"/>
                  <a:pt x="7987" y="8587"/>
                </a:cubicBezTo>
                <a:cubicBezTo>
                  <a:pt x="7998" y="8566"/>
                  <a:pt x="8028" y="8518"/>
                  <a:pt x="8053" y="8479"/>
                </a:cubicBezTo>
                <a:cubicBezTo>
                  <a:pt x="8078" y="8441"/>
                  <a:pt x="8116" y="8382"/>
                  <a:pt x="8136" y="8350"/>
                </a:cubicBezTo>
                <a:cubicBezTo>
                  <a:pt x="8180" y="8278"/>
                  <a:pt x="8349" y="8018"/>
                  <a:pt x="8408" y="7930"/>
                </a:cubicBezTo>
                <a:cubicBezTo>
                  <a:pt x="8432" y="7896"/>
                  <a:pt x="8473" y="7836"/>
                  <a:pt x="8499" y="7797"/>
                </a:cubicBezTo>
                <a:cubicBezTo>
                  <a:pt x="8637" y="7593"/>
                  <a:pt x="8674" y="7539"/>
                  <a:pt x="8744" y="7438"/>
                </a:cubicBezTo>
                <a:cubicBezTo>
                  <a:pt x="8786" y="7378"/>
                  <a:pt x="8820" y="7327"/>
                  <a:pt x="8820" y="7325"/>
                </a:cubicBezTo>
                <a:cubicBezTo>
                  <a:pt x="8820" y="7322"/>
                  <a:pt x="8869" y="7253"/>
                  <a:pt x="8875" y="7248"/>
                </a:cubicBezTo>
                <a:cubicBezTo>
                  <a:pt x="8877" y="7246"/>
                  <a:pt x="8898" y="7214"/>
                  <a:pt x="8922" y="7177"/>
                </a:cubicBezTo>
                <a:cubicBezTo>
                  <a:pt x="8946" y="7140"/>
                  <a:pt x="9006" y="7050"/>
                  <a:pt x="9054" y="6977"/>
                </a:cubicBezTo>
                <a:cubicBezTo>
                  <a:pt x="9103" y="6903"/>
                  <a:pt x="9180" y="6787"/>
                  <a:pt x="9225" y="6717"/>
                </a:cubicBezTo>
                <a:cubicBezTo>
                  <a:pt x="9270" y="6648"/>
                  <a:pt x="9361" y="6508"/>
                  <a:pt x="9429" y="6405"/>
                </a:cubicBezTo>
                <a:cubicBezTo>
                  <a:pt x="9496" y="6304"/>
                  <a:pt x="9572" y="6187"/>
                  <a:pt x="9597" y="6146"/>
                </a:cubicBezTo>
                <a:cubicBezTo>
                  <a:pt x="9623" y="6105"/>
                  <a:pt x="9658" y="6058"/>
                  <a:pt x="9675" y="6041"/>
                </a:cubicBezTo>
                <a:cubicBezTo>
                  <a:pt x="9710" y="6005"/>
                  <a:pt x="9790" y="5957"/>
                  <a:pt x="9924" y="5890"/>
                </a:cubicBezTo>
                <a:cubicBezTo>
                  <a:pt x="9975" y="5864"/>
                  <a:pt x="10026" y="5837"/>
                  <a:pt x="10038" y="5830"/>
                </a:cubicBezTo>
                <a:cubicBezTo>
                  <a:pt x="10049" y="5822"/>
                  <a:pt x="10098" y="5772"/>
                  <a:pt x="10146" y="5718"/>
                </a:cubicBezTo>
                <a:cubicBezTo>
                  <a:pt x="10194" y="5665"/>
                  <a:pt x="10260" y="5592"/>
                  <a:pt x="10292" y="5557"/>
                </a:cubicBezTo>
                <a:cubicBezTo>
                  <a:pt x="10323" y="5522"/>
                  <a:pt x="10388" y="5446"/>
                  <a:pt x="10437" y="5389"/>
                </a:cubicBezTo>
                <a:cubicBezTo>
                  <a:pt x="10485" y="5332"/>
                  <a:pt x="10550" y="5255"/>
                  <a:pt x="10582" y="5218"/>
                </a:cubicBezTo>
                <a:cubicBezTo>
                  <a:pt x="10691" y="5094"/>
                  <a:pt x="10780" y="4981"/>
                  <a:pt x="10799" y="4944"/>
                </a:cubicBezTo>
                <a:cubicBezTo>
                  <a:pt x="10817" y="4908"/>
                  <a:pt x="10878" y="4699"/>
                  <a:pt x="10897" y="4610"/>
                </a:cubicBezTo>
                <a:cubicBezTo>
                  <a:pt x="10902" y="4586"/>
                  <a:pt x="10911" y="4547"/>
                  <a:pt x="10916" y="4525"/>
                </a:cubicBezTo>
                <a:cubicBezTo>
                  <a:pt x="10923" y="4503"/>
                  <a:pt x="10925" y="4482"/>
                  <a:pt x="10922" y="4480"/>
                </a:cubicBezTo>
                <a:cubicBezTo>
                  <a:pt x="10915" y="4474"/>
                  <a:pt x="10880" y="4478"/>
                  <a:pt x="10741" y="4502"/>
                </a:cubicBezTo>
                <a:cubicBezTo>
                  <a:pt x="10693" y="4510"/>
                  <a:pt x="10590" y="4526"/>
                  <a:pt x="10513" y="4536"/>
                </a:cubicBezTo>
                <a:cubicBezTo>
                  <a:pt x="10437" y="4546"/>
                  <a:pt x="10309" y="4563"/>
                  <a:pt x="10230" y="4574"/>
                </a:cubicBezTo>
                <a:cubicBezTo>
                  <a:pt x="10034" y="4600"/>
                  <a:pt x="9966" y="4614"/>
                  <a:pt x="9823" y="4659"/>
                </a:cubicBezTo>
                <a:cubicBezTo>
                  <a:pt x="9755" y="4680"/>
                  <a:pt x="9674" y="4705"/>
                  <a:pt x="9642" y="4714"/>
                </a:cubicBezTo>
                <a:cubicBezTo>
                  <a:pt x="9539" y="4744"/>
                  <a:pt x="9380" y="4797"/>
                  <a:pt x="9337" y="4816"/>
                </a:cubicBezTo>
                <a:cubicBezTo>
                  <a:pt x="9300" y="4833"/>
                  <a:pt x="9291" y="4841"/>
                  <a:pt x="9263" y="4887"/>
                </a:cubicBezTo>
                <a:cubicBezTo>
                  <a:pt x="9188" y="5010"/>
                  <a:pt x="9101" y="5092"/>
                  <a:pt x="8936" y="5198"/>
                </a:cubicBezTo>
                <a:cubicBezTo>
                  <a:pt x="8926" y="5205"/>
                  <a:pt x="8903" y="5222"/>
                  <a:pt x="8886" y="5237"/>
                </a:cubicBezTo>
                <a:cubicBezTo>
                  <a:pt x="8834" y="5280"/>
                  <a:pt x="8810" y="5299"/>
                  <a:pt x="8778" y="5322"/>
                </a:cubicBezTo>
                <a:cubicBezTo>
                  <a:pt x="8761" y="5334"/>
                  <a:pt x="8738" y="5353"/>
                  <a:pt x="8727" y="5363"/>
                </a:cubicBezTo>
                <a:cubicBezTo>
                  <a:pt x="8697" y="5391"/>
                  <a:pt x="8639" y="5480"/>
                  <a:pt x="8605" y="5550"/>
                </a:cubicBezTo>
                <a:cubicBezTo>
                  <a:pt x="8579" y="5602"/>
                  <a:pt x="8549" y="5645"/>
                  <a:pt x="8489" y="5716"/>
                </a:cubicBezTo>
                <a:cubicBezTo>
                  <a:pt x="8473" y="5735"/>
                  <a:pt x="8329" y="5894"/>
                  <a:pt x="8325" y="5897"/>
                </a:cubicBezTo>
                <a:cubicBezTo>
                  <a:pt x="8322" y="5899"/>
                  <a:pt x="8276" y="5951"/>
                  <a:pt x="8223" y="6012"/>
                </a:cubicBezTo>
                <a:cubicBezTo>
                  <a:pt x="8134" y="6115"/>
                  <a:pt x="8084" y="6177"/>
                  <a:pt x="7894" y="6420"/>
                </a:cubicBezTo>
                <a:cubicBezTo>
                  <a:pt x="7856" y="6469"/>
                  <a:pt x="7804" y="6535"/>
                  <a:pt x="7778" y="6565"/>
                </a:cubicBezTo>
                <a:cubicBezTo>
                  <a:pt x="7753" y="6596"/>
                  <a:pt x="7699" y="6665"/>
                  <a:pt x="7659" y="6719"/>
                </a:cubicBezTo>
                <a:cubicBezTo>
                  <a:pt x="7588" y="6817"/>
                  <a:pt x="7587" y="6817"/>
                  <a:pt x="7557" y="6817"/>
                </a:cubicBezTo>
                <a:cubicBezTo>
                  <a:pt x="7522" y="6817"/>
                  <a:pt x="7521" y="6822"/>
                  <a:pt x="7538" y="6869"/>
                </a:cubicBezTo>
                <a:cubicBezTo>
                  <a:pt x="7545" y="6887"/>
                  <a:pt x="7550" y="6926"/>
                  <a:pt x="7550" y="6959"/>
                </a:cubicBezTo>
                <a:cubicBezTo>
                  <a:pt x="7550" y="6991"/>
                  <a:pt x="7555" y="7031"/>
                  <a:pt x="7561" y="7049"/>
                </a:cubicBezTo>
                <a:cubicBezTo>
                  <a:pt x="7576" y="7092"/>
                  <a:pt x="7596" y="7230"/>
                  <a:pt x="7596" y="7288"/>
                </a:cubicBezTo>
                <a:cubicBezTo>
                  <a:pt x="7596" y="7323"/>
                  <a:pt x="7592" y="7342"/>
                  <a:pt x="7577" y="7367"/>
                </a:cubicBezTo>
                <a:cubicBezTo>
                  <a:pt x="7506" y="7488"/>
                  <a:pt x="7505" y="7493"/>
                  <a:pt x="7457" y="7701"/>
                </a:cubicBezTo>
                <a:cubicBezTo>
                  <a:pt x="7440" y="7778"/>
                  <a:pt x="7416" y="7818"/>
                  <a:pt x="7337" y="7910"/>
                </a:cubicBezTo>
                <a:cubicBezTo>
                  <a:pt x="7330" y="7917"/>
                  <a:pt x="7325" y="7925"/>
                  <a:pt x="7325" y="7927"/>
                </a:cubicBezTo>
                <a:cubicBezTo>
                  <a:pt x="7325" y="7930"/>
                  <a:pt x="7317" y="7941"/>
                  <a:pt x="7308" y="7952"/>
                </a:cubicBezTo>
                <a:cubicBezTo>
                  <a:pt x="7296" y="7966"/>
                  <a:pt x="7283" y="7999"/>
                  <a:pt x="7272" y="8050"/>
                </a:cubicBezTo>
                <a:cubicBezTo>
                  <a:pt x="7252" y="8135"/>
                  <a:pt x="7239" y="8164"/>
                  <a:pt x="7220" y="8171"/>
                </a:cubicBezTo>
                <a:cubicBezTo>
                  <a:pt x="7177" y="8187"/>
                  <a:pt x="7132" y="8162"/>
                  <a:pt x="7096" y="8104"/>
                </a:cubicBezTo>
                <a:cubicBezTo>
                  <a:pt x="7085" y="8086"/>
                  <a:pt x="7071" y="8071"/>
                  <a:pt x="7066" y="8071"/>
                </a:cubicBezTo>
                <a:cubicBezTo>
                  <a:pt x="7060" y="8071"/>
                  <a:pt x="7034" y="8084"/>
                  <a:pt x="7007" y="8100"/>
                </a:cubicBezTo>
                <a:cubicBezTo>
                  <a:pt x="6979" y="8115"/>
                  <a:pt x="6922" y="8145"/>
                  <a:pt x="6880" y="8165"/>
                </a:cubicBezTo>
                <a:cubicBezTo>
                  <a:pt x="6811" y="8197"/>
                  <a:pt x="6797" y="8201"/>
                  <a:pt x="6751" y="8201"/>
                </a:cubicBezTo>
                <a:cubicBezTo>
                  <a:pt x="6704" y="8201"/>
                  <a:pt x="6699" y="8203"/>
                  <a:pt x="6673" y="8227"/>
                </a:cubicBezTo>
                <a:cubicBezTo>
                  <a:pt x="6658" y="8241"/>
                  <a:pt x="6639" y="8258"/>
                  <a:pt x="6629" y="8264"/>
                </a:cubicBezTo>
                <a:cubicBezTo>
                  <a:pt x="6612" y="8275"/>
                  <a:pt x="6612" y="8276"/>
                  <a:pt x="6626" y="8301"/>
                </a:cubicBezTo>
                <a:cubicBezTo>
                  <a:pt x="6648" y="8340"/>
                  <a:pt x="6855" y="8730"/>
                  <a:pt x="6942" y="8895"/>
                </a:cubicBezTo>
                <a:cubicBezTo>
                  <a:pt x="6984" y="8974"/>
                  <a:pt x="7021" y="9041"/>
                  <a:pt x="7025" y="9042"/>
                </a:cubicBezTo>
                <a:cubicBezTo>
                  <a:pt x="7028" y="9043"/>
                  <a:pt x="7031" y="9049"/>
                  <a:pt x="7031" y="9054"/>
                </a:cubicBezTo>
                <a:cubicBezTo>
                  <a:pt x="7031" y="9059"/>
                  <a:pt x="7040" y="9080"/>
                  <a:pt x="7051" y="9100"/>
                </a:cubicBezTo>
                <a:cubicBezTo>
                  <a:pt x="7062" y="9119"/>
                  <a:pt x="7093" y="9176"/>
                  <a:pt x="7118" y="9224"/>
                </a:cubicBezTo>
                <a:cubicBezTo>
                  <a:pt x="7164" y="9310"/>
                  <a:pt x="7167" y="9313"/>
                  <a:pt x="7205" y="9329"/>
                </a:cubicBezTo>
                <a:lnTo>
                  <a:pt x="7244" y="9346"/>
                </a:lnTo>
                <a:lnTo>
                  <a:pt x="7313" y="9476"/>
                </a:lnTo>
                <a:lnTo>
                  <a:pt x="7381" y="9606"/>
                </a:lnTo>
                <a:lnTo>
                  <a:pt x="7365" y="9631"/>
                </a:lnTo>
                <a:cubicBezTo>
                  <a:pt x="7349" y="9656"/>
                  <a:pt x="7349" y="9657"/>
                  <a:pt x="7363" y="9682"/>
                </a:cubicBezTo>
                <a:cubicBezTo>
                  <a:pt x="7371" y="9696"/>
                  <a:pt x="7443" y="9831"/>
                  <a:pt x="7522" y="9982"/>
                </a:cubicBezTo>
                <a:cubicBezTo>
                  <a:pt x="7602" y="10133"/>
                  <a:pt x="7672" y="10261"/>
                  <a:pt x="7678" y="10268"/>
                </a:cubicBezTo>
                <a:cubicBezTo>
                  <a:pt x="7684" y="10274"/>
                  <a:pt x="7694" y="10292"/>
                  <a:pt x="7701" y="10308"/>
                </a:cubicBezTo>
                <a:cubicBezTo>
                  <a:pt x="7709" y="10325"/>
                  <a:pt x="7724" y="10349"/>
                  <a:pt x="7735" y="10364"/>
                </a:cubicBezTo>
                <a:cubicBezTo>
                  <a:pt x="7782" y="10421"/>
                  <a:pt x="7793" y="10463"/>
                  <a:pt x="7771" y="10504"/>
                </a:cubicBezTo>
                <a:cubicBezTo>
                  <a:pt x="7758" y="10528"/>
                  <a:pt x="7699" y="10564"/>
                  <a:pt x="7672" y="10564"/>
                </a:cubicBezTo>
                <a:cubicBezTo>
                  <a:pt x="7663" y="10564"/>
                  <a:pt x="7630" y="10573"/>
                  <a:pt x="7600" y="10583"/>
                </a:cubicBezTo>
                <a:cubicBezTo>
                  <a:pt x="7570" y="10593"/>
                  <a:pt x="7541" y="10601"/>
                  <a:pt x="7534" y="10601"/>
                </a:cubicBezTo>
                <a:cubicBezTo>
                  <a:pt x="7527" y="10601"/>
                  <a:pt x="7490" y="10618"/>
                  <a:pt x="7452" y="10639"/>
                </a:cubicBezTo>
                <a:cubicBezTo>
                  <a:pt x="7414" y="10660"/>
                  <a:pt x="7361" y="10689"/>
                  <a:pt x="7333" y="10704"/>
                </a:cubicBezTo>
                <a:cubicBezTo>
                  <a:pt x="7305" y="10718"/>
                  <a:pt x="7251" y="10747"/>
                  <a:pt x="7213" y="10769"/>
                </a:cubicBezTo>
                <a:cubicBezTo>
                  <a:pt x="7151" y="10803"/>
                  <a:pt x="6989" y="10891"/>
                  <a:pt x="6698" y="11048"/>
                </a:cubicBezTo>
                <a:cubicBezTo>
                  <a:pt x="6645" y="11077"/>
                  <a:pt x="6553" y="11127"/>
                  <a:pt x="6495" y="11159"/>
                </a:cubicBezTo>
                <a:cubicBezTo>
                  <a:pt x="6437" y="11191"/>
                  <a:pt x="6374" y="11225"/>
                  <a:pt x="6355" y="11234"/>
                </a:cubicBezTo>
                <a:cubicBezTo>
                  <a:pt x="6337" y="11244"/>
                  <a:pt x="6289" y="11270"/>
                  <a:pt x="6248" y="11292"/>
                </a:cubicBezTo>
                <a:cubicBezTo>
                  <a:pt x="6208" y="11315"/>
                  <a:pt x="6157" y="11343"/>
                  <a:pt x="6136" y="11354"/>
                </a:cubicBezTo>
                <a:cubicBezTo>
                  <a:pt x="6115" y="11365"/>
                  <a:pt x="6045" y="11403"/>
                  <a:pt x="5981" y="11438"/>
                </a:cubicBezTo>
                <a:cubicBezTo>
                  <a:pt x="5917" y="11473"/>
                  <a:pt x="5853" y="11508"/>
                  <a:pt x="5838" y="11516"/>
                </a:cubicBezTo>
                <a:cubicBezTo>
                  <a:pt x="5803" y="11534"/>
                  <a:pt x="5737" y="11570"/>
                  <a:pt x="5431" y="11737"/>
                </a:cubicBezTo>
                <a:cubicBezTo>
                  <a:pt x="5295" y="11811"/>
                  <a:pt x="5167" y="11880"/>
                  <a:pt x="5148" y="11891"/>
                </a:cubicBezTo>
                <a:cubicBezTo>
                  <a:pt x="5129" y="11901"/>
                  <a:pt x="5101" y="11917"/>
                  <a:pt x="5086" y="11926"/>
                </a:cubicBezTo>
                <a:cubicBezTo>
                  <a:pt x="5071" y="11934"/>
                  <a:pt x="5043" y="11950"/>
                  <a:pt x="5024" y="11960"/>
                </a:cubicBezTo>
                <a:cubicBezTo>
                  <a:pt x="4942" y="12005"/>
                  <a:pt x="4927" y="12013"/>
                  <a:pt x="4920" y="12018"/>
                </a:cubicBezTo>
                <a:cubicBezTo>
                  <a:pt x="4916" y="12021"/>
                  <a:pt x="4893" y="12034"/>
                  <a:pt x="4869" y="12046"/>
                </a:cubicBezTo>
                <a:cubicBezTo>
                  <a:pt x="4821" y="12071"/>
                  <a:pt x="4611" y="12184"/>
                  <a:pt x="4540" y="12224"/>
                </a:cubicBezTo>
                <a:cubicBezTo>
                  <a:pt x="4515" y="12238"/>
                  <a:pt x="4475" y="12260"/>
                  <a:pt x="4451" y="12272"/>
                </a:cubicBezTo>
                <a:cubicBezTo>
                  <a:pt x="4428" y="12284"/>
                  <a:pt x="4386" y="12307"/>
                  <a:pt x="4358" y="12323"/>
                </a:cubicBezTo>
                <a:cubicBezTo>
                  <a:pt x="4305" y="12352"/>
                  <a:pt x="4097" y="12465"/>
                  <a:pt x="4027" y="12502"/>
                </a:cubicBezTo>
                <a:cubicBezTo>
                  <a:pt x="4004" y="12513"/>
                  <a:pt x="3929" y="12554"/>
                  <a:pt x="3860" y="12591"/>
                </a:cubicBezTo>
                <a:cubicBezTo>
                  <a:pt x="3791" y="12629"/>
                  <a:pt x="3691" y="12682"/>
                  <a:pt x="3638" y="12710"/>
                </a:cubicBezTo>
                <a:cubicBezTo>
                  <a:pt x="3585" y="12738"/>
                  <a:pt x="3534" y="12768"/>
                  <a:pt x="3525" y="12777"/>
                </a:cubicBezTo>
                <a:cubicBezTo>
                  <a:pt x="3517" y="12787"/>
                  <a:pt x="3491" y="12805"/>
                  <a:pt x="3467" y="12819"/>
                </a:cubicBezTo>
                <a:cubicBezTo>
                  <a:pt x="3444" y="12833"/>
                  <a:pt x="3411" y="12855"/>
                  <a:pt x="3395" y="12870"/>
                </a:cubicBezTo>
                <a:cubicBezTo>
                  <a:pt x="3343" y="12914"/>
                  <a:pt x="3295" y="12923"/>
                  <a:pt x="3254" y="12896"/>
                </a:cubicBezTo>
                <a:cubicBezTo>
                  <a:pt x="3246" y="12891"/>
                  <a:pt x="3229" y="12886"/>
                  <a:pt x="3217" y="12886"/>
                </a:cubicBezTo>
                <a:cubicBezTo>
                  <a:pt x="3195" y="12886"/>
                  <a:pt x="3158" y="12856"/>
                  <a:pt x="3158" y="12838"/>
                </a:cubicBezTo>
                <a:cubicBezTo>
                  <a:pt x="3158" y="12819"/>
                  <a:pt x="3076" y="12812"/>
                  <a:pt x="3030" y="12827"/>
                </a:cubicBezTo>
                <a:cubicBezTo>
                  <a:pt x="3014" y="12832"/>
                  <a:pt x="2974" y="12837"/>
                  <a:pt x="2943" y="12837"/>
                </a:cubicBezTo>
                <a:cubicBezTo>
                  <a:pt x="2886" y="12838"/>
                  <a:pt x="2885" y="12838"/>
                  <a:pt x="2860" y="12812"/>
                </a:cubicBezTo>
                <a:cubicBezTo>
                  <a:pt x="2842" y="12793"/>
                  <a:pt x="2833" y="12775"/>
                  <a:pt x="2829" y="12751"/>
                </a:cubicBezTo>
                <a:cubicBezTo>
                  <a:pt x="2826" y="12732"/>
                  <a:pt x="2815" y="12696"/>
                  <a:pt x="2803" y="12670"/>
                </a:cubicBezTo>
                <a:cubicBezTo>
                  <a:pt x="2793" y="12644"/>
                  <a:pt x="2781" y="12611"/>
                  <a:pt x="2779" y="12597"/>
                </a:cubicBezTo>
                <a:cubicBezTo>
                  <a:pt x="2774" y="12575"/>
                  <a:pt x="2769" y="12570"/>
                  <a:pt x="2743" y="12561"/>
                </a:cubicBezTo>
                <a:cubicBezTo>
                  <a:pt x="2650" y="12532"/>
                  <a:pt x="2605" y="12449"/>
                  <a:pt x="2644" y="12375"/>
                </a:cubicBezTo>
                <a:lnTo>
                  <a:pt x="2658" y="12349"/>
                </a:lnTo>
                <a:lnTo>
                  <a:pt x="2576" y="12193"/>
                </a:lnTo>
                <a:cubicBezTo>
                  <a:pt x="2492" y="12032"/>
                  <a:pt x="2337" y="11728"/>
                  <a:pt x="2193" y="11444"/>
                </a:cubicBezTo>
                <a:cubicBezTo>
                  <a:pt x="2024" y="11109"/>
                  <a:pt x="1884" y="10836"/>
                  <a:pt x="1617" y="10323"/>
                </a:cubicBezTo>
                <a:cubicBezTo>
                  <a:pt x="1466" y="10033"/>
                  <a:pt x="1308" y="9728"/>
                  <a:pt x="1266" y="9644"/>
                </a:cubicBezTo>
                <a:cubicBezTo>
                  <a:pt x="1224" y="9561"/>
                  <a:pt x="1186" y="9486"/>
                  <a:pt x="1181" y="9478"/>
                </a:cubicBezTo>
                <a:cubicBezTo>
                  <a:pt x="1173" y="9466"/>
                  <a:pt x="1060" y="9247"/>
                  <a:pt x="434" y="8045"/>
                </a:cubicBezTo>
                <a:lnTo>
                  <a:pt x="287" y="7763"/>
                </a:lnTo>
                <a:lnTo>
                  <a:pt x="255" y="7758"/>
                </a:lnTo>
                <a:cubicBezTo>
                  <a:pt x="198" y="7747"/>
                  <a:pt x="144" y="7679"/>
                  <a:pt x="144" y="7619"/>
                </a:cubicBezTo>
                <a:cubicBezTo>
                  <a:pt x="144" y="7610"/>
                  <a:pt x="151" y="7589"/>
                  <a:pt x="160" y="7572"/>
                </a:cubicBezTo>
                <a:lnTo>
                  <a:pt x="177" y="7542"/>
                </a:lnTo>
                <a:lnTo>
                  <a:pt x="160" y="7509"/>
                </a:lnTo>
                <a:cubicBezTo>
                  <a:pt x="142" y="7473"/>
                  <a:pt x="97" y="7413"/>
                  <a:pt x="46" y="7355"/>
                </a:cubicBezTo>
                <a:cubicBezTo>
                  <a:pt x="6" y="7309"/>
                  <a:pt x="-5" y="7283"/>
                  <a:pt x="1" y="7250"/>
                </a:cubicBezTo>
                <a:cubicBezTo>
                  <a:pt x="10" y="7205"/>
                  <a:pt x="67" y="7159"/>
                  <a:pt x="113" y="7159"/>
                </a:cubicBezTo>
                <a:cubicBezTo>
                  <a:pt x="120" y="7159"/>
                  <a:pt x="149" y="7147"/>
                  <a:pt x="177" y="7133"/>
                </a:cubicBezTo>
                <a:cubicBezTo>
                  <a:pt x="205" y="7118"/>
                  <a:pt x="232" y="7107"/>
                  <a:pt x="237" y="7107"/>
                </a:cubicBezTo>
                <a:cubicBezTo>
                  <a:pt x="242" y="7107"/>
                  <a:pt x="280" y="7089"/>
                  <a:pt x="321" y="7067"/>
                </a:cubicBezTo>
                <a:cubicBezTo>
                  <a:pt x="400" y="7025"/>
                  <a:pt x="421" y="7013"/>
                  <a:pt x="605" y="6911"/>
                </a:cubicBezTo>
                <a:cubicBezTo>
                  <a:pt x="743" y="6833"/>
                  <a:pt x="899" y="6747"/>
                  <a:pt x="953" y="6717"/>
                </a:cubicBezTo>
                <a:cubicBezTo>
                  <a:pt x="975" y="6706"/>
                  <a:pt x="994" y="6694"/>
                  <a:pt x="996" y="6692"/>
                </a:cubicBezTo>
                <a:cubicBezTo>
                  <a:pt x="998" y="6689"/>
                  <a:pt x="1019" y="6678"/>
                  <a:pt x="1043" y="6666"/>
                </a:cubicBezTo>
                <a:cubicBezTo>
                  <a:pt x="1093" y="6642"/>
                  <a:pt x="1213" y="6575"/>
                  <a:pt x="1279" y="6535"/>
                </a:cubicBezTo>
                <a:cubicBezTo>
                  <a:pt x="1304" y="6520"/>
                  <a:pt x="1350" y="6495"/>
                  <a:pt x="1380" y="6480"/>
                </a:cubicBezTo>
                <a:cubicBezTo>
                  <a:pt x="1409" y="6464"/>
                  <a:pt x="1438" y="6449"/>
                  <a:pt x="1442" y="6446"/>
                </a:cubicBezTo>
                <a:cubicBezTo>
                  <a:pt x="1449" y="6440"/>
                  <a:pt x="1595" y="6359"/>
                  <a:pt x="1709" y="6296"/>
                </a:cubicBezTo>
                <a:cubicBezTo>
                  <a:pt x="1724" y="6288"/>
                  <a:pt x="1765" y="6265"/>
                  <a:pt x="1802" y="6245"/>
                </a:cubicBezTo>
                <a:cubicBezTo>
                  <a:pt x="1838" y="6224"/>
                  <a:pt x="1873" y="6205"/>
                  <a:pt x="1879" y="6201"/>
                </a:cubicBezTo>
                <a:cubicBezTo>
                  <a:pt x="1927" y="6175"/>
                  <a:pt x="2164" y="6041"/>
                  <a:pt x="2239" y="5998"/>
                </a:cubicBezTo>
                <a:cubicBezTo>
                  <a:pt x="2291" y="5968"/>
                  <a:pt x="2353" y="5933"/>
                  <a:pt x="2379" y="5919"/>
                </a:cubicBezTo>
                <a:cubicBezTo>
                  <a:pt x="2404" y="5906"/>
                  <a:pt x="2457" y="5875"/>
                  <a:pt x="2497" y="5851"/>
                </a:cubicBezTo>
                <a:cubicBezTo>
                  <a:pt x="2536" y="5828"/>
                  <a:pt x="2572" y="5808"/>
                  <a:pt x="2576" y="5808"/>
                </a:cubicBezTo>
                <a:cubicBezTo>
                  <a:pt x="2580" y="5808"/>
                  <a:pt x="2584" y="5805"/>
                  <a:pt x="2584" y="5801"/>
                </a:cubicBezTo>
                <a:cubicBezTo>
                  <a:pt x="2584" y="5797"/>
                  <a:pt x="2588" y="5794"/>
                  <a:pt x="2593" y="5794"/>
                </a:cubicBezTo>
                <a:cubicBezTo>
                  <a:pt x="2597" y="5794"/>
                  <a:pt x="2638" y="5772"/>
                  <a:pt x="2683" y="5746"/>
                </a:cubicBezTo>
                <a:cubicBezTo>
                  <a:pt x="2729" y="5721"/>
                  <a:pt x="2818" y="5670"/>
                  <a:pt x="2883" y="5634"/>
                </a:cubicBezTo>
                <a:cubicBezTo>
                  <a:pt x="2946" y="5598"/>
                  <a:pt x="3038" y="5546"/>
                  <a:pt x="3086" y="5518"/>
                </a:cubicBezTo>
                <a:cubicBezTo>
                  <a:pt x="3134" y="5490"/>
                  <a:pt x="3175" y="5467"/>
                  <a:pt x="3177" y="5467"/>
                </a:cubicBezTo>
                <a:cubicBezTo>
                  <a:pt x="3179" y="5467"/>
                  <a:pt x="3216" y="5447"/>
                  <a:pt x="3260" y="5422"/>
                </a:cubicBezTo>
                <a:cubicBezTo>
                  <a:pt x="3304" y="5397"/>
                  <a:pt x="3350" y="5370"/>
                  <a:pt x="3363" y="5363"/>
                </a:cubicBezTo>
                <a:cubicBezTo>
                  <a:pt x="3638" y="5209"/>
                  <a:pt x="3942" y="5040"/>
                  <a:pt x="4102" y="4954"/>
                </a:cubicBezTo>
                <a:cubicBezTo>
                  <a:pt x="4156" y="4925"/>
                  <a:pt x="4210" y="4892"/>
                  <a:pt x="4223" y="4881"/>
                </a:cubicBezTo>
                <a:cubicBezTo>
                  <a:pt x="4235" y="4870"/>
                  <a:pt x="4264" y="4850"/>
                  <a:pt x="4287" y="4837"/>
                </a:cubicBezTo>
                <a:cubicBezTo>
                  <a:pt x="4309" y="4823"/>
                  <a:pt x="4333" y="4805"/>
                  <a:pt x="4341" y="4797"/>
                </a:cubicBezTo>
                <a:cubicBezTo>
                  <a:pt x="4371" y="4761"/>
                  <a:pt x="4398" y="4747"/>
                  <a:pt x="4439" y="4747"/>
                </a:cubicBezTo>
                <a:cubicBezTo>
                  <a:pt x="4477" y="4747"/>
                  <a:pt x="4478" y="4748"/>
                  <a:pt x="4541" y="4808"/>
                </a:cubicBezTo>
                <a:cubicBezTo>
                  <a:pt x="4655" y="4920"/>
                  <a:pt x="4670" y="4929"/>
                  <a:pt x="4733" y="4922"/>
                </a:cubicBezTo>
                <a:cubicBezTo>
                  <a:pt x="4767" y="4918"/>
                  <a:pt x="4779" y="4921"/>
                  <a:pt x="4815" y="4938"/>
                </a:cubicBezTo>
                <a:cubicBezTo>
                  <a:pt x="4864" y="4962"/>
                  <a:pt x="4893" y="4998"/>
                  <a:pt x="4893" y="5034"/>
                </a:cubicBezTo>
                <a:cubicBezTo>
                  <a:pt x="4893" y="5057"/>
                  <a:pt x="4902" y="5087"/>
                  <a:pt x="4932" y="5156"/>
                </a:cubicBezTo>
                <a:cubicBezTo>
                  <a:pt x="4945" y="5186"/>
                  <a:pt x="5023" y="5334"/>
                  <a:pt x="5100" y="5475"/>
                </a:cubicBezTo>
                <a:cubicBezTo>
                  <a:pt x="5147" y="5560"/>
                  <a:pt x="5160" y="5577"/>
                  <a:pt x="5184" y="5589"/>
                </a:cubicBezTo>
                <a:cubicBezTo>
                  <a:pt x="5221" y="5608"/>
                  <a:pt x="5257" y="5637"/>
                  <a:pt x="5257" y="5647"/>
                </a:cubicBezTo>
                <a:cubicBezTo>
                  <a:pt x="5257" y="5652"/>
                  <a:pt x="5262" y="5660"/>
                  <a:pt x="5268" y="5667"/>
                </a:cubicBezTo>
                <a:cubicBezTo>
                  <a:pt x="5283" y="5684"/>
                  <a:pt x="5373" y="5854"/>
                  <a:pt x="5373" y="5866"/>
                </a:cubicBezTo>
                <a:cubicBezTo>
                  <a:pt x="5373" y="5872"/>
                  <a:pt x="5367" y="5886"/>
                  <a:pt x="5360" y="5898"/>
                </a:cubicBezTo>
                <a:cubicBezTo>
                  <a:pt x="5344" y="5924"/>
                  <a:pt x="5320" y="5874"/>
                  <a:pt x="5617" y="6420"/>
                </a:cubicBezTo>
                <a:cubicBezTo>
                  <a:pt x="5648" y="6478"/>
                  <a:pt x="5699" y="6572"/>
                  <a:pt x="5730" y="6630"/>
                </a:cubicBezTo>
                <a:cubicBezTo>
                  <a:pt x="5761" y="6689"/>
                  <a:pt x="5789" y="6738"/>
                  <a:pt x="5793" y="6740"/>
                </a:cubicBezTo>
                <a:cubicBezTo>
                  <a:pt x="5804" y="6747"/>
                  <a:pt x="5884" y="6727"/>
                  <a:pt x="5884" y="6717"/>
                </a:cubicBezTo>
                <a:cubicBezTo>
                  <a:pt x="5884" y="6712"/>
                  <a:pt x="5892" y="6703"/>
                  <a:pt x="5902" y="6697"/>
                </a:cubicBezTo>
                <a:cubicBezTo>
                  <a:pt x="5911" y="6690"/>
                  <a:pt x="5926" y="6679"/>
                  <a:pt x="5935" y="6671"/>
                </a:cubicBezTo>
                <a:cubicBezTo>
                  <a:pt x="5969" y="6641"/>
                  <a:pt x="6114" y="6541"/>
                  <a:pt x="6147" y="6525"/>
                </a:cubicBezTo>
                <a:cubicBezTo>
                  <a:pt x="6167" y="6515"/>
                  <a:pt x="6202" y="6504"/>
                  <a:pt x="6225" y="6498"/>
                </a:cubicBezTo>
                <a:cubicBezTo>
                  <a:pt x="6259" y="6491"/>
                  <a:pt x="6273" y="6483"/>
                  <a:pt x="6295" y="6458"/>
                </a:cubicBezTo>
                <a:cubicBezTo>
                  <a:pt x="6347" y="6399"/>
                  <a:pt x="6431" y="6323"/>
                  <a:pt x="6482" y="6288"/>
                </a:cubicBezTo>
                <a:cubicBezTo>
                  <a:pt x="6511" y="6269"/>
                  <a:pt x="6536" y="6250"/>
                  <a:pt x="6539" y="6246"/>
                </a:cubicBezTo>
                <a:cubicBezTo>
                  <a:pt x="6541" y="6242"/>
                  <a:pt x="6536" y="6229"/>
                  <a:pt x="6526" y="6217"/>
                </a:cubicBezTo>
                <a:cubicBezTo>
                  <a:pt x="6509" y="6195"/>
                  <a:pt x="6509" y="6194"/>
                  <a:pt x="6524" y="6164"/>
                </a:cubicBezTo>
                <a:lnTo>
                  <a:pt x="6538" y="6133"/>
                </a:lnTo>
                <a:lnTo>
                  <a:pt x="6507" y="6107"/>
                </a:lnTo>
                <a:cubicBezTo>
                  <a:pt x="6467" y="6072"/>
                  <a:pt x="6297" y="5921"/>
                  <a:pt x="6232" y="5861"/>
                </a:cubicBezTo>
                <a:cubicBezTo>
                  <a:pt x="6203" y="5835"/>
                  <a:pt x="6167" y="5806"/>
                  <a:pt x="6152" y="5796"/>
                </a:cubicBezTo>
                <a:cubicBezTo>
                  <a:pt x="6137" y="5786"/>
                  <a:pt x="6125" y="5774"/>
                  <a:pt x="6125" y="5769"/>
                </a:cubicBezTo>
                <a:cubicBezTo>
                  <a:pt x="6125" y="5764"/>
                  <a:pt x="6185" y="5701"/>
                  <a:pt x="6258" y="5630"/>
                </a:cubicBezTo>
                <a:cubicBezTo>
                  <a:pt x="6332" y="5558"/>
                  <a:pt x="6423" y="5463"/>
                  <a:pt x="6461" y="5418"/>
                </a:cubicBezTo>
                <a:cubicBezTo>
                  <a:pt x="6500" y="5374"/>
                  <a:pt x="6534" y="5333"/>
                  <a:pt x="6539" y="5329"/>
                </a:cubicBezTo>
                <a:cubicBezTo>
                  <a:pt x="6574" y="5292"/>
                  <a:pt x="6651" y="5198"/>
                  <a:pt x="6752" y="5065"/>
                </a:cubicBezTo>
                <a:cubicBezTo>
                  <a:pt x="6903" y="4870"/>
                  <a:pt x="6930" y="4836"/>
                  <a:pt x="6986" y="4769"/>
                </a:cubicBezTo>
                <a:cubicBezTo>
                  <a:pt x="7083" y="4653"/>
                  <a:pt x="7143" y="4586"/>
                  <a:pt x="7255" y="4469"/>
                </a:cubicBezTo>
                <a:cubicBezTo>
                  <a:pt x="7377" y="4339"/>
                  <a:pt x="7415" y="4296"/>
                  <a:pt x="7468" y="4228"/>
                </a:cubicBezTo>
                <a:cubicBezTo>
                  <a:pt x="7506" y="4180"/>
                  <a:pt x="7573" y="4101"/>
                  <a:pt x="7596" y="4079"/>
                </a:cubicBezTo>
                <a:cubicBezTo>
                  <a:pt x="7634" y="4041"/>
                  <a:pt x="7789" y="3880"/>
                  <a:pt x="7845" y="3820"/>
                </a:cubicBezTo>
                <a:cubicBezTo>
                  <a:pt x="7881" y="3781"/>
                  <a:pt x="7921" y="3739"/>
                  <a:pt x="7933" y="3727"/>
                </a:cubicBezTo>
                <a:cubicBezTo>
                  <a:pt x="7956" y="3704"/>
                  <a:pt x="8072" y="3582"/>
                  <a:pt x="8120" y="3531"/>
                </a:cubicBezTo>
                <a:cubicBezTo>
                  <a:pt x="8170" y="3476"/>
                  <a:pt x="8227" y="3415"/>
                  <a:pt x="8250" y="3390"/>
                </a:cubicBezTo>
                <a:cubicBezTo>
                  <a:pt x="8281" y="3354"/>
                  <a:pt x="8335" y="3298"/>
                  <a:pt x="8382" y="3249"/>
                </a:cubicBezTo>
                <a:cubicBezTo>
                  <a:pt x="8404" y="3226"/>
                  <a:pt x="8450" y="3178"/>
                  <a:pt x="8483" y="3141"/>
                </a:cubicBezTo>
                <a:cubicBezTo>
                  <a:pt x="8518" y="3104"/>
                  <a:pt x="8560" y="3059"/>
                  <a:pt x="8578" y="3041"/>
                </a:cubicBezTo>
                <a:cubicBezTo>
                  <a:pt x="8595" y="3022"/>
                  <a:pt x="8618" y="2999"/>
                  <a:pt x="8628" y="2988"/>
                </a:cubicBezTo>
                <a:cubicBezTo>
                  <a:pt x="8819" y="2786"/>
                  <a:pt x="8916" y="2693"/>
                  <a:pt x="8964" y="2666"/>
                </a:cubicBezTo>
                <a:cubicBezTo>
                  <a:pt x="9006" y="2642"/>
                  <a:pt x="9116" y="2607"/>
                  <a:pt x="9177" y="2597"/>
                </a:cubicBezTo>
                <a:cubicBezTo>
                  <a:pt x="9335" y="2571"/>
                  <a:pt x="9392" y="2564"/>
                  <a:pt x="9495" y="2558"/>
                </a:cubicBezTo>
                <a:cubicBezTo>
                  <a:pt x="9557" y="2554"/>
                  <a:pt x="9650" y="2544"/>
                  <a:pt x="9700" y="2535"/>
                </a:cubicBezTo>
                <a:cubicBezTo>
                  <a:pt x="9782" y="2520"/>
                  <a:pt x="9820" y="2518"/>
                  <a:pt x="10025" y="2517"/>
                </a:cubicBezTo>
                <a:cubicBezTo>
                  <a:pt x="10174" y="2517"/>
                  <a:pt x="10268" y="2513"/>
                  <a:pt x="10288" y="2508"/>
                </a:cubicBezTo>
                <a:cubicBezTo>
                  <a:pt x="10336" y="2495"/>
                  <a:pt x="10540" y="2489"/>
                  <a:pt x="10651" y="2498"/>
                </a:cubicBezTo>
                <a:cubicBezTo>
                  <a:pt x="10734" y="2504"/>
                  <a:pt x="10765" y="2511"/>
                  <a:pt x="10844" y="2537"/>
                </a:cubicBezTo>
                <a:cubicBezTo>
                  <a:pt x="10932" y="2566"/>
                  <a:pt x="10942" y="2568"/>
                  <a:pt x="10995" y="2563"/>
                </a:cubicBezTo>
                <a:cubicBezTo>
                  <a:pt x="11042" y="2560"/>
                  <a:pt x="11064" y="2553"/>
                  <a:pt x="11127" y="2522"/>
                </a:cubicBezTo>
                <a:cubicBezTo>
                  <a:pt x="11285" y="2445"/>
                  <a:pt x="11445" y="2412"/>
                  <a:pt x="11502" y="2445"/>
                </a:cubicBezTo>
                <a:cubicBezTo>
                  <a:pt x="11545" y="2470"/>
                  <a:pt x="11566" y="2471"/>
                  <a:pt x="11650" y="2452"/>
                </a:cubicBezTo>
                <a:cubicBezTo>
                  <a:pt x="11694" y="2442"/>
                  <a:pt x="11758" y="2431"/>
                  <a:pt x="11794" y="2428"/>
                </a:cubicBezTo>
                <a:lnTo>
                  <a:pt x="11858" y="2423"/>
                </a:lnTo>
                <a:lnTo>
                  <a:pt x="11910" y="2367"/>
                </a:lnTo>
                <a:cubicBezTo>
                  <a:pt x="12039" y="2228"/>
                  <a:pt x="12063" y="2210"/>
                  <a:pt x="12214" y="2140"/>
                </a:cubicBezTo>
                <a:cubicBezTo>
                  <a:pt x="12322" y="2089"/>
                  <a:pt x="12347" y="2081"/>
                  <a:pt x="12469" y="2054"/>
                </a:cubicBezTo>
                <a:cubicBezTo>
                  <a:pt x="12722" y="1997"/>
                  <a:pt x="12749" y="1994"/>
                  <a:pt x="12961" y="1991"/>
                </a:cubicBezTo>
                <a:cubicBezTo>
                  <a:pt x="13141" y="1988"/>
                  <a:pt x="13161" y="1989"/>
                  <a:pt x="13244" y="2006"/>
                </a:cubicBezTo>
                <a:cubicBezTo>
                  <a:pt x="13345" y="2026"/>
                  <a:pt x="13381" y="2037"/>
                  <a:pt x="13510" y="2091"/>
                </a:cubicBezTo>
                <a:cubicBezTo>
                  <a:pt x="13608" y="2132"/>
                  <a:pt x="13693" y="2173"/>
                  <a:pt x="13723" y="2196"/>
                </a:cubicBezTo>
                <a:cubicBezTo>
                  <a:pt x="13733" y="2204"/>
                  <a:pt x="13745" y="2210"/>
                  <a:pt x="13749" y="2210"/>
                </a:cubicBezTo>
                <a:cubicBezTo>
                  <a:pt x="13754" y="2210"/>
                  <a:pt x="13766" y="2217"/>
                  <a:pt x="13778" y="2227"/>
                </a:cubicBezTo>
                <a:cubicBezTo>
                  <a:pt x="13790" y="2236"/>
                  <a:pt x="13809" y="2250"/>
                  <a:pt x="13821" y="2258"/>
                </a:cubicBezTo>
                <a:cubicBezTo>
                  <a:pt x="13851" y="2278"/>
                  <a:pt x="13888" y="2314"/>
                  <a:pt x="13948" y="2379"/>
                </a:cubicBezTo>
                <a:cubicBezTo>
                  <a:pt x="13975" y="2408"/>
                  <a:pt x="13999" y="2432"/>
                  <a:pt x="14003" y="2432"/>
                </a:cubicBezTo>
                <a:cubicBezTo>
                  <a:pt x="14014" y="2432"/>
                  <a:pt x="14194" y="2300"/>
                  <a:pt x="14215" y="2277"/>
                </a:cubicBezTo>
                <a:cubicBezTo>
                  <a:pt x="14242" y="2246"/>
                  <a:pt x="14239" y="2233"/>
                  <a:pt x="14203" y="2221"/>
                </a:cubicBezTo>
                <a:cubicBezTo>
                  <a:pt x="14188" y="2216"/>
                  <a:pt x="14164" y="2201"/>
                  <a:pt x="14151" y="2188"/>
                </a:cubicBezTo>
                <a:cubicBezTo>
                  <a:pt x="14117" y="2151"/>
                  <a:pt x="14085" y="2062"/>
                  <a:pt x="14084" y="1998"/>
                </a:cubicBezTo>
                <a:cubicBezTo>
                  <a:pt x="14083" y="1970"/>
                  <a:pt x="14079" y="1937"/>
                  <a:pt x="14074" y="1926"/>
                </a:cubicBezTo>
                <a:cubicBezTo>
                  <a:pt x="14069" y="1914"/>
                  <a:pt x="14065" y="1897"/>
                  <a:pt x="14065" y="1889"/>
                </a:cubicBezTo>
                <a:cubicBezTo>
                  <a:pt x="14065" y="1866"/>
                  <a:pt x="14093" y="1781"/>
                  <a:pt x="14105" y="1767"/>
                </a:cubicBezTo>
                <a:cubicBezTo>
                  <a:pt x="14110" y="1761"/>
                  <a:pt x="14117" y="1741"/>
                  <a:pt x="14120" y="1721"/>
                </a:cubicBezTo>
                <a:cubicBezTo>
                  <a:pt x="14123" y="1702"/>
                  <a:pt x="14130" y="1662"/>
                  <a:pt x="14135" y="1632"/>
                </a:cubicBezTo>
                <a:cubicBezTo>
                  <a:pt x="14143" y="1592"/>
                  <a:pt x="14143" y="1569"/>
                  <a:pt x="14137" y="1539"/>
                </a:cubicBezTo>
                <a:cubicBezTo>
                  <a:pt x="14132" y="1515"/>
                  <a:pt x="14131" y="1489"/>
                  <a:pt x="14135" y="1471"/>
                </a:cubicBezTo>
                <a:cubicBezTo>
                  <a:pt x="14166" y="1335"/>
                  <a:pt x="14176" y="1298"/>
                  <a:pt x="14205" y="1223"/>
                </a:cubicBezTo>
                <a:cubicBezTo>
                  <a:pt x="14240" y="1131"/>
                  <a:pt x="14270" y="1073"/>
                  <a:pt x="14305" y="1031"/>
                </a:cubicBezTo>
                <a:cubicBezTo>
                  <a:pt x="14317" y="1016"/>
                  <a:pt x="14328" y="992"/>
                  <a:pt x="14331" y="978"/>
                </a:cubicBezTo>
                <a:cubicBezTo>
                  <a:pt x="14337" y="939"/>
                  <a:pt x="14355" y="905"/>
                  <a:pt x="14398" y="854"/>
                </a:cubicBezTo>
                <a:cubicBezTo>
                  <a:pt x="14428" y="817"/>
                  <a:pt x="14438" y="798"/>
                  <a:pt x="14445" y="762"/>
                </a:cubicBezTo>
                <a:cubicBezTo>
                  <a:pt x="14450" y="738"/>
                  <a:pt x="14463" y="706"/>
                  <a:pt x="14473" y="692"/>
                </a:cubicBezTo>
                <a:cubicBezTo>
                  <a:pt x="14483" y="677"/>
                  <a:pt x="14491" y="664"/>
                  <a:pt x="14491" y="662"/>
                </a:cubicBezTo>
                <a:cubicBezTo>
                  <a:pt x="14491" y="653"/>
                  <a:pt x="14578" y="533"/>
                  <a:pt x="14613" y="495"/>
                </a:cubicBezTo>
                <a:cubicBezTo>
                  <a:pt x="14633" y="473"/>
                  <a:pt x="14662" y="439"/>
                  <a:pt x="14677" y="421"/>
                </a:cubicBezTo>
                <a:cubicBezTo>
                  <a:pt x="14692" y="402"/>
                  <a:pt x="14717" y="378"/>
                  <a:pt x="14735" y="366"/>
                </a:cubicBezTo>
                <a:cubicBezTo>
                  <a:pt x="14784" y="333"/>
                  <a:pt x="14869" y="270"/>
                  <a:pt x="14936" y="218"/>
                </a:cubicBezTo>
                <a:cubicBezTo>
                  <a:pt x="15038" y="138"/>
                  <a:pt x="15125" y="105"/>
                  <a:pt x="15417" y="34"/>
                </a:cubicBezTo>
                <a:cubicBezTo>
                  <a:pt x="15451" y="26"/>
                  <a:pt x="15491" y="14"/>
                  <a:pt x="15505" y="8"/>
                </a:cubicBezTo>
                <a:cubicBezTo>
                  <a:pt x="15527" y="-1"/>
                  <a:pt x="15554" y="-2"/>
                  <a:pt x="15645" y="2"/>
                </a:cubicBezTo>
                <a:cubicBezTo>
                  <a:pt x="15770" y="7"/>
                  <a:pt x="15854" y="20"/>
                  <a:pt x="15937" y="47"/>
                </a:cubicBezTo>
                <a:cubicBezTo>
                  <a:pt x="15968" y="57"/>
                  <a:pt x="16000" y="66"/>
                  <a:pt x="16009" y="66"/>
                </a:cubicBezTo>
                <a:cubicBezTo>
                  <a:pt x="16018" y="66"/>
                  <a:pt x="16038" y="70"/>
                  <a:pt x="16054" y="76"/>
                </a:cubicBezTo>
                <a:cubicBezTo>
                  <a:pt x="16070" y="82"/>
                  <a:pt x="16114" y="96"/>
                  <a:pt x="16153" y="107"/>
                </a:cubicBezTo>
                <a:cubicBezTo>
                  <a:pt x="16191" y="119"/>
                  <a:pt x="16261" y="147"/>
                  <a:pt x="16308" y="170"/>
                </a:cubicBezTo>
                <a:cubicBezTo>
                  <a:pt x="16354" y="193"/>
                  <a:pt x="16410" y="216"/>
                  <a:pt x="16432" y="220"/>
                </a:cubicBezTo>
                <a:cubicBezTo>
                  <a:pt x="16526" y="243"/>
                  <a:pt x="16620" y="279"/>
                  <a:pt x="16677" y="314"/>
                </a:cubicBezTo>
                <a:cubicBezTo>
                  <a:pt x="16710" y="335"/>
                  <a:pt x="16752" y="360"/>
                  <a:pt x="16769" y="370"/>
                </a:cubicBezTo>
                <a:cubicBezTo>
                  <a:pt x="16787" y="380"/>
                  <a:pt x="16823" y="402"/>
                  <a:pt x="16849" y="418"/>
                </a:cubicBezTo>
                <a:cubicBezTo>
                  <a:pt x="16874" y="434"/>
                  <a:pt x="16902" y="451"/>
                  <a:pt x="16910" y="456"/>
                </a:cubicBezTo>
                <a:cubicBezTo>
                  <a:pt x="16917" y="460"/>
                  <a:pt x="16936" y="475"/>
                  <a:pt x="16951" y="487"/>
                </a:cubicBezTo>
                <a:cubicBezTo>
                  <a:pt x="16965" y="500"/>
                  <a:pt x="16980" y="511"/>
                  <a:pt x="16981" y="511"/>
                </a:cubicBezTo>
                <a:cubicBezTo>
                  <a:pt x="16984" y="511"/>
                  <a:pt x="16995" y="518"/>
                  <a:pt x="17005" y="527"/>
                </a:cubicBezTo>
                <a:cubicBezTo>
                  <a:pt x="17015" y="537"/>
                  <a:pt x="17033" y="553"/>
                  <a:pt x="17045" y="563"/>
                </a:cubicBezTo>
                <a:cubicBezTo>
                  <a:pt x="17124" y="632"/>
                  <a:pt x="17234" y="808"/>
                  <a:pt x="17279" y="939"/>
                </a:cubicBezTo>
                <a:cubicBezTo>
                  <a:pt x="17318" y="1050"/>
                  <a:pt x="17291" y="1171"/>
                  <a:pt x="17215" y="1234"/>
                </a:cubicBezTo>
                <a:cubicBezTo>
                  <a:pt x="17193" y="1253"/>
                  <a:pt x="17172" y="1267"/>
                  <a:pt x="17166" y="1267"/>
                </a:cubicBezTo>
                <a:cubicBezTo>
                  <a:pt x="17154" y="1267"/>
                  <a:pt x="17145" y="1376"/>
                  <a:pt x="17155" y="1413"/>
                </a:cubicBezTo>
                <a:cubicBezTo>
                  <a:pt x="17159" y="1429"/>
                  <a:pt x="17160" y="1457"/>
                  <a:pt x="17157" y="1475"/>
                </a:cubicBezTo>
                <a:cubicBezTo>
                  <a:pt x="17154" y="1494"/>
                  <a:pt x="17154" y="1519"/>
                  <a:pt x="17158" y="1533"/>
                </a:cubicBezTo>
                <a:cubicBezTo>
                  <a:pt x="17162" y="1548"/>
                  <a:pt x="17161" y="1569"/>
                  <a:pt x="17155" y="1588"/>
                </a:cubicBezTo>
                <a:cubicBezTo>
                  <a:pt x="17150" y="1606"/>
                  <a:pt x="17145" y="1682"/>
                  <a:pt x="17144" y="1757"/>
                </a:cubicBezTo>
                <a:cubicBezTo>
                  <a:pt x="17143" y="1833"/>
                  <a:pt x="17139" y="1905"/>
                  <a:pt x="17135" y="1918"/>
                </a:cubicBezTo>
                <a:cubicBezTo>
                  <a:pt x="17130" y="1930"/>
                  <a:pt x="17129" y="1950"/>
                  <a:pt x="17130" y="1960"/>
                </a:cubicBezTo>
                <a:cubicBezTo>
                  <a:pt x="17135" y="1985"/>
                  <a:pt x="17110" y="2024"/>
                  <a:pt x="17068" y="2058"/>
                </a:cubicBezTo>
                <a:cubicBezTo>
                  <a:pt x="17050" y="2071"/>
                  <a:pt x="17027" y="2099"/>
                  <a:pt x="17017" y="2117"/>
                </a:cubicBezTo>
                <a:cubicBezTo>
                  <a:pt x="16994" y="2162"/>
                  <a:pt x="16997" y="2217"/>
                  <a:pt x="17028" y="2284"/>
                </a:cubicBezTo>
                <a:cubicBezTo>
                  <a:pt x="17039" y="2311"/>
                  <a:pt x="17066" y="2386"/>
                  <a:pt x="17086" y="2451"/>
                </a:cubicBezTo>
                <a:cubicBezTo>
                  <a:pt x="17159" y="2683"/>
                  <a:pt x="17166" y="2767"/>
                  <a:pt x="17119" y="2817"/>
                </a:cubicBezTo>
                <a:cubicBezTo>
                  <a:pt x="17081" y="2858"/>
                  <a:pt x="17023" y="2867"/>
                  <a:pt x="16955" y="2840"/>
                </a:cubicBezTo>
                <a:cubicBezTo>
                  <a:pt x="16933" y="2832"/>
                  <a:pt x="16900" y="2826"/>
                  <a:pt x="16881" y="2826"/>
                </a:cubicBezTo>
                <a:cubicBezTo>
                  <a:pt x="16851" y="2826"/>
                  <a:pt x="16844" y="2829"/>
                  <a:pt x="16828" y="2850"/>
                </a:cubicBezTo>
                <a:cubicBezTo>
                  <a:pt x="16800" y="2885"/>
                  <a:pt x="16771" y="2952"/>
                  <a:pt x="16765" y="2996"/>
                </a:cubicBezTo>
                <a:cubicBezTo>
                  <a:pt x="16756" y="3059"/>
                  <a:pt x="16736" y="3074"/>
                  <a:pt x="16625" y="3100"/>
                </a:cubicBezTo>
                <a:cubicBezTo>
                  <a:pt x="16512" y="3127"/>
                  <a:pt x="16493" y="3134"/>
                  <a:pt x="16503" y="3147"/>
                </a:cubicBezTo>
                <a:cubicBezTo>
                  <a:pt x="16517" y="3163"/>
                  <a:pt x="16530" y="3234"/>
                  <a:pt x="16527" y="3268"/>
                </a:cubicBezTo>
                <a:cubicBezTo>
                  <a:pt x="16522" y="3310"/>
                  <a:pt x="16512" y="3321"/>
                  <a:pt x="16453" y="3346"/>
                </a:cubicBezTo>
                <a:cubicBezTo>
                  <a:pt x="16426" y="3357"/>
                  <a:pt x="16389" y="3377"/>
                  <a:pt x="16369" y="3390"/>
                </a:cubicBezTo>
                <a:lnTo>
                  <a:pt x="16335" y="3413"/>
                </a:lnTo>
                <a:lnTo>
                  <a:pt x="16335" y="3464"/>
                </a:lnTo>
                <a:cubicBezTo>
                  <a:pt x="16335" y="3568"/>
                  <a:pt x="16286" y="3631"/>
                  <a:pt x="16176" y="3668"/>
                </a:cubicBezTo>
                <a:cubicBezTo>
                  <a:pt x="16119" y="3687"/>
                  <a:pt x="15830" y="3702"/>
                  <a:pt x="15630" y="3694"/>
                </a:cubicBezTo>
                <a:lnTo>
                  <a:pt x="15542" y="3691"/>
                </a:lnTo>
                <a:lnTo>
                  <a:pt x="15531" y="3722"/>
                </a:lnTo>
                <a:cubicBezTo>
                  <a:pt x="15518" y="3758"/>
                  <a:pt x="15501" y="3769"/>
                  <a:pt x="15448" y="3775"/>
                </a:cubicBezTo>
                <a:cubicBezTo>
                  <a:pt x="15392" y="3781"/>
                  <a:pt x="15387" y="3798"/>
                  <a:pt x="15419" y="3888"/>
                </a:cubicBezTo>
                <a:cubicBezTo>
                  <a:pt x="15444" y="3958"/>
                  <a:pt x="15459" y="4039"/>
                  <a:pt x="15459" y="4094"/>
                </a:cubicBezTo>
                <a:cubicBezTo>
                  <a:pt x="15459" y="4110"/>
                  <a:pt x="15468" y="4150"/>
                  <a:pt x="15479" y="4181"/>
                </a:cubicBezTo>
                <a:cubicBezTo>
                  <a:pt x="15562" y="4423"/>
                  <a:pt x="15628" y="4694"/>
                  <a:pt x="15692" y="5062"/>
                </a:cubicBezTo>
                <a:cubicBezTo>
                  <a:pt x="15705" y="5136"/>
                  <a:pt x="15723" y="5221"/>
                  <a:pt x="15731" y="5252"/>
                </a:cubicBezTo>
                <a:cubicBezTo>
                  <a:pt x="15740" y="5282"/>
                  <a:pt x="15751" y="5329"/>
                  <a:pt x="15757" y="5356"/>
                </a:cubicBezTo>
                <a:cubicBezTo>
                  <a:pt x="15764" y="5382"/>
                  <a:pt x="15779" y="5449"/>
                  <a:pt x="15791" y="5504"/>
                </a:cubicBezTo>
                <a:cubicBezTo>
                  <a:pt x="15813" y="5598"/>
                  <a:pt x="15836" y="5731"/>
                  <a:pt x="15854" y="5875"/>
                </a:cubicBezTo>
                <a:cubicBezTo>
                  <a:pt x="15871" y="6009"/>
                  <a:pt x="15861" y="6313"/>
                  <a:pt x="15831" y="6535"/>
                </a:cubicBezTo>
                <a:cubicBezTo>
                  <a:pt x="15818" y="6640"/>
                  <a:pt x="15815" y="6762"/>
                  <a:pt x="15823" y="6877"/>
                </a:cubicBezTo>
                <a:cubicBezTo>
                  <a:pt x="15841" y="7113"/>
                  <a:pt x="15842" y="7206"/>
                  <a:pt x="15828" y="7351"/>
                </a:cubicBezTo>
                <a:cubicBezTo>
                  <a:pt x="15806" y="7573"/>
                  <a:pt x="15777" y="7747"/>
                  <a:pt x="15737" y="7882"/>
                </a:cubicBezTo>
                <a:cubicBezTo>
                  <a:pt x="15720" y="7939"/>
                  <a:pt x="15720" y="7940"/>
                  <a:pt x="15734" y="7948"/>
                </a:cubicBezTo>
                <a:cubicBezTo>
                  <a:pt x="15742" y="7953"/>
                  <a:pt x="15761" y="7966"/>
                  <a:pt x="15776" y="7978"/>
                </a:cubicBezTo>
                <a:cubicBezTo>
                  <a:pt x="15803" y="8001"/>
                  <a:pt x="15834" y="8020"/>
                  <a:pt x="15889" y="8050"/>
                </a:cubicBezTo>
                <a:cubicBezTo>
                  <a:pt x="15939" y="8076"/>
                  <a:pt x="16125" y="8138"/>
                  <a:pt x="16140" y="8133"/>
                </a:cubicBezTo>
                <a:cubicBezTo>
                  <a:pt x="16147" y="8130"/>
                  <a:pt x="16170" y="8117"/>
                  <a:pt x="16191" y="8105"/>
                </a:cubicBezTo>
                <a:cubicBezTo>
                  <a:pt x="16213" y="8092"/>
                  <a:pt x="16241" y="8078"/>
                  <a:pt x="16253" y="8073"/>
                </a:cubicBezTo>
                <a:cubicBezTo>
                  <a:pt x="16286" y="8061"/>
                  <a:pt x="16503" y="8056"/>
                  <a:pt x="16582" y="8065"/>
                </a:cubicBezTo>
                <a:cubicBezTo>
                  <a:pt x="16656" y="8073"/>
                  <a:pt x="16689" y="8085"/>
                  <a:pt x="16783" y="8139"/>
                </a:cubicBezTo>
                <a:cubicBezTo>
                  <a:pt x="16857" y="8182"/>
                  <a:pt x="16867" y="8182"/>
                  <a:pt x="16940" y="8150"/>
                </a:cubicBezTo>
                <a:cubicBezTo>
                  <a:pt x="17022" y="8114"/>
                  <a:pt x="17171" y="8099"/>
                  <a:pt x="17276" y="8116"/>
                </a:cubicBezTo>
                <a:cubicBezTo>
                  <a:pt x="17344" y="8127"/>
                  <a:pt x="17904" y="8127"/>
                  <a:pt x="17984" y="8116"/>
                </a:cubicBezTo>
                <a:cubicBezTo>
                  <a:pt x="18020" y="8111"/>
                  <a:pt x="18063" y="8110"/>
                  <a:pt x="18080" y="8112"/>
                </a:cubicBezTo>
                <a:cubicBezTo>
                  <a:pt x="18097" y="8115"/>
                  <a:pt x="18133" y="8115"/>
                  <a:pt x="18161" y="8112"/>
                </a:cubicBezTo>
                <a:cubicBezTo>
                  <a:pt x="18200" y="8108"/>
                  <a:pt x="18216" y="8103"/>
                  <a:pt x="18236" y="8086"/>
                </a:cubicBezTo>
                <a:cubicBezTo>
                  <a:pt x="18283" y="8046"/>
                  <a:pt x="18356" y="7883"/>
                  <a:pt x="18411" y="7697"/>
                </a:cubicBezTo>
                <a:cubicBezTo>
                  <a:pt x="18457" y="7538"/>
                  <a:pt x="18457" y="7538"/>
                  <a:pt x="18571" y="7426"/>
                </a:cubicBezTo>
                <a:cubicBezTo>
                  <a:pt x="18658" y="7339"/>
                  <a:pt x="18755" y="7095"/>
                  <a:pt x="18767" y="6929"/>
                </a:cubicBezTo>
                <a:cubicBezTo>
                  <a:pt x="18772" y="6858"/>
                  <a:pt x="18774" y="6851"/>
                  <a:pt x="18794" y="6835"/>
                </a:cubicBezTo>
                <a:cubicBezTo>
                  <a:pt x="18808" y="6823"/>
                  <a:pt x="18824" y="6817"/>
                  <a:pt x="18847" y="6817"/>
                </a:cubicBezTo>
                <a:cubicBezTo>
                  <a:pt x="18940" y="6817"/>
                  <a:pt x="19007" y="6942"/>
                  <a:pt x="19007" y="7114"/>
                </a:cubicBezTo>
                <a:cubicBezTo>
                  <a:pt x="19007" y="7216"/>
                  <a:pt x="18962" y="7404"/>
                  <a:pt x="18918" y="7486"/>
                </a:cubicBezTo>
                <a:cubicBezTo>
                  <a:pt x="18912" y="7497"/>
                  <a:pt x="18907" y="7518"/>
                  <a:pt x="18907" y="7533"/>
                </a:cubicBezTo>
                <a:cubicBezTo>
                  <a:pt x="18907" y="7564"/>
                  <a:pt x="18907" y="7564"/>
                  <a:pt x="19066" y="7571"/>
                </a:cubicBezTo>
                <a:cubicBezTo>
                  <a:pt x="19192" y="7576"/>
                  <a:pt x="19222" y="7571"/>
                  <a:pt x="19271" y="7534"/>
                </a:cubicBezTo>
                <a:cubicBezTo>
                  <a:pt x="19290" y="7521"/>
                  <a:pt x="19339" y="7492"/>
                  <a:pt x="19379" y="7470"/>
                </a:cubicBezTo>
                <a:cubicBezTo>
                  <a:pt x="19436" y="7439"/>
                  <a:pt x="19473" y="7410"/>
                  <a:pt x="19548" y="7341"/>
                </a:cubicBezTo>
                <a:cubicBezTo>
                  <a:pt x="19697" y="7203"/>
                  <a:pt x="19718" y="7186"/>
                  <a:pt x="19887" y="7079"/>
                </a:cubicBezTo>
                <a:cubicBezTo>
                  <a:pt x="19929" y="7052"/>
                  <a:pt x="19974" y="7022"/>
                  <a:pt x="19987" y="7012"/>
                </a:cubicBezTo>
                <a:cubicBezTo>
                  <a:pt x="20027" y="6981"/>
                  <a:pt x="20149" y="6916"/>
                  <a:pt x="20192" y="6903"/>
                </a:cubicBezTo>
                <a:cubicBezTo>
                  <a:pt x="20301" y="6873"/>
                  <a:pt x="20379" y="6911"/>
                  <a:pt x="20379" y="6993"/>
                </a:cubicBezTo>
                <a:cubicBezTo>
                  <a:pt x="20379" y="7049"/>
                  <a:pt x="20307" y="7119"/>
                  <a:pt x="20162" y="7209"/>
                </a:cubicBezTo>
                <a:cubicBezTo>
                  <a:pt x="19999" y="7309"/>
                  <a:pt x="19996" y="7312"/>
                  <a:pt x="19825" y="7469"/>
                </a:cubicBezTo>
                <a:cubicBezTo>
                  <a:pt x="19660" y="7621"/>
                  <a:pt x="19648" y="7637"/>
                  <a:pt x="19677" y="7666"/>
                </a:cubicBezTo>
                <a:cubicBezTo>
                  <a:pt x="19694" y="7682"/>
                  <a:pt x="19720" y="7671"/>
                  <a:pt x="19790" y="7621"/>
                </a:cubicBezTo>
                <a:cubicBezTo>
                  <a:pt x="19822" y="7598"/>
                  <a:pt x="19865" y="7569"/>
                  <a:pt x="19887" y="7557"/>
                </a:cubicBezTo>
                <a:cubicBezTo>
                  <a:pt x="19908" y="7545"/>
                  <a:pt x="19937" y="7526"/>
                  <a:pt x="19951" y="7514"/>
                </a:cubicBezTo>
                <a:cubicBezTo>
                  <a:pt x="19965" y="7502"/>
                  <a:pt x="20030" y="7468"/>
                  <a:pt x="20094" y="7438"/>
                </a:cubicBezTo>
                <a:cubicBezTo>
                  <a:pt x="20159" y="7408"/>
                  <a:pt x="20247" y="7362"/>
                  <a:pt x="20289" y="7336"/>
                </a:cubicBezTo>
                <a:cubicBezTo>
                  <a:pt x="20407" y="7261"/>
                  <a:pt x="20526" y="7203"/>
                  <a:pt x="20570" y="7198"/>
                </a:cubicBezTo>
                <a:cubicBezTo>
                  <a:pt x="20620" y="7193"/>
                  <a:pt x="20658" y="7209"/>
                  <a:pt x="20688" y="7248"/>
                </a:cubicBezTo>
                <a:cubicBezTo>
                  <a:pt x="20714" y="7282"/>
                  <a:pt x="20720" y="7330"/>
                  <a:pt x="20703" y="7361"/>
                </a:cubicBezTo>
                <a:cubicBezTo>
                  <a:pt x="20691" y="7384"/>
                  <a:pt x="20649" y="7426"/>
                  <a:pt x="20630" y="7434"/>
                </a:cubicBezTo>
                <a:cubicBezTo>
                  <a:pt x="20622" y="7438"/>
                  <a:pt x="20603" y="7448"/>
                  <a:pt x="20588" y="7457"/>
                </a:cubicBezTo>
                <a:cubicBezTo>
                  <a:pt x="20524" y="7496"/>
                  <a:pt x="20412" y="7561"/>
                  <a:pt x="20255" y="7649"/>
                </a:cubicBezTo>
                <a:cubicBezTo>
                  <a:pt x="20231" y="7662"/>
                  <a:pt x="20179" y="7696"/>
                  <a:pt x="20140" y="7724"/>
                </a:cubicBezTo>
                <a:cubicBezTo>
                  <a:pt x="20081" y="7767"/>
                  <a:pt x="19973" y="7826"/>
                  <a:pt x="19957" y="7826"/>
                </a:cubicBezTo>
                <a:cubicBezTo>
                  <a:pt x="19954" y="7826"/>
                  <a:pt x="19918" y="7842"/>
                  <a:pt x="19876" y="7861"/>
                </a:cubicBezTo>
                <a:cubicBezTo>
                  <a:pt x="19809" y="7890"/>
                  <a:pt x="19798" y="7898"/>
                  <a:pt x="19794" y="7916"/>
                </a:cubicBezTo>
                <a:cubicBezTo>
                  <a:pt x="19783" y="7964"/>
                  <a:pt x="19798" y="7962"/>
                  <a:pt x="19934" y="7896"/>
                </a:cubicBezTo>
                <a:cubicBezTo>
                  <a:pt x="20003" y="7862"/>
                  <a:pt x="20064" y="7840"/>
                  <a:pt x="20129" y="7822"/>
                </a:cubicBezTo>
                <a:cubicBezTo>
                  <a:pt x="20203" y="7802"/>
                  <a:pt x="20268" y="7777"/>
                  <a:pt x="20413" y="7710"/>
                </a:cubicBezTo>
                <a:cubicBezTo>
                  <a:pt x="20613" y="7618"/>
                  <a:pt x="20647" y="7607"/>
                  <a:pt x="20685" y="7622"/>
                </a:cubicBezTo>
                <a:cubicBezTo>
                  <a:pt x="20751" y="7649"/>
                  <a:pt x="20772" y="7748"/>
                  <a:pt x="20723" y="7803"/>
                </a:cubicBezTo>
                <a:cubicBezTo>
                  <a:pt x="20705" y="7824"/>
                  <a:pt x="20508" y="7922"/>
                  <a:pt x="20367" y="7981"/>
                </a:cubicBezTo>
                <a:cubicBezTo>
                  <a:pt x="20337" y="7994"/>
                  <a:pt x="20276" y="8023"/>
                  <a:pt x="20231" y="8045"/>
                </a:cubicBezTo>
                <a:cubicBezTo>
                  <a:pt x="20098" y="8113"/>
                  <a:pt x="20061" y="8128"/>
                  <a:pt x="19965" y="8153"/>
                </a:cubicBezTo>
                <a:cubicBezTo>
                  <a:pt x="19824" y="8188"/>
                  <a:pt x="19817" y="8192"/>
                  <a:pt x="19793" y="8240"/>
                </a:cubicBezTo>
                <a:cubicBezTo>
                  <a:pt x="19782" y="8264"/>
                  <a:pt x="19776" y="8284"/>
                  <a:pt x="19780" y="8287"/>
                </a:cubicBezTo>
                <a:cubicBezTo>
                  <a:pt x="19787" y="8294"/>
                  <a:pt x="19863" y="8276"/>
                  <a:pt x="19879" y="8264"/>
                </a:cubicBezTo>
                <a:cubicBezTo>
                  <a:pt x="19903" y="8247"/>
                  <a:pt x="19974" y="8232"/>
                  <a:pt x="20061" y="8227"/>
                </a:cubicBezTo>
                <a:cubicBezTo>
                  <a:pt x="20142" y="8222"/>
                  <a:pt x="20175" y="8217"/>
                  <a:pt x="20258" y="8192"/>
                </a:cubicBezTo>
                <a:cubicBezTo>
                  <a:pt x="20406" y="8148"/>
                  <a:pt x="20438" y="8142"/>
                  <a:pt x="20478" y="8153"/>
                </a:cubicBezTo>
                <a:cubicBezTo>
                  <a:pt x="20497" y="8157"/>
                  <a:pt x="20521" y="8169"/>
                  <a:pt x="20532" y="8180"/>
                </a:cubicBezTo>
                <a:cubicBezTo>
                  <a:pt x="20548" y="8196"/>
                  <a:pt x="20550" y="8203"/>
                  <a:pt x="20547" y="8239"/>
                </a:cubicBezTo>
                <a:cubicBezTo>
                  <a:pt x="20544" y="8272"/>
                  <a:pt x="20539" y="8284"/>
                  <a:pt x="20518" y="8306"/>
                </a:cubicBezTo>
                <a:cubicBezTo>
                  <a:pt x="20470" y="8354"/>
                  <a:pt x="20343" y="8403"/>
                  <a:pt x="20150" y="8447"/>
                </a:cubicBezTo>
                <a:cubicBezTo>
                  <a:pt x="20006" y="8480"/>
                  <a:pt x="19987" y="8485"/>
                  <a:pt x="19895" y="8513"/>
                </a:cubicBezTo>
                <a:cubicBezTo>
                  <a:pt x="19803" y="8540"/>
                  <a:pt x="19779" y="8549"/>
                  <a:pt x="19651" y="8612"/>
                </a:cubicBezTo>
                <a:cubicBezTo>
                  <a:pt x="19615" y="8630"/>
                  <a:pt x="19544" y="8661"/>
                  <a:pt x="19492" y="8680"/>
                </a:cubicBezTo>
                <a:cubicBezTo>
                  <a:pt x="19441" y="8700"/>
                  <a:pt x="19372" y="8727"/>
                  <a:pt x="19341" y="8739"/>
                </a:cubicBezTo>
                <a:cubicBezTo>
                  <a:pt x="19244" y="8778"/>
                  <a:pt x="19108" y="8819"/>
                  <a:pt x="19019" y="8836"/>
                </a:cubicBezTo>
                <a:cubicBezTo>
                  <a:pt x="18949" y="8848"/>
                  <a:pt x="18887" y="8852"/>
                  <a:pt x="18678" y="8858"/>
                </a:cubicBezTo>
                <a:cubicBezTo>
                  <a:pt x="18538" y="8862"/>
                  <a:pt x="18415" y="8867"/>
                  <a:pt x="18405" y="8869"/>
                </a:cubicBezTo>
                <a:cubicBezTo>
                  <a:pt x="18392" y="8872"/>
                  <a:pt x="18379" y="8891"/>
                  <a:pt x="18354" y="8942"/>
                </a:cubicBezTo>
                <a:cubicBezTo>
                  <a:pt x="18309" y="9031"/>
                  <a:pt x="18221" y="9129"/>
                  <a:pt x="18175" y="9141"/>
                </a:cubicBezTo>
                <a:cubicBezTo>
                  <a:pt x="18138" y="9150"/>
                  <a:pt x="18100" y="9168"/>
                  <a:pt x="18092" y="9180"/>
                </a:cubicBezTo>
                <a:cubicBezTo>
                  <a:pt x="18088" y="9184"/>
                  <a:pt x="18073" y="9226"/>
                  <a:pt x="18058" y="9273"/>
                </a:cubicBezTo>
                <a:cubicBezTo>
                  <a:pt x="18042" y="9320"/>
                  <a:pt x="18025" y="9369"/>
                  <a:pt x="18019" y="9381"/>
                </a:cubicBezTo>
                <a:cubicBezTo>
                  <a:pt x="18014" y="9393"/>
                  <a:pt x="18001" y="9428"/>
                  <a:pt x="17989" y="9459"/>
                </a:cubicBezTo>
                <a:cubicBezTo>
                  <a:pt x="17930" y="9623"/>
                  <a:pt x="17916" y="9655"/>
                  <a:pt x="17905" y="9662"/>
                </a:cubicBezTo>
                <a:cubicBezTo>
                  <a:pt x="17898" y="9667"/>
                  <a:pt x="17866" y="9664"/>
                  <a:pt x="17810" y="9652"/>
                </a:cubicBezTo>
                <a:cubicBezTo>
                  <a:pt x="17763" y="9644"/>
                  <a:pt x="17666" y="9627"/>
                  <a:pt x="17594" y="9615"/>
                </a:cubicBezTo>
                <a:cubicBezTo>
                  <a:pt x="17521" y="9603"/>
                  <a:pt x="17434" y="9588"/>
                  <a:pt x="17400" y="9582"/>
                </a:cubicBezTo>
                <a:cubicBezTo>
                  <a:pt x="17219" y="9548"/>
                  <a:pt x="17101" y="9532"/>
                  <a:pt x="16765" y="9492"/>
                </a:cubicBezTo>
                <a:cubicBezTo>
                  <a:pt x="16675" y="9481"/>
                  <a:pt x="16534" y="9459"/>
                  <a:pt x="16451" y="9443"/>
                </a:cubicBezTo>
                <a:cubicBezTo>
                  <a:pt x="16368" y="9427"/>
                  <a:pt x="16269" y="9408"/>
                  <a:pt x="16230" y="9402"/>
                </a:cubicBezTo>
                <a:cubicBezTo>
                  <a:pt x="16026" y="9370"/>
                  <a:pt x="15239" y="9369"/>
                  <a:pt x="15199" y="9400"/>
                </a:cubicBezTo>
                <a:cubicBezTo>
                  <a:pt x="15194" y="9404"/>
                  <a:pt x="15188" y="9442"/>
                  <a:pt x="15185" y="9487"/>
                </a:cubicBezTo>
                <a:cubicBezTo>
                  <a:pt x="15178" y="9593"/>
                  <a:pt x="15160" y="9751"/>
                  <a:pt x="15149" y="9798"/>
                </a:cubicBezTo>
                <a:cubicBezTo>
                  <a:pt x="15140" y="9841"/>
                  <a:pt x="15099" y="9909"/>
                  <a:pt x="15052" y="9958"/>
                </a:cubicBezTo>
                <a:cubicBezTo>
                  <a:pt x="15036" y="9976"/>
                  <a:pt x="15006" y="10009"/>
                  <a:pt x="14987" y="10031"/>
                </a:cubicBezTo>
                <a:cubicBezTo>
                  <a:pt x="14968" y="10053"/>
                  <a:pt x="14935" y="10088"/>
                  <a:pt x="14914" y="10110"/>
                </a:cubicBezTo>
                <a:lnTo>
                  <a:pt x="14877" y="10150"/>
                </a:lnTo>
                <a:lnTo>
                  <a:pt x="14914" y="10181"/>
                </a:lnTo>
                <a:cubicBezTo>
                  <a:pt x="14935" y="10198"/>
                  <a:pt x="14992" y="10249"/>
                  <a:pt x="15041" y="10294"/>
                </a:cubicBezTo>
                <a:cubicBezTo>
                  <a:pt x="15189" y="10432"/>
                  <a:pt x="15488" y="10676"/>
                  <a:pt x="15671" y="10809"/>
                </a:cubicBezTo>
                <a:cubicBezTo>
                  <a:pt x="15713" y="10840"/>
                  <a:pt x="15788" y="10896"/>
                  <a:pt x="15838" y="10934"/>
                </a:cubicBezTo>
                <a:cubicBezTo>
                  <a:pt x="15888" y="10971"/>
                  <a:pt x="15962" y="11023"/>
                  <a:pt x="16004" y="11047"/>
                </a:cubicBezTo>
                <a:cubicBezTo>
                  <a:pt x="16054" y="11077"/>
                  <a:pt x="16086" y="11101"/>
                  <a:pt x="16099" y="11120"/>
                </a:cubicBezTo>
                <a:cubicBezTo>
                  <a:pt x="16114" y="11142"/>
                  <a:pt x="16153" y="11167"/>
                  <a:pt x="16282" y="11239"/>
                </a:cubicBezTo>
                <a:cubicBezTo>
                  <a:pt x="16373" y="11290"/>
                  <a:pt x="16456" y="11337"/>
                  <a:pt x="16466" y="11344"/>
                </a:cubicBezTo>
                <a:cubicBezTo>
                  <a:pt x="16524" y="11381"/>
                  <a:pt x="16692" y="11484"/>
                  <a:pt x="16722" y="11500"/>
                </a:cubicBezTo>
                <a:cubicBezTo>
                  <a:pt x="16858" y="11575"/>
                  <a:pt x="16910" y="11601"/>
                  <a:pt x="16971" y="11625"/>
                </a:cubicBezTo>
                <a:cubicBezTo>
                  <a:pt x="17052" y="11655"/>
                  <a:pt x="17088" y="11676"/>
                  <a:pt x="17171" y="11741"/>
                </a:cubicBezTo>
                <a:cubicBezTo>
                  <a:pt x="17212" y="11772"/>
                  <a:pt x="17275" y="11816"/>
                  <a:pt x="17311" y="11839"/>
                </a:cubicBezTo>
                <a:cubicBezTo>
                  <a:pt x="17347" y="11862"/>
                  <a:pt x="17443" y="11928"/>
                  <a:pt x="17524" y="11986"/>
                </a:cubicBezTo>
                <a:cubicBezTo>
                  <a:pt x="17605" y="12043"/>
                  <a:pt x="17701" y="12109"/>
                  <a:pt x="17737" y="12132"/>
                </a:cubicBezTo>
                <a:cubicBezTo>
                  <a:pt x="17839" y="12196"/>
                  <a:pt x="17891" y="12240"/>
                  <a:pt x="17930" y="12296"/>
                </a:cubicBezTo>
                <a:cubicBezTo>
                  <a:pt x="17949" y="12325"/>
                  <a:pt x="17985" y="12363"/>
                  <a:pt x="18008" y="12380"/>
                </a:cubicBezTo>
                <a:cubicBezTo>
                  <a:pt x="18105" y="12455"/>
                  <a:pt x="18199" y="12537"/>
                  <a:pt x="18243" y="12586"/>
                </a:cubicBezTo>
                <a:cubicBezTo>
                  <a:pt x="18269" y="12615"/>
                  <a:pt x="18317" y="12666"/>
                  <a:pt x="18351" y="12701"/>
                </a:cubicBezTo>
                <a:cubicBezTo>
                  <a:pt x="18437" y="12788"/>
                  <a:pt x="18444" y="12806"/>
                  <a:pt x="18449" y="12938"/>
                </a:cubicBezTo>
                <a:cubicBezTo>
                  <a:pt x="18452" y="13000"/>
                  <a:pt x="18458" y="13053"/>
                  <a:pt x="18463" y="13062"/>
                </a:cubicBezTo>
                <a:cubicBezTo>
                  <a:pt x="18512" y="13145"/>
                  <a:pt x="18532" y="13313"/>
                  <a:pt x="18509" y="13445"/>
                </a:cubicBezTo>
                <a:cubicBezTo>
                  <a:pt x="18497" y="13513"/>
                  <a:pt x="18465" y="13608"/>
                  <a:pt x="18437" y="13659"/>
                </a:cubicBezTo>
                <a:cubicBezTo>
                  <a:pt x="18429" y="13675"/>
                  <a:pt x="18423" y="13709"/>
                  <a:pt x="18421" y="13765"/>
                </a:cubicBezTo>
                <a:cubicBezTo>
                  <a:pt x="18419" y="13810"/>
                  <a:pt x="18413" y="13894"/>
                  <a:pt x="18406" y="13951"/>
                </a:cubicBezTo>
                <a:cubicBezTo>
                  <a:pt x="18396" y="14045"/>
                  <a:pt x="18390" y="14180"/>
                  <a:pt x="18376" y="14637"/>
                </a:cubicBezTo>
                <a:cubicBezTo>
                  <a:pt x="18374" y="14717"/>
                  <a:pt x="18366" y="14846"/>
                  <a:pt x="18359" y="14923"/>
                </a:cubicBezTo>
                <a:cubicBezTo>
                  <a:pt x="18353" y="15000"/>
                  <a:pt x="18345" y="15146"/>
                  <a:pt x="18341" y="15246"/>
                </a:cubicBezTo>
                <a:cubicBezTo>
                  <a:pt x="18336" y="15418"/>
                  <a:pt x="18338" y="16041"/>
                  <a:pt x="18345" y="16129"/>
                </a:cubicBezTo>
                <a:cubicBezTo>
                  <a:pt x="18347" y="16151"/>
                  <a:pt x="18350" y="16287"/>
                  <a:pt x="18352" y="16429"/>
                </a:cubicBezTo>
                <a:cubicBezTo>
                  <a:pt x="18354" y="16572"/>
                  <a:pt x="18358" y="16701"/>
                  <a:pt x="18360" y="16715"/>
                </a:cubicBezTo>
                <a:cubicBezTo>
                  <a:pt x="18382" y="16859"/>
                  <a:pt x="18399" y="16939"/>
                  <a:pt x="18412" y="16963"/>
                </a:cubicBezTo>
                <a:cubicBezTo>
                  <a:pt x="18420" y="16979"/>
                  <a:pt x="18429" y="17012"/>
                  <a:pt x="18431" y="17041"/>
                </a:cubicBezTo>
                <a:cubicBezTo>
                  <a:pt x="18434" y="17086"/>
                  <a:pt x="18445" y="17163"/>
                  <a:pt x="18477" y="17385"/>
                </a:cubicBezTo>
                <a:cubicBezTo>
                  <a:pt x="18485" y="17433"/>
                  <a:pt x="18489" y="17481"/>
                  <a:pt x="18486" y="17492"/>
                </a:cubicBezTo>
                <a:cubicBezTo>
                  <a:pt x="18484" y="17503"/>
                  <a:pt x="18490" y="17539"/>
                  <a:pt x="18500" y="17572"/>
                </a:cubicBezTo>
                <a:cubicBezTo>
                  <a:pt x="18510" y="17604"/>
                  <a:pt x="18520" y="17645"/>
                  <a:pt x="18523" y="17661"/>
                </a:cubicBezTo>
                <a:cubicBezTo>
                  <a:pt x="18526" y="17677"/>
                  <a:pt x="18539" y="17714"/>
                  <a:pt x="18552" y="17744"/>
                </a:cubicBezTo>
                <a:cubicBezTo>
                  <a:pt x="18565" y="17774"/>
                  <a:pt x="18573" y="17801"/>
                  <a:pt x="18570" y="17806"/>
                </a:cubicBezTo>
                <a:cubicBezTo>
                  <a:pt x="18565" y="17812"/>
                  <a:pt x="18582" y="17877"/>
                  <a:pt x="18597" y="17913"/>
                </a:cubicBezTo>
                <a:cubicBezTo>
                  <a:pt x="18601" y="17921"/>
                  <a:pt x="18609" y="17944"/>
                  <a:pt x="18616" y="17964"/>
                </a:cubicBezTo>
                <a:cubicBezTo>
                  <a:pt x="18633" y="18015"/>
                  <a:pt x="18642" y="18029"/>
                  <a:pt x="18665" y="18048"/>
                </a:cubicBezTo>
                <a:cubicBezTo>
                  <a:pt x="18681" y="18061"/>
                  <a:pt x="18685" y="18071"/>
                  <a:pt x="18684" y="18093"/>
                </a:cubicBezTo>
                <a:cubicBezTo>
                  <a:pt x="18683" y="18108"/>
                  <a:pt x="18690" y="18136"/>
                  <a:pt x="18699" y="18154"/>
                </a:cubicBezTo>
                <a:cubicBezTo>
                  <a:pt x="18730" y="18221"/>
                  <a:pt x="18754" y="18266"/>
                  <a:pt x="18760" y="18269"/>
                </a:cubicBezTo>
                <a:cubicBezTo>
                  <a:pt x="18763" y="18271"/>
                  <a:pt x="18770" y="18285"/>
                  <a:pt x="18776" y="18301"/>
                </a:cubicBezTo>
                <a:cubicBezTo>
                  <a:pt x="18789" y="18342"/>
                  <a:pt x="18841" y="18422"/>
                  <a:pt x="18872" y="18451"/>
                </a:cubicBezTo>
                <a:cubicBezTo>
                  <a:pt x="18887" y="18465"/>
                  <a:pt x="18899" y="18483"/>
                  <a:pt x="18899" y="18493"/>
                </a:cubicBezTo>
                <a:cubicBezTo>
                  <a:pt x="18899" y="18509"/>
                  <a:pt x="18948" y="18580"/>
                  <a:pt x="19018" y="18666"/>
                </a:cubicBezTo>
                <a:lnTo>
                  <a:pt x="19045" y="18698"/>
                </a:lnTo>
                <a:lnTo>
                  <a:pt x="19094" y="18697"/>
                </a:lnTo>
                <a:cubicBezTo>
                  <a:pt x="19144" y="18696"/>
                  <a:pt x="19141" y="18695"/>
                  <a:pt x="19215" y="18742"/>
                </a:cubicBezTo>
                <a:cubicBezTo>
                  <a:pt x="19225" y="18748"/>
                  <a:pt x="19247" y="18756"/>
                  <a:pt x="19262" y="18759"/>
                </a:cubicBezTo>
                <a:cubicBezTo>
                  <a:pt x="19337" y="18773"/>
                  <a:pt x="19414" y="18820"/>
                  <a:pt x="19503" y="18907"/>
                </a:cubicBezTo>
                <a:cubicBezTo>
                  <a:pt x="19546" y="18949"/>
                  <a:pt x="19583" y="18978"/>
                  <a:pt x="19610" y="18990"/>
                </a:cubicBezTo>
                <a:cubicBezTo>
                  <a:pt x="19638" y="19003"/>
                  <a:pt x="19654" y="19016"/>
                  <a:pt x="19663" y="19033"/>
                </a:cubicBezTo>
                <a:cubicBezTo>
                  <a:pt x="19670" y="19048"/>
                  <a:pt x="19684" y="19061"/>
                  <a:pt x="19697" y="19066"/>
                </a:cubicBezTo>
                <a:cubicBezTo>
                  <a:pt x="19710" y="19071"/>
                  <a:pt x="19731" y="19078"/>
                  <a:pt x="19743" y="19083"/>
                </a:cubicBezTo>
                <a:cubicBezTo>
                  <a:pt x="19757" y="19087"/>
                  <a:pt x="19777" y="19104"/>
                  <a:pt x="19790" y="19120"/>
                </a:cubicBezTo>
                <a:cubicBezTo>
                  <a:pt x="19803" y="19135"/>
                  <a:pt x="19832" y="19156"/>
                  <a:pt x="19854" y="19166"/>
                </a:cubicBezTo>
                <a:cubicBezTo>
                  <a:pt x="19876" y="19176"/>
                  <a:pt x="19911" y="19200"/>
                  <a:pt x="19931" y="19217"/>
                </a:cubicBezTo>
                <a:cubicBezTo>
                  <a:pt x="19971" y="19252"/>
                  <a:pt x="20087" y="19303"/>
                  <a:pt x="20245" y="19353"/>
                </a:cubicBezTo>
                <a:cubicBezTo>
                  <a:pt x="20288" y="19367"/>
                  <a:pt x="20347" y="19389"/>
                  <a:pt x="20377" y="19402"/>
                </a:cubicBezTo>
                <a:cubicBezTo>
                  <a:pt x="20420" y="19423"/>
                  <a:pt x="20437" y="19427"/>
                  <a:pt x="20481" y="19426"/>
                </a:cubicBezTo>
                <a:cubicBezTo>
                  <a:pt x="20510" y="19426"/>
                  <a:pt x="20547" y="19420"/>
                  <a:pt x="20569" y="19412"/>
                </a:cubicBezTo>
                <a:cubicBezTo>
                  <a:pt x="20604" y="19399"/>
                  <a:pt x="20608" y="19399"/>
                  <a:pt x="20722" y="19416"/>
                </a:cubicBezTo>
                <a:cubicBezTo>
                  <a:pt x="20819" y="19430"/>
                  <a:pt x="20857" y="19432"/>
                  <a:pt x="20942" y="19428"/>
                </a:cubicBezTo>
                <a:cubicBezTo>
                  <a:pt x="21255" y="19414"/>
                  <a:pt x="21248" y="19414"/>
                  <a:pt x="21300" y="19427"/>
                </a:cubicBezTo>
                <a:cubicBezTo>
                  <a:pt x="21422" y="19457"/>
                  <a:pt x="21510" y="19525"/>
                  <a:pt x="21510" y="19589"/>
                </a:cubicBezTo>
                <a:cubicBezTo>
                  <a:pt x="21510" y="19600"/>
                  <a:pt x="21519" y="19610"/>
                  <a:pt x="21537" y="19619"/>
                </a:cubicBezTo>
                <a:cubicBezTo>
                  <a:pt x="21570" y="19636"/>
                  <a:pt x="21595" y="19678"/>
                  <a:pt x="21595" y="19715"/>
                </a:cubicBezTo>
                <a:cubicBezTo>
                  <a:pt x="21595" y="19734"/>
                  <a:pt x="21589" y="19747"/>
                  <a:pt x="21572" y="19763"/>
                </a:cubicBezTo>
                <a:cubicBezTo>
                  <a:pt x="21526" y="19807"/>
                  <a:pt x="21318" y="19915"/>
                  <a:pt x="21134" y="19990"/>
                </a:cubicBezTo>
                <a:cubicBezTo>
                  <a:pt x="21087" y="20009"/>
                  <a:pt x="21038" y="20030"/>
                  <a:pt x="21024" y="20036"/>
                </a:cubicBezTo>
                <a:cubicBezTo>
                  <a:pt x="21011" y="20042"/>
                  <a:pt x="20998" y="20046"/>
                  <a:pt x="20995" y="20046"/>
                </a:cubicBezTo>
                <a:cubicBezTo>
                  <a:pt x="20992" y="20046"/>
                  <a:pt x="20975" y="20053"/>
                  <a:pt x="20957" y="20060"/>
                </a:cubicBezTo>
                <a:cubicBezTo>
                  <a:pt x="20882" y="20093"/>
                  <a:pt x="20596" y="20187"/>
                  <a:pt x="20390" y="20247"/>
                </a:cubicBezTo>
                <a:cubicBezTo>
                  <a:pt x="20191" y="20305"/>
                  <a:pt x="19860" y="20362"/>
                  <a:pt x="19624" y="20380"/>
                </a:cubicBezTo>
                <a:cubicBezTo>
                  <a:pt x="19419" y="20396"/>
                  <a:pt x="19188" y="20385"/>
                  <a:pt x="19110" y="20358"/>
                </a:cubicBezTo>
                <a:cubicBezTo>
                  <a:pt x="19087" y="20349"/>
                  <a:pt x="19049" y="20343"/>
                  <a:pt x="19025" y="20343"/>
                </a:cubicBezTo>
                <a:cubicBezTo>
                  <a:pt x="19000" y="20343"/>
                  <a:pt x="18949" y="20338"/>
                  <a:pt x="18911" y="20332"/>
                </a:cubicBezTo>
                <a:cubicBezTo>
                  <a:pt x="18872" y="20326"/>
                  <a:pt x="18806" y="20319"/>
                  <a:pt x="18763" y="20317"/>
                </a:cubicBezTo>
                <a:lnTo>
                  <a:pt x="18686" y="20312"/>
                </a:lnTo>
                <a:lnTo>
                  <a:pt x="18658" y="20339"/>
                </a:lnTo>
                <a:cubicBezTo>
                  <a:pt x="18642" y="20353"/>
                  <a:pt x="18616" y="20380"/>
                  <a:pt x="18600" y="20399"/>
                </a:cubicBezTo>
                <a:cubicBezTo>
                  <a:pt x="18584" y="20418"/>
                  <a:pt x="18565" y="20436"/>
                  <a:pt x="18556" y="20440"/>
                </a:cubicBezTo>
                <a:cubicBezTo>
                  <a:pt x="18537" y="20451"/>
                  <a:pt x="18411" y="20459"/>
                  <a:pt x="18055" y="20473"/>
                </a:cubicBezTo>
                <a:cubicBezTo>
                  <a:pt x="17751" y="20486"/>
                  <a:pt x="17643" y="20483"/>
                  <a:pt x="17579" y="20464"/>
                </a:cubicBezTo>
                <a:cubicBezTo>
                  <a:pt x="17535" y="20451"/>
                  <a:pt x="17458" y="20409"/>
                  <a:pt x="17442" y="20391"/>
                </a:cubicBezTo>
                <a:cubicBezTo>
                  <a:pt x="17435" y="20383"/>
                  <a:pt x="17429" y="20348"/>
                  <a:pt x="17426" y="20292"/>
                </a:cubicBezTo>
                <a:cubicBezTo>
                  <a:pt x="17423" y="20245"/>
                  <a:pt x="17418" y="20179"/>
                  <a:pt x="17415" y="20147"/>
                </a:cubicBezTo>
                <a:cubicBezTo>
                  <a:pt x="17410" y="20089"/>
                  <a:pt x="17410" y="20086"/>
                  <a:pt x="17430" y="20064"/>
                </a:cubicBezTo>
                <a:lnTo>
                  <a:pt x="17450" y="20040"/>
                </a:lnTo>
                <a:lnTo>
                  <a:pt x="17436" y="20007"/>
                </a:lnTo>
                <a:cubicBezTo>
                  <a:pt x="17393" y="19911"/>
                  <a:pt x="17372" y="19773"/>
                  <a:pt x="17377" y="19612"/>
                </a:cubicBezTo>
                <a:cubicBezTo>
                  <a:pt x="17379" y="19547"/>
                  <a:pt x="17385" y="19472"/>
                  <a:pt x="17389" y="19446"/>
                </a:cubicBezTo>
                <a:cubicBezTo>
                  <a:pt x="17397" y="19398"/>
                  <a:pt x="17427" y="19305"/>
                  <a:pt x="17447" y="19266"/>
                </a:cubicBezTo>
                <a:cubicBezTo>
                  <a:pt x="17453" y="19255"/>
                  <a:pt x="17458" y="19234"/>
                  <a:pt x="17458" y="19220"/>
                </a:cubicBezTo>
                <a:cubicBezTo>
                  <a:pt x="17458" y="19195"/>
                  <a:pt x="17481" y="19163"/>
                  <a:pt x="17498" y="19163"/>
                </a:cubicBezTo>
                <a:cubicBezTo>
                  <a:pt x="17502" y="19163"/>
                  <a:pt x="17505" y="19158"/>
                  <a:pt x="17505" y="19151"/>
                </a:cubicBezTo>
                <a:cubicBezTo>
                  <a:pt x="17505" y="19145"/>
                  <a:pt x="17515" y="19094"/>
                  <a:pt x="17529" y="19038"/>
                </a:cubicBezTo>
                <a:lnTo>
                  <a:pt x="17553" y="18937"/>
                </a:lnTo>
                <a:lnTo>
                  <a:pt x="17553" y="18633"/>
                </a:lnTo>
                <a:cubicBezTo>
                  <a:pt x="17553" y="18465"/>
                  <a:pt x="17550" y="18297"/>
                  <a:pt x="17548" y="18258"/>
                </a:cubicBezTo>
                <a:cubicBezTo>
                  <a:pt x="17542" y="18171"/>
                  <a:pt x="17514" y="17958"/>
                  <a:pt x="17505" y="17928"/>
                </a:cubicBezTo>
                <a:cubicBezTo>
                  <a:pt x="17501" y="17916"/>
                  <a:pt x="17492" y="17880"/>
                  <a:pt x="17484" y="17848"/>
                </a:cubicBezTo>
                <a:cubicBezTo>
                  <a:pt x="17474" y="17804"/>
                  <a:pt x="17466" y="17786"/>
                  <a:pt x="17451" y="17775"/>
                </a:cubicBezTo>
                <a:cubicBezTo>
                  <a:pt x="17440" y="17767"/>
                  <a:pt x="17412" y="17743"/>
                  <a:pt x="17388" y="17721"/>
                </a:cubicBezTo>
                <a:cubicBezTo>
                  <a:pt x="17365" y="17700"/>
                  <a:pt x="17327" y="17669"/>
                  <a:pt x="17304" y="17653"/>
                </a:cubicBezTo>
                <a:cubicBezTo>
                  <a:pt x="17281" y="17638"/>
                  <a:pt x="17258" y="17614"/>
                  <a:pt x="17252" y="17602"/>
                </a:cubicBezTo>
                <a:cubicBezTo>
                  <a:pt x="17246" y="17590"/>
                  <a:pt x="17238" y="17574"/>
                  <a:pt x="17233" y="17568"/>
                </a:cubicBezTo>
                <a:cubicBezTo>
                  <a:pt x="17217" y="17544"/>
                  <a:pt x="17155" y="17412"/>
                  <a:pt x="17130" y="17349"/>
                </a:cubicBezTo>
                <a:cubicBezTo>
                  <a:pt x="17071" y="17198"/>
                  <a:pt x="17063" y="17088"/>
                  <a:pt x="17105" y="16991"/>
                </a:cubicBezTo>
                <a:lnTo>
                  <a:pt x="17119" y="16960"/>
                </a:lnTo>
                <a:lnTo>
                  <a:pt x="17088" y="16899"/>
                </a:lnTo>
                <a:cubicBezTo>
                  <a:pt x="17071" y="16865"/>
                  <a:pt x="17049" y="16821"/>
                  <a:pt x="17040" y="16800"/>
                </a:cubicBezTo>
                <a:cubicBezTo>
                  <a:pt x="17030" y="16780"/>
                  <a:pt x="17018" y="16753"/>
                  <a:pt x="17012" y="16741"/>
                </a:cubicBezTo>
                <a:cubicBezTo>
                  <a:pt x="16984" y="16680"/>
                  <a:pt x="16934" y="16560"/>
                  <a:pt x="16899" y="16472"/>
                </a:cubicBezTo>
                <a:cubicBezTo>
                  <a:pt x="16879" y="16418"/>
                  <a:pt x="16851" y="16356"/>
                  <a:pt x="16839" y="16334"/>
                </a:cubicBezTo>
                <a:cubicBezTo>
                  <a:pt x="16825" y="16311"/>
                  <a:pt x="16805" y="16253"/>
                  <a:pt x="16788" y="16186"/>
                </a:cubicBezTo>
                <a:cubicBezTo>
                  <a:pt x="16751" y="16040"/>
                  <a:pt x="16737" y="16001"/>
                  <a:pt x="16644" y="15780"/>
                </a:cubicBezTo>
                <a:cubicBezTo>
                  <a:pt x="16601" y="15676"/>
                  <a:pt x="16563" y="15577"/>
                  <a:pt x="16561" y="15560"/>
                </a:cubicBezTo>
                <a:cubicBezTo>
                  <a:pt x="16557" y="15529"/>
                  <a:pt x="16559" y="15526"/>
                  <a:pt x="16607" y="15477"/>
                </a:cubicBezTo>
                <a:cubicBezTo>
                  <a:pt x="16634" y="15450"/>
                  <a:pt x="16670" y="15407"/>
                  <a:pt x="16687" y="15383"/>
                </a:cubicBezTo>
                <a:cubicBezTo>
                  <a:pt x="16704" y="15358"/>
                  <a:pt x="16722" y="15335"/>
                  <a:pt x="16726" y="15331"/>
                </a:cubicBezTo>
                <a:cubicBezTo>
                  <a:pt x="16731" y="15326"/>
                  <a:pt x="16748" y="15304"/>
                  <a:pt x="16764" y="15280"/>
                </a:cubicBezTo>
                <a:lnTo>
                  <a:pt x="16795" y="15239"/>
                </a:lnTo>
                <a:lnTo>
                  <a:pt x="16769" y="15170"/>
                </a:lnTo>
                <a:cubicBezTo>
                  <a:pt x="16755" y="15132"/>
                  <a:pt x="16739" y="15086"/>
                  <a:pt x="16734" y="15068"/>
                </a:cubicBezTo>
                <a:cubicBezTo>
                  <a:pt x="16728" y="15049"/>
                  <a:pt x="16712" y="15001"/>
                  <a:pt x="16699" y="14960"/>
                </a:cubicBezTo>
                <a:cubicBezTo>
                  <a:pt x="16685" y="14919"/>
                  <a:pt x="16661" y="14836"/>
                  <a:pt x="16645" y="14775"/>
                </a:cubicBezTo>
                <a:cubicBezTo>
                  <a:pt x="16628" y="14713"/>
                  <a:pt x="16606" y="14638"/>
                  <a:pt x="16595" y="14608"/>
                </a:cubicBezTo>
                <a:cubicBezTo>
                  <a:pt x="16551" y="14478"/>
                  <a:pt x="16506" y="14317"/>
                  <a:pt x="16481" y="14193"/>
                </a:cubicBezTo>
                <a:cubicBezTo>
                  <a:pt x="16471" y="14142"/>
                  <a:pt x="16459" y="14126"/>
                  <a:pt x="16364" y="14031"/>
                </a:cubicBezTo>
                <a:cubicBezTo>
                  <a:pt x="16255" y="13925"/>
                  <a:pt x="16251" y="13918"/>
                  <a:pt x="16255" y="13871"/>
                </a:cubicBezTo>
                <a:cubicBezTo>
                  <a:pt x="16257" y="13849"/>
                  <a:pt x="16268" y="13793"/>
                  <a:pt x="16280" y="13747"/>
                </a:cubicBezTo>
                <a:lnTo>
                  <a:pt x="16302" y="13662"/>
                </a:lnTo>
                <a:lnTo>
                  <a:pt x="16243" y="13610"/>
                </a:lnTo>
                <a:cubicBezTo>
                  <a:pt x="16167" y="13542"/>
                  <a:pt x="16076" y="13473"/>
                  <a:pt x="15991" y="13417"/>
                </a:cubicBezTo>
                <a:cubicBezTo>
                  <a:pt x="15891" y="13351"/>
                  <a:pt x="15854" y="13325"/>
                  <a:pt x="15806" y="13283"/>
                </a:cubicBezTo>
                <a:cubicBezTo>
                  <a:pt x="15759" y="13243"/>
                  <a:pt x="15794" y="13256"/>
                  <a:pt x="15393" y="13135"/>
                </a:cubicBezTo>
                <a:cubicBezTo>
                  <a:pt x="15175" y="13069"/>
                  <a:pt x="15063" y="13043"/>
                  <a:pt x="14894" y="13020"/>
                </a:cubicBezTo>
                <a:cubicBezTo>
                  <a:pt x="14729" y="12998"/>
                  <a:pt x="14530" y="12963"/>
                  <a:pt x="14446" y="12943"/>
                </a:cubicBezTo>
                <a:cubicBezTo>
                  <a:pt x="14422" y="12937"/>
                  <a:pt x="14362" y="12925"/>
                  <a:pt x="14313" y="12917"/>
                </a:cubicBezTo>
                <a:cubicBezTo>
                  <a:pt x="14198" y="12897"/>
                  <a:pt x="13963" y="12826"/>
                  <a:pt x="13708" y="12735"/>
                </a:cubicBezTo>
                <a:cubicBezTo>
                  <a:pt x="13576" y="12686"/>
                  <a:pt x="13564" y="12681"/>
                  <a:pt x="13484" y="12633"/>
                </a:cubicBezTo>
                <a:cubicBezTo>
                  <a:pt x="13410" y="12588"/>
                  <a:pt x="13246" y="12518"/>
                  <a:pt x="13200" y="12510"/>
                </a:cubicBezTo>
                <a:cubicBezTo>
                  <a:pt x="13177" y="12507"/>
                  <a:pt x="13173" y="12510"/>
                  <a:pt x="13100" y="12598"/>
                </a:cubicBezTo>
                <a:cubicBezTo>
                  <a:pt x="13057" y="12649"/>
                  <a:pt x="13014" y="12702"/>
                  <a:pt x="13004" y="12715"/>
                </a:cubicBezTo>
                <a:cubicBezTo>
                  <a:pt x="12993" y="12729"/>
                  <a:pt x="12940" y="12793"/>
                  <a:pt x="12888" y="12856"/>
                </a:cubicBezTo>
                <a:cubicBezTo>
                  <a:pt x="12834" y="12920"/>
                  <a:pt x="12775" y="12993"/>
                  <a:pt x="12756" y="13017"/>
                </a:cubicBezTo>
                <a:cubicBezTo>
                  <a:pt x="12736" y="13041"/>
                  <a:pt x="12719" y="13063"/>
                  <a:pt x="12717" y="13065"/>
                </a:cubicBezTo>
                <a:cubicBezTo>
                  <a:pt x="12698" y="13081"/>
                  <a:pt x="12649" y="13158"/>
                  <a:pt x="12605" y="13239"/>
                </a:cubicBezTo>
                <a:cubicBezTo>
                  <a:pt x="12549" y="13341"/>
                  <a:pt x="12508" y="13415"/>
                  <a:pt x="12482" y="13458"/>
                </a:cubicBezTo>
                <a:cubicBezTo>
                  <a:pt x="12465" y="13488"/>
                  <a:pt x="12429" y="13552"/>
                  <a:pt x="12361" y="13677"/>
                </a:cubicBezTo>
                <a:cubicBezTo>
                  <a:pt x="12334" y="13726"/>
                  <a:pt x="12297" y="13792"/>
                  <a:pt x="12279" y="13825"/>
                </a:cubicBezTo>
                <a:cubicBezTo>
                  <a:pt x="12206" y="13958"/>
                  <a:pt x="12055" y="14237"/>
                  <a:pt x="11962" y="14411"/>
                </a:cubicBezTo>
                <a:cubicBezTo>
                  <a:pt x="11867" y="14589"/>
                  <a:pt x="11809" y="14696"/>
                  <a:pt x="11750" y="14800"/>
                </a:cubicBezTo>
                <a:cubicBezTo>
                  <a:pt x="11735" y="14827"/>
                  <a:pt x="11706" y="14881"/>
                  <a:pt x="11685" y="14919"/>
                </a:cubicBezTo>
                <a:cubicBezTo>
                  <a:pt x="11664" y="14958"/>
                  <a:pt x="11633" y="15013"/>
                  <a:pt x="11617" y="15042"/>
                </a:cubicBezTo>
                <a:cubicBezTo>
                  <a:pt x="11560" y="15145"/>
                  <a:pt x="11525" y="15206"/>
                  <a:pt x="11502" y="15246"/>
                </a:cubicBezTo>
                <a:cubicBezTo>
                  <a:pt x="11471" y="15301"/>
                  <a:pt x="11378" y="15462"/>
                  <a:pt x="11369" y="15476"/>
                </a:cubicBezTo>
                <a:cubicBezTo>
                  <a:pt x="11365" y="15482"/>
                  <a:pt x="11343" y="15518"/>
                  <a:pt x="11321" y="15556"/>
                </a:cubicBezTo>
                <a:cubicBezTo>
                  <a:pt x="11298" y="15594"/>
                  <a:pt x="11274" y="15634"/>
                  <a:pt x="11268" y="15645"/>
                </a:cubicBezTo>
                <a:cubicBezTo>
                  <a:pt x="11061" y="15978"/>
                  <a:pt x="10942" y="16149"/>
                  <a:pt x="10811" y="16307"/>
                </a:cubicBezTo>
                <a:cubicBezTo>
                  <a:pt x="10778" y="16347"/>
                  <a:pt x="10734" y="16404"/>
                  <a:pt x="10711" y="16435"/>
                </a:cubicBezTo>
                <a:cubicBezTo>
                  <a:pt x="10648" y="16526"/>
                  <a:pt x="10538" y="16630"/>
                  <a:pt x="10422" y="16709"/>
                </a:cubicBezTo>
                <a:cubicBezTo>
                  <a:pt x="10402" y="16722"/>
                  <a:pt x="10360" y="16752"/>
                  <a:pt x="10329" y="16776"/>
                </a:cubicBezTo>
                <a:cubicBezTo>
                  <a:pt x="10266" y="16822"/>
                  <a:pt x="10118" y="16894"/>
                  <a:pt x="9965" y="16952"/>
                </a:cubicBezTo>
                <a:cubicBezTo>
                  <a:pt x="9837" y="17000"/>
                  <a:pt x="9538" y="17096"/>
                  <a:pt x="9196" y="17197"/>
                </a:cubicBezTo>
                <a:cubicBezTo>
                  <a:pt x="9089" y="17229"/>
                  <a:pt x="8681" y="17358"/>
                  <a:pt x="8425" y="17441"/>
                </a:cubicBezTo>
                <a:cubicBezTo>
                  <a:pt x="8096" y="17547"/>
                  <a:pt x="8016" y="17572"/>
                  <a:pt x="7864" y="17613"/>
                </a:cubicBezTo>
                <a:cubicBezTo>
                  <a:pt x="7754" y="17642"/>
                  <a:pt x="7567" y="17698"/>
                  <a:pt x="7500" y="17721"/>
                </a:cubicBezTo>
                <a:cubicBezTo>
                  <a:pt x="7484" y="17727"/>
                  <a:pt x="7404" y="17761"/>
                  <a:pt x="7322" y="17796"/>
                </a:cubicBezTo>
                <a:cubicBezTo>
                  <a:pt x="7189" y="17854"/>
                  <a:pt x="7163" y="17868"/>
                  <a:pt x="7067" y="17938"/>
                </a:cubicBezTo>
                <a:cubicBezTo>
                  <a:pt x="6943" y="18028"/>
                  <a:pt x="6832" y="18098"/>
                  <a:pt x="6663" y="18195"/>
                </a:cubicBezTo>
                <a:cubicBezTo>
                  <a:pt x="6571" y="18248"/>
                  <a:pt x="6556" y="18261"/>
                  <a:pt x="6530" y="18308"/>
                </a:cubicBezTo>
                <a:cubicBezTo>
                  <a:pt x="6495" y="18372"/>
                  <a:pt x="6402" y="18535"/>
                  <a:pt x="6395" y="18544"/>
                </a:cubicBezTo>
                <a:cubicBezTo>
                  <a:pt x="6379" y="18565"/>
                  <a:pt x="6138" y="19017"/>
                  <a:pt x="6105" y="19088"/>
                </a:cubicBezTo>
                <a:cubicBezTo>
                  <a:pt x="6077" y="19150"/>
                  <a:pt x="6077" y="19150"/>
                  <a:pt x="6090" y="19175"/>
                </a:cubicBezTo>
                <a:cubicBezTo>
                  <a:pt x="6104" y="19199"/>
                  <a:pt x="6104" y="19199"/>
                  <a:pt x="6078" y="19238"/>
                </a:cubicBezTo>
                <a:cubicBezTo>
                  <a:pt x="6001" y="19356"/>
                  <a:pt x="5872" y="19524"/>
                  <a:pt x="5850" y="19536"/>
                </a:cubicBezTo>
                <a:cubicBezTo>
                  <a:pt x="5837" y="19543"/>
                  <a:pt x="5793" y="19529"/>
                  <a:pt x="5656" y="19475"/>
                </a:cubicBezTo>
                <a:cubicBezTo>
                  <a:pt x="5592" y="19449"/>
                  <a:pt x="5522" y="19422"/>
                  <a:pt x="5501" y="19414"/>
                </a:cubicBezTo>
                <a:cubicBezTo>
                  <a:pt x="5405" y="19379"/>
                  <a:pt x="5078" y="19213"/>
                  <a:pt x="5009" y="19165"/>
                </a:cubicBezTo>
                <a:cubicBezTo>
                  <a:pt x="4918" y="19102"/>
                  <a:pt x="4892" y="19082"/>
                  <a:pt x="4851" y="19045"/>
                </a:cubicBezTo>
                <a:cubicBezTo>
                  <a:pt x="4826" y="19022"/>
                  <a:pt x="4801" y="19001"/>
                  <a:pt x="4797" y="18997"/>
                </a:cubicBezTo>
                <a:cubicBezTo>
                  <a:pt x="4792" y="18992"/>
                  <a:pt x="4756" y="18961"/>
                  <a:pt x="4717" y="18928"/>
                </a:cubicBezTo>
                <a:cubicBezTo>
                  <a:pt x="4678" y="18894"/>
                  <a:pt x="4642" y="18867"/>
                  <a:pt x="4637" y="18867"/>
                </a:cubicBezTo>
                <a:cubicBezTo>
                  <a:pt x="4632" y="18867"/>
                  <a:pt x="4616" y="18877"/>
                  <a:pt x="4603" y="18891"/>
                </a:cubicBezTo>
                <a:cubicBezTo>
                  <a:pt x="4580" y="18913"/>
                  <a:pt x="4578" y="18921"/>
                  <a:pt x="4570" y="18990"/>
                </a:cubicBezTo>
                <a:cubicBezTo>
                  <a:pt x="4564" y="19041"/>
                  <a:pt x="4564" y="19076"/>
                  <a:pt x="4569" y="19103"/>
                </a:cubicBezTo>
                <a:cubicBezTo>
                  <a:pt x="4573" y="19123"/>
                  <a:pt x="4575" y="19148"/>
                  <a:pt x="4572" y="19158"/>
                </a:cubicBezTo>
                <a:cubicBezTo>
                  <a:pt x="4566" y="19184"/>
                  <a:pt x="4532" y="19216"/>
                  <a:pt x="4511" y="19216"/>
                </a:cubicBezTo>
                <a:cubicBezTo>
                  <a:pt x="4474" y="19216"/>
                  <a:pt x="4409" y="19325"/>
                  <a:pt x="4412" y="19383"/>
                </a:cubicBezTo>
                <a:cubicBezTo>
                  <a:pt x="4412" y="19396"/>
                  <a:pt x="4404" y="19422"/>
                  <a:pt x="4392" y="19442"/>
                </a:cubicBezTo>
                <a:cubicBezTo>
                  <a:pt x="4377" y="19466"/>
                  <a:pt x="4371" y="19490"/>
                  <a:pt x="4369" y="19519"/>
                </a:cubicBezTo>
                <a:cubicBezTo>
                  <a:pt x="4368" y="19542"/>
                  <a:pt x="4361" y="19576"/>
                  <a:pt x="4352" y="19594"/>
                </a:cubicBezTo>
                <a:cubicBezTo>
                  <a:pt x="4343" y="19612"/>
                  <a:pt x="4335" y="19646"/>
                  <a:pt x="4333" y="19670"/>
                </a:cubicBezTo>
                <a:cubicBezTo>
                  <a:pt x="4331" y="19694"/>
                  <a:pt x="4324" y="19719"/>
                  <a:pt x="4318" y="19726"/>
                </a:cubicBezTo>
                <a:cubicBezTo>
                  <a:pt x="4301" y="19744"/>
                  <a:pt x="4281" y="19807"/>
                  <a:pt x="4281" y="19838"/>
                </a:cubicBezTo>
                <a:cubicBezTo>
                  <a:pt x="4281" y="19853"/>
                  <a:pt x="4273" y="19876"/>
                  <a:pt x="4264" y="19890"/>
                </a:cubicBezTo>
                <a:cubicBezTo>
                  <a:pt x="4238" y="19932"/>
                  <a:pt x="4218" y="20020"/>
                  <a:pt x="4216" y="20109"/>
                </a:cubicBezTo>
                <a:cubicBezTo>
                  <a:pt x="4214" y="20164"/>
                  <a:pt x="4209" y="20204"/>
                  <a:pt x="4200" y="20230"/>
                </a:cubicBezTo>
                <a:cubicBezTo>
                  <a:pt x="4186" y="20268"/>
                  <a:pt x="4186" y="20269"/>
                  <a:pt x="4202" y="20307"/>
                </a:cubicBezTo>
                <a:cubicBezTo>
                  <a:pt x="4211" y="20327"/>
                  <a:pt x="4221" y="20367"/>
                  <a:pt x="4223" y="20394"/>
                </a:cubicBezTo>
                <a:cubicBezTo>
                  <a:pt x="4225" y="20421"/>
                  <a:pt x="4231" y="20453"/>
                  <a:pt x="4236" y="20466"/>
                </a:cubicBezTo>
                <a:cubicBezTo>
                  <a:pt x="4240" y="20478"/>
                  <a:pt x="4246" y="20544"/>
                  <a:pt x="4250" y="20614"/>
                </a:cubicBezTo>
                <a:cubicBezTo>
                  <a:pt x="4254" y="20708"/>
                  <a:pt x="4262" y="20769"/>
                  <a:pt x="4279" y="20851"/>
                </a:cubicBezTo>
                <a:cubicBezTo>
                  <a:pt x="4293" y="20912"/>
                  <a:pt x="4307" y="20999"/>
                  <a:pt x="4313" y="21043"/>
                </a:cubicBezTo>
                <a:cubicBezTo>
                  <a:pt x="4329" y="21186"/>
                  <a:pt x="4301" y="21286"/>
                  <a:pt x="4216" y="21393"/>
                </a:cubicBezTo>
                <a:cubicBezTo>
                  <a:pt x="4196" y="21417"/>
                  <a:pt x="4171" y="21451"/>
                  <a:pt x="4160" y="21467"/>
                </a:cubicBezTo>
                <a:cubicBezTo>
                  <a:pt x="4134" y="21505"/>
                  <a:pt x="4081" y="21546"/>
                  <a:pt x="4021" y="21575"/>
                </a:cubicBezTo>
                <a:cubicBezTo>
                  <a:pt x="4021" y="21575"/>
                  <a:pt x="4021" y="21575"/>
                  <a:pt x="4021" y="21575"/>
                </a:cubicBezTo>
                <a:close/>
              </a:path>
            </a:pathLst>
          </a:custGeom>
          <a:solidFill>
            <a:srgbClr val="222A35">
              <a:alpha val="50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13259" name="Group 13259"/>
          <p:cNvGrpSpPr/>
          <p:nvPr/>
        </p:nvGrpSpPr>
        <p:grpSpPr>
          <a:xfrm>
            <a:off x="4117397" y="2406903"/>
            <a:ext cx="1188982" cy="905730"/>
            <a:chOff x="3707" y="-517699"/>
            <a:chExt cx="2654667" cy="2200542"/>
          </a:xfrm>
        </p:grpSpPr>
        <p:sp>
          <p:nvSpPr>
            <p:cNvPr id="13257" name="Shape 13257"/>
            <p:cNvSpPr/>
            <p:nvPr/>
          </p:nvSpPr>
          <p:spPr>
            <a:xfrm rot="21589406">
              <a:off x="88024" y="-517699"/>
              <a:ext cx="2363964" cy="555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l">
                <a:lnSpc>
                  <a:spcPts val="3000"/>
                </a:lnSpc>
                <a:spcBef>
                  <a:spcPts val="400"/>
                </a:spcBef>
                <a:defRPr sz="3000" spc="0">
                  <a:solidFill>
                    <a:srgbClr val="02AF9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en-US" sz="1500" b="1" dirty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3:</a:t>
              </a:r>
              <a:endParaRPr sz="1500" b="1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58" name="Shape 13258"/>
            <p:cNvSpPr/>
            <p:nvPr/>
          </p:nvSpPr>
          <p:spPr>
            <a:xfrm>
              <a:off x="3707" y="929139"/>
              <a:ext cx="2654667" cy="75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algn="l">
                <a:lnSpc>
                  <a:spcPct val="130000"/>
                </a:lnSpc>
                <a:defRPr sz="1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en-US" sz="1200" dirty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Compute the Microsoft 365 plans and if there is any add-on required.</a:t>
              </a:r>
            </a:p>
          </p:txBody>
        </p:sp>
      </p:grpSp>
      <p:grpSp>
        <p:nvGrpSpPr>
          <p:cNvPr id="13264" name="Group 13264"/>
          <p:cNvGrpSpPr/>
          <p:nvPr/>
        </p:nvGrpSpPr>
        <p:grpSpPr>
          <a:xfrm>
            <a:off x="4040086" y="3835283"/>
            <a:ext cx="275324" cy="1518585"/>
            <a:chOff x="0" y="-1715464"/>
            <a:chExt cx="614722" cy="3689518"/>
          </a:xfrm>
        </p:grpSpPr>
        <p:sp>
          <p:nvSpPr>
            <p:cNvPr id="13260" name="Shape 13260"/>
            <p:cNvSpPr/>
            <p:nvPr/>
          </p:nvSpPr>
          <p:spPr>
            <a:xfrm>
              <a:off x="0" y="1359331"/>
              <a:ext cx="614723" cy="614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1600"/>
            </a:p>
          </p:txBody>
        </p:sp>
        <p:grpSp>
          <p:nvGrpSpPr>
            <p:cNvPr id="13263" name="Group 13263"/>
            <p:cNvGrpSpPr/>
            <p:nvPr/>
          </p:nvGrpSpPr>
          <p:grpSpPr>
            <a:xfrm>
              <a:off x="138504" y="-1715465"/>
              <a:ext cx="333300" cy="3537147"/>
              <a:chOff x="0" y="0"/>
              <a:chExt cx="333298" cy="3537146"/>
            </a:xfrm>
          </p:grpSpPr>
          <p:sp>
            <p:nvSpPr>
              <p:cNvPr id="13261" name="Shape 13261"/>
              <p:cNvSpPr/>
              <p:nvPr/>
            </p:nvSpPr>
            <p:spPr>
              <a:xfrm flipV="1">
                <a:off x="166649" y="-1"/>
                <a:ext cx="1" cy="3485252"/>
              </a:xfrm>
              <a:prstGeom prst="line">
                <a:avLst/>
              </a:prstGeom>
              <a:noFill/>
              <a:ln w="38100" cap="rnd">
                <a:solidFill>
                  <a:srgbClr val="A6AAA9"/>
                </a:solidFill>
                <a:custDash>
                  <a:ds d="1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13262" name="Shape 13262"/>
              <p:cNvSpPr/>
              <p:nvPr/>
            </p:nvSpPr>
            <p:spPr>
              <a:xfrm>
                <a:off x="0" y="3203847"/>
                <a:ext cx="333299" cy="333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</p:grpSp>
      </p:grpSp>
      <p:sp>
        <p:nvSpPr>
          <p:cNvPr id="13265" name="Shape 13265"/>
          <p:cNvSpPr/>
          <p:nvPr/>
        </p:nvSpPr>
        <p:spPr>
          <a:xfrm>
            <a:off x="5674714" y="3884813"/>
            <a:ext cx="837660" cy="922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96" extrusionOk="0">
                <a:moveTo>
                  <a:pt x="6498" y="8023"/>
                </a:moveTo>
                <a:cubicBezTo>
                  <a:pt x="6500" y="8020"/>
                  <a:pt x="6524" y="8017"/>
                  <a:pt x="6551" y="8015"/>
                </a:cubicBezTo>
                <a:cubicBezTo>
                  <a:pt x="6620" y="8011"/>
                  <a:pt x="6711" y="7962"/>
                  <a:pt x="6765" y="7900"/>
                </a:cubicBezTo>
                <a:cubicBezTo>
                  <a:pt x="6790" y="7871"/>
                  <a:pt x="6780" y="7863"/>
                  <a:pt x="6727" y="7869"/>
                </a:cubicBezTo>
                <a:cubicBezTo>
                  <a:pt x="6670" y="7875"/>
                  <a:pt x="6625" y="7860"/>
                  <a:pt x="6577" y="7816"/>
                </a:cubicBezTo>
                <a:cubicBezTo>
                  <a:pt x="6538" y="7780"/>
                  <a:pt x="6535" y="7776"/>
                  <a:pt x="6535" y="7743"/>
                </a:cubicBezTo>
                <a:cubicBezTo>
                  <a:pt x="6535" y="7722"/>
                  <a:pt x="6541" y="7695"/>
                  <a:pt x="6550" y="7678"/>
                </a:cubicBezTo>
                <a:cubicBezTo>
                  <a:pt x="6572" y="7638"/>
                  <a:pt x="6571" y="7619"/>
                  <a:pt x="6547" y="7619"/>
                </a:cubicBezTo>
                <a:cubicBezTo>
                  <a:pt x="6522" y="7619"/>
                  <a:pt x="6435" y="7562"/>
                  <a:pt x="6412" y="7530"/>
                </a:cubicBezTo>
                <a:cubicBezTo>
                  <a:pt x="6395" y="7506"/>
                  <a:pt x="6394" y="7499"/>
                  <a:pt x="6399" y="7440"/>
                </a:cubicBezTo>
                <a:cubicBezTo>
                  <a:pt x="6403" y="7379"/>
                  <a:pt x="6403" y="7376"/>
                  <a:pt x="6386" y="7369"/>
                </a:cubicBezTo>
                <a:cubicBezTo>
                  <a:pt x="6357" y="7356"/>
                  <a:pt x="6318" y="7322"/>
                  <a:pt x="6296" y="7289"/>
                </a:cubicBezTo>
                <a:cubicBezTo>
                  <a:pt x="6278" y="7263"/>
                  <a:pt x="6276" y="7251"/>
                  <a:pt x="6275" y="7197"/>
                </a:cubicBezTo>
                <a:cubicBezTo>
                  <a:pt x="6275" y="7137"/>
                  <a:pt x="6275" y="7136"/>
                  <a:pt x="6251" y="7122"/>
                </a:cubicBezTo>
                <a:cubicBezTo>
                  <a:pt x="6238" y="7114"/>
                  <a:pt x="6222" y="7098"/>
                  <a:pt x="6217" y="7085"/>
                </a:cubicBezTo>
                <a:cubicBezTo>
                  <a:pt x="6211" y="7073"/>
                  <a:pt x="6204" y="7062"/>
                  <a:pt x="6201" y="7062"/>
                </a:cubicBezTo>
                <a:cubicBezTo>
                  <a:pt x="6198" y="7062"/>
                  <a:pt x="6194" y="7053"/>
                  <a:pt x="6192" y="7042"/>
                </a:cubicBezTo>
                <a:cubicBezTo>
                  <a:pt x="6189" y="7030"/>
                  <a:pt x="6178" y="6996"/>
                  <a:pt x="6167" y="6966"/>
                </a:cubicBezTo>
                <a:cubicBezTo>
                  <a:pt x="6149" y="6919"/>
                  <a:pt x="6147" y="6907"/>
                  <a:pt x="6154" y="6885"/>
                </a:cubicBezTo>
                <a:cubicBezTo>
                  <a:pt x="6159" y="6871"/>
                  <a:pt x="6161" y="6858"/>
                  <a:pt x="6159" y="6856"/>
                </a:cubicBezTo>
                <a:cubicBezTo>
                  <a:pt x="6151" y="6847"/>
                  <a:pt x="6023" y="6918"/>
                  <a:pt x="5974" y="6959"/>
                </a:cubicBezTo>
                <a:cubicBezTo>
                  <a:pt x="5965" y="6967"/>
                  <a:pt x="5951" y="6977"/>
                  <a:pt x="5942" y="6984"/>
                </a:cubicBezTo>
                <a:cubicBezTo>
                  <a:pt x="5927" y="6994"/>
                  <a:pt x="5928" y="6997"/>
                  <a:pt x="5979" y="7093"/>
                </a:cubicBezTo>
                <a:cubicBezTo>
                  <a:pt x="6008" y="7148"/>
                  <a:pt x="6058" y="7240"/>
                  <a:pt x="6090" y="7300"/>
                </a:cubicBezTo>
                <a:cubicBezTo>
                  <a:pt x="6123" y="7359"/>
                  <a:pt x="6210" y="7522"/>
                  <a:pt x="6285" y="7663"/>
                </a:cubicBezTo>
                <a:cubicBezTo>
                  <a:pt x="6360" y="7804"/>
                  <a:pt x="6434" y="7942"/>
                  <a:pt x="6450" y="7971"/>
                </a:cubicBezTo>
                <a:cubicBezTo>
                  <a:pt x="6476" y="8020"/>
                  <a:pt x="6488" y="8032"/>
                  <a:pt x="6498" y="8023"/>
                </a:cubicBezTo>
                <a:close/>
                <a:moveTo>
                  <a:pt x="4021" y="21575"/>
                </a:moveTo>
                <a:cubicBezTo>
                  <a:pt x="3977" y="21597"/>
                  <a:pt x="3971" y="21598"/>
                  <a:pt x="3908" y="21594"/>
                </a:cubicBezTo>
                <a:cubicBezTo>
                  <a:pt x="3841" y="21591"/>
                  <a:pt x="3782" y="21572"/>
                  <a:pt x="3761" y="21548"/>
                </a:cubicBezTo>
                <a:cubicBezTo>
                  <a:pt x="3756" y="21542"/>
                  <a:pt x="3748" y="21538"/>
                  <a:pt x="3743" y="21538"/>
                </a:cubicBezTo>
                <a:cubicBezTo>
                  <a:pt x="3719" y="21538"/>
                  <a:pt x="3415" y="21221"/>
                  <a:pt x="3324" y="21100"/>
                </a:cubicBezTo>
                <a:cubicBezTo>
                  <a:pt x="3315" y="21089"/>
                  <a:pt x="3301" y="21070"/>
                  <a:pt x="3293" y="21059"/>
                </a:cubicBezTo>
                <a:cubicBezTo>
                  <a:pt x="3284" y="21048"/>
                  <a:pt x="3270" y="21030"/>
                  <a:pt x="3262" y="21019"/>
                </a:cubicBezTo>
                <a:cubicBezTo>
                  <a:pt x="3242" y="20996"/>
                  <a:pt x="3169" y="20888"/>
                  <a:pt x="3107" y="20792"/>
                </a:cubicBezTo>
                <a:cubicBezTo>
                  <a:pt x="3061" y="20720"/>
                  <a:pt x="2938" y="20490"/>
                  <a:pt x="2910" y="20421"/>
                </a:cubicBezTo>
                <a:cubicBezTo>
                  <a:pt x="2900" y="20396"/>
                  <a:pt x="2889" y="20373"/>
                  <a:pt x="2886" y="20369"/>
                </a:cubicBezTo>
                <a:cubicBezTo>
                  <a:pt x="2880" y="20360"/>
                  <a:pt x="2837" y="20248"/>
                  <a:pt x="2825" y="20206"/>
                </a:cubicBezTo>
                <a:cubicBezTo>
                  <a:pt x="2798" y="20113"/>
                  <a:pt x="2776" y="20013"/>
                  <a:pt x="2761" y="19924"/>
                </a:cubicBezTo>
                <a:cubicBezTo>
                  <a:pt x="2747" y="19839"/>
                  <a:pt x="2748" y="19469"/>
                  <a:pt x="2762" y="19420"/>
                </a:cubicBezTo>
                <a:cubicBezTo>
                  <a:pt x="2770" y="19392"/>
                  <a:pt x="2771" y="19346"/>
                  <a:pt x="2767" y="19198"/>
                </a:cubicBezTo>
                <a:cubicBezTo>
                  <a:pt x="2763" y="19095"/>
                  <a:pt x="2759" y="18990"/>
                  <a:pt x="2756" y="18963"/>
                </a:cubicBezTo>
                <a:cubicBezTo>
                  <a:pt x="2751" y="18918"/>
                  <a:pt x="2749" y="18915"/>
                  <a:pt x="2731" y="18912"/>
                </a:cubicBezTo>
                <a:cubicBezTo>
                  <a:pt x="2720" y="18911"/>
                  <a:pt x="2692" y="18917"/>
                  <a:pt x="2669" y="18926"/>
                </a:cubicBezTo>
                <a:cubicBezTo>
                  <a:pt x="2630" y="18941"/>
                  <a:pt x="2628" y="18941"/>
                  <a:pt x="2615" y="18928"/>
                </a:cubicBezTo>
                <a:cubicBezTo>
                  <a:pt x="2601" y="18914"/>
                  <a:pt x="2544" y="18697"/>
                  <a:pt x="2516" y="18551"/>
                </a:cubicBezTo>
                <a:cubicBezTo>
                  <a:pt x="2419" y="18056"/>
                  <a:pt x="2417" y="17963"/>
                  <a:pt x="2502" y="17787"/>
                </a:cubicBezTo>
                <a:cubicBezTo>
                  <a:pt x="2532" y="17724"/>
                  <a:pt x="2581" y="17658"/>
                  <a:pt x="2611" y="17639"/>
                </a:cubicBezTo>
                <a:cubicBezTo>
                  <a:pt x="2641" y="17621"/>
                  <a:pt x="2672" y="17613"/>
                  <a:pt x="2739" y="17608"/>
                </a:cubicBezTo>
                <a:cubicBezTo>
                  <a:pt x="2771" y="17606"/>
                  <a:pt x="2821" y="17599"/>
                  <a:pt x="2850" y="17594"/>
                </a:cubicBezTo>
                <a:cubicBezTo>
                  <a:pt x="2879" y="17588"/>
                  <a:pt x="2916" y="17583"/>
                  <a:pt x="2933" y="17583"/>
                </a:cubicBezTo>
                <a:cubicBezTo>
                  <a:pt x="2949" y="17583"/>
                  <a:pt x="2993" y="17572"/>
                  <a:pt x="3031" y="17558"/>
                </a:cubicBezTo>
                <a:cubicBezTo>
                  <a:pt x="3162" y="17510"/>
                  <a:pt x="3269" y="17495"/>
                  <a:pt x="3487" y="17490"/>
                </a:cubicBezTo>
                <a:cubicBezTo>
                  <a:pt x="3603" y="17488"/>
                  <a:pt x="3616" y="17489"/>
                  <a:pt x="3693" y="17509"/>
                </a:cubicBezTo>
                <a:cubicBezTo>
                  <a:pt x="3738" y="17521"/>
                  <a:pt x="3794" y="17537"/>
                  <a:pt x="3819" y="17546"/>
                </a:cubicBezTo>
                <a:lnTo>
                  <a:pt x="3863" y="17562"/>
                </a:lnTo>
                <a:lnTo>
                  <a:pt x="3893" y="17536"/>
                </a:lnTo>
                <a:cubicBezTo>
                  <a:pt x="3909" y="17522"/>
                  <a:pt x="3964" y="17485"/>
                  <a:pt x="4014" y="17453"/>
                </a:cubicBezTo>
                <a:cubicBezTo>
                  <a:pt x="4211" y="17330"/>
                  <a:pt x="4229" y="17320"/>
                  <a:pt x="4247" y="17326"/>
                </a:cubicBezTo>
                <a:cubicBezTo>
                  <a:pt x="4254" y="17329"/>
                  <a:pt x="4298" y="17310"/>
                  <a:pt x="4349" y="17284"/>
                </a:cubicBezTo>
                <a:cubicBezTo>
                  <a:pt x="4399" y="17257"/>
                  <a:pt x="4464" y="17223"/>
                  <a:pt x="4494" y="17208"/>
                </a:cubicBezTo>
                <a:cubicBezTo>
                  <a:pt x="4524" y="17193"/>
                  <a:pt x="4571" y="17168"/>
                  <a:pt x="4598" y="17153"/>
                </a:cubicBezTo>
                <a:cubicBezTo>
                  <a:pt x="4626" y="17138"/>
                  <a:pt x="4666" y="17116"/>
                  <a:pt x="4687" y="17104"/>
                </a:cubicBezTo>
                <a:cubicBezTo>
                  <a:pt x="5006" y="16933"/>
                  <a:pt x="5118" y="16876"/>
                  <a:pt x="5183" y="16849"/>
                </a:cubicBezTo>
                <a:cubicBezTo>
                  <a:pt x="5226" y="16831"/>
                  <a:pt x="5275" y="16811"/>
                  <a:pt x="5292" y="16804"/>
                </a:cubicBezTo>
                <a:cubicBezTo>
                  <a:pt x="5408" y="16755"/>
                  <a:pt x="5562" y="16704"/>
                  <a:pt x="5805" y="16634"/>
                </a:cubicBezTo>
                <a:cubicBezTo>
                  <a:pt x="5891" y="16608"/>
                  <a:pt x="5980" y="16581"/>
                  <a:pt x="6003" y="16572"/>
                </a:cubicBezTo>
                <a:cubicBezTo>
                  <a:pt x="6060" y="16549"/>
                  <a:pt x="6192" y="16486"/>
                  <a:pt x="6204" y="16475"/>
                </a:cubicBezTo>
                <a:cubicBezTo>
                  <a:pt x="6209" y="16470"/>
                  <a:pt x="6221" y="16461"/>
                  <a:pt x="6231" y="16454"/>
                </a:cubicBezTo>
                <a:cubicBezTo>
                  <a:pt x="6258" y="16436"/>
                  <a:pt x="6332" y="16369"/>
                  <a:pt x="6527" y="16185"/>
                </a:cubicBezTo>
                <a:cubicBezTo>
                  <a:pt x="6799" y="15930"/>
                  <a:pt x="6874" y="15864"/>
                  <a:pt x="7039" y="15738"/>
                </a:cubicBezTo>
                <a:cubicBezTo>
                  <a:pt x="7279" y="15555"/>
                  <a:pt x="7397" y="15478"/>
                  <a:pt x="7476" y="15454"/>
                </a:cubicBezTo>
                <a:cubicBezTo>
                  <a:pt x="7493" y="15449"/>
                  <a:pt x="7521" y="15438"/>
                  <a:pt x="7538" y="15431"/>
                </a:cubicBezTo>
                <a:cubicBezTo>
                  <a:pt x="7610" y="15401"/>
                  <a:pt x="7745" y="15357"/>
                  <a:pt x="7768" y="15357"/>
                </a:cubicBezTo>
                <a:cubicBezTo>
                  <a:pt x="7780" y="15357"/>
                  <a:pt x="7854" y="15312"/>
                  <a:pt x="7935" y="15256"/>
                </a:cubicBezTo>
                <a:cubicBezTo>
                  <a:pt x="8023" y="15193"/>
                  <a:pt x="8180" y="15090"/>
                  <a:pt x="8226" y="15063"/>
                </a:cubicBezTo>
                <a:cubicBezTo>
                  <a:pt x="8252" y="15047"/>
                  <a:pt x="8275" y="15032"/>
                  <a:pt x="8277" y="15029"/>
                </a:cubicBezTo>
                <a:cubicBezTo>
                  <a:pt x="8278" y="15026"/>
                  <a:pt x="8283" y="15023"/>
                  <a:pt x="8287" y="15023"/>
                </a:cubicBezTo>
                <a:cubicBezTo>
                  <a:pt x="8290" y="15023"/>
                  <a:pt x="8307" y="15015"/>
                  <a:pt x="8323" y="15006"/>
                </a:cubicBezTo>
                <a:cubicBezTo>
                  <a:pt x="8339" y="14997"/>
                  <a:pt x="8383" y="14973"/>
                  <a:pt x="8421" y="14953"/>
                </a:cubicBezTo>
                <a:cubicBezTo>
                  <a:pt x="8460" y="14934"/>
                  <a:pt x="8495" y="14915"/>
                  <a:pt x="8499" y="14912"/>
                </a:cubicBezTo>
                <a:cubicBezTo>
                  <a:pt x="8506" y="14907"/>
                  <a:pt x="8528" y="14896"/>
                  <a:pt x="8704" y="14806"/>
                </a:cubicBezTo>
                <a:cubicBezTo>
                  <a:pt x="8745" y="14785"/>
                  <a:pt x="8780" y="14765"/>
                  <a:pt x="8784" y="14760"/>
                </a:cubicBezTo>
                <a:cubicBezTo>
                  <a:pt x="8787" y="14756"/>
                  <a:pt x="8789" y="14734"/>
                  <a:pt x="8789" y="14712"/>
                </a:cubicBezTo>
                <a:cubicBezTo>
                  <a:pt x="8790" y="14655"/>
                  <a:pt x="8810" y="14618"/>
                  <a:pt x="8868" y="14568"/>
                </a:cubicBezTo>
                <a:cubicBezTo>
                  <a:pt x="8927" y="14517"/>
                  <a:pt x="9002" y="14481"/>
                  <a:pt x="9088" y="14463"/>
                </a:cubicBezTo>
                <a:cubicBezTo>
                  <a:pt x="9193" y="14441"/>
                  <a:pt x="9208" y="14437"/>
                  <a:pt x="9208" y="14428"/>
                </a:cubicBezTo>
                <a:cubicBezTo>
                  <a:pt x="9209" y="14423"/>
                  <a:pt x="9208" y="14390"/>
                  <a:pt x="9208" y="14355"/>
                </a:cubicBezTo>
                <a:cubicBezTo>
                  <a:pt x="9207" y="14297"/>
                  <a:pt x="9209" y="14285"/>
                  <a:pt x="9229" y="14243"/>
                </a:cubicBezTo>
                <a:cubicBezTo>
                  <a:pt x="9242" y="14217"/>
                  <a:pt x="9263" y="14184"/>
                  <a:pt x="9275" y="14169"/>
                </a:cubicBezTo>
                <a:cubicBezTo>
                  <a:pt x="9288" y="14154"/>
                  <a:pt x="9305" y="14126"/>
                  <a:pt x="9312" y="14106"/>
                </a:cubicBezTo>
                <a:cubicBezTo>
                  <a:pt x="9320" y="14086"/>
                  <a:pt x="9335" y="14057"/>
                  <a:pt x="9346" y="14040"/>
                </a:cubicBezTo>
                <a:cubicBezTo>
                  <a:pt x="9365" y="14012"/>
                  <a:pt x="9366" y="14005"/>
                  <a:pt x="9367" y="13910"/>
                </a:cubicBezTo>
                <a:cubicBezTo>
                  <a:pt x="9368" y="13855"/>
                  <a:pt x="9372" y="13773"/>
                  <a:pt x="9377" y="13729"/>
                </a:cubicBezTo>
                <a:cubicBezTo>
                  <a:pt x="9382" y="13684"/>
                  <a:pt x="9389" y="13592"/>
                  <a:pt x="9394" y="13524"/>
                </a:cubicBezTo>
                <a:cubicBezTo>
                  <a:pt x="9413" y="13248"/>
                  <a:pt x="9427" y="13098"/>
                  <a:pt x="9449" y="12957"/>
                </a:cubicBezTo>
                <a:cubicBezTo>
                  <a:pt x="9501" y="12624"/>
                  <a:pt x="9516" y="12517"/>
                  <a:pt x="9520" y="12467"/>
                </a:cubicBezTo>
                <a:cubicBezTo>
                  <a:pt x="9526" y="12391"/>
                  <a:pt x="9555" y="12207"/>
                  <a:pt x="9568" y="12157"/>
                </a:cubicBezTo>
                <a:cubicBezTo>
                  <a:pt x="9583" y="12100"/>
                  <a:pt x="9583" y="12038"/>
                  <a:pt x="9567" y="11981"/>
                </a:cubicBezTo>
                <a:cubicBezTo>
                  <a:pt x="9558" y="11948"/>
                  <a:pt x="9555" y="11913"/>
                  <a:pt x="9558" y="11866"/>
                </a:cubicBezTo>
                <a:cubicBezTo>
                  <a:pt x="9560" y="11807"/>
                  <a:pt x="9564" y="11793"/>
                  <a:pt x="9582" y="11767"/>
                </a:cubicBezTo>
                <a:cubicBezTo>
                  <a:pt x="9594" y="11750"/>
                  <a:pt x="9618" y="11728"/>
                  <a:pt x="9636" y="11717"/>
                </a:cubicBezTo>
                <a:cubicBezTo>
                  <a:pt x="9677" y="11693"/>
                  <a:pt x="9688" y="11680"/>
                  <a:pt x="9688" y="11653"/>
                </a:cubicBezTo>
                <a:cubicBezTo>
                  <a:pt x="9688" y="11626"/>
                  <a:pt x="9670" y="11592"/>
                  <a:pt x="9636" y="11556"/>
                </a:cubicBezTo>
                <a:cubicBezTo>
                  <a:pt x="9595" y="11511"/>
                  <a:pt x="9586" y="11484"/>
                  <a:pt x="9582" y="11380"/>
                </a:cubicBezTo>
                <a:cubicBezTo>
                  <a:pt x="9578" y="11290"/>
                  <a:pt x="9577" y="11287"/>
                  <a:pt x="9551" y="11248"/>
                </a:cubicBezTo>
                <a:cubicBezTo>
                  <a:pt x="9515" y="11196"/>
                  <a:pt x="9496" y="11138"/>
                  <a:pt x="9493" y="11076"/>
                </a:cubicBezTo>
                <a:cubicBezTo>
                  <a:pt x="9492" y="11047"/>
                  <a:pt x="9488" y="11020"/>
                  <a:pt x="9485" y="11015"/>
                </a:cubicBezTo>
                <a:cubicBezTo>
                  <a:pt x="9481" y="11009"/>
                  <a:pt x="9459" y="11009"/>
                  <a:pt x="9400" y="11016"/>
                </a:cubicBezTo>
                <a:cubicBezTo>
                  <a:pt x="9238" y="11033"/>
                  <a:pt x="9104" y="11020"/>
                  <a:pt x="9013" y="10975"/>
                </a:cubicBezTo>
                <a:cubicBezTo>
                  <a:pt x="8934" y="10937"/>
                  <a:pt x="8834" y="10867"/>
                  <a:pt x="8763" y="10799"/>
                </a:cubicBezTo>
                <a:cubicBezTo>
                  <a:pt x="8687" y="10727"/>
                  <a:pt x="8646" y="10679"/>
                  <a:pt x="8520" y="10520"/>
                </a:cubicBezTo>
                <a:cubicBezTo>
                  <a:pt x="8477" y="10464"/>
                  <a:pt x="8401" y="10378"/>
                  <a:pt x="8352" y="10327"/>
                </a:cubicBezTo>
                <a:cubicBezTo>
                  <a:pt x="8260" y="10231"/>
                  <a:pt x="8202" y="10157"/>
                  <a:pt x="8186" y="10112"/>
                </a:cubicBezTo>
                <a:cubicBezTo>
                  <a:pt x="8181" y="10099"/>
                  <a:pt x="8177" y="10057"/>
                  <a:pt x="8177" y="10021"/>
                </a:cubicBezTo>
                <a:cubicBezTo>
                  <a:pt x="8177" y="9958"/>
                  <a:pt x="8175" y="9950"/>
                  <a:pt x="8142" y="9875"/>
                </a:cubicBezTo>
                <a:cubicBezTo>
                  <a:pt x="8101" y="9785"/>
                  <a:pt x="8096" y="9778"/>
                  <a:pt x="8009" y="9679"/>
                </a:cubicBezTo>
                <a:cubicBezTo>
                  <a:pt x="7943" y="9603"/>
                  <a:pt x="7914" y="9556"/>
                  <a:pt x="7914" y="9525"/>
                </a:cubicBezTo>
                <a:cubicBezTo>
                  <a:pt x="7914" y="9515"/>
                  <a:pt x="7926" y="9484"/>
                  <a:pt x="7941" y="9456"/>
                </a:cubicBezTo>
                <a:cubicBezTo>
                  <a:pt x="7956" y="9429"/>
                  <a:pt x="7968" y="9397"/>
                  <a:pt x="7968" y="9385"/>
                </a:cubicBezTo>
                <a:cubicBezTo>
                  <a:pt x="7968" y="9363"/>
                  <a:pt x="7921" y="9314"/>
                  <a:pt x="7784" y="9195"/>
                </a:cubicBezTo>
                <a:cubicBezTo>
                  <a:pt x="7708" y="9130"/>
                  <a:pt x="7689" y="9107"/>
                  <a:pt x="7689" y="9081"/>
                </a:cubicBezTo>
                <a:cubicBezTo>
                  <a:pt x="7689" y="9062"/>
                  <a:pt x="7721" y="9006"/>
                  <a:pt x="7789" y="8902"/>
                </a:cubicBezTo>
                <a:cubicBezTo>
                  <a:pt x="7849" y="8810"/>
                  <a:pt x="7966" y="8624"/>
                  <a:pt x="7987" y="8587"/>
                </a:cubicBezTo>
                <a:cubicBezTo>
                  <a:pt x="7998" y="8566"/>
                  <a:pt x="8028" y="8518"/>
                  <a:pt x="8053" y="8479"/>
                </a:cubicBezTo>
                <a:cubicBezTo>
                  <a:pt x="8078" y="8441"/>
                  <a:pt x="8116" y="8382"/>
                  <a:pt x="8136" y="8350"/>
                </a:cubicBezTo>
                <a:cubicBezTo>
                  <a:pt x="8180" y="8278"/>
                  <a:pt x="8349" y="8018"/>
                  <a:pt x="8408" y="7930"/>
                </a:cubicBezTo>
                <a:cubicBezTo>
                  <a:pt x="8432" y="7896"/>
                  <a:pt x="8473" y="7836"/>
                  <a:pt x="8499" y="7797"/>
                </a:cubicBezTo>
                <a:cubicBezTo>
                  <a:pt x="8637" y="7593"/>
                  <a:pt x="8674" y="7539"/>
                  <a:pt x="8744" y="7438"/>
                </a:cubicBezTo>
                <a:cubicBezTo>
                  <a:pt x="8786" y="7378"/>
                  <a:pt x="8820" y="7327"/>
                  <a:pt x="8820" y="7325"/>
                </a:cubicBezTo>
                <a:cubicBezTo>
                  <a:pt x="8820" y="7322"/>
                  <a:pt x="8869" y="7253"/>
                  <a:pt x="8875" y="7248"/>
                </a:cubicBezTo>
                <a:cubicBezTo>
                  <a:pt x="8877" y="7246"/>
                  <a:pt x="8898" y="7214"/>
                  <a:pt x="8922" y="7177"/>
                </a:cubicBezTo>
                <a:cubicBezTo>
                  <a:pt x="8946" y="7140"/>
                  <a:pt x="9006" y="7050"/>
                  <a:pt x="9054" y="6977"/>
                </a:cubicBezTo>
                <a:cubicBezTo>
                  <a:pt x="9103" y="6903"/>
                  <a:pt x="9180" y="6787"/>
                  <a:pt x="9225" y="6717"/>
                </a:cubicBezTo>
                <a:cubicBezTo>
                  <a:pt x="9270" y="6648"/>
                  <a:pt x="9361" y="6508"/>
                  <a:pt x="9429" y="6405"/>
                </a:cubicBezTo>
                <a:cubicBezTo>
                  <a:pt x="9496" y="6304"/>
                  <a:pt x="9572" y="6187"/>
                  <a:pt x="9597" y="6146"/>
                </a:cubicBezTo>
                <a:cubicBezTo>
                  <a:pt x="9623" y="6105"/>
                  <a:pt x="9658" y="6058"/>
                  <a:pt x="9675" y="6041"/>
                </a:cubicBezTo>
                <a:cubicBezTo>
                  <a:pt x="9710" y="6005"/>
                  <a:pt x="9790" y="5957"/>
                  <a:pt x="9924" y="5890"/>
                </a:cubicBezTo>
                <a:cubicBezTo>
                  <a:pt x="9975" y="5864"/>
                  <a:pt x="10026" y="5837"/>
                  <a:pt x="10038" y="5830"/>
                </a:cubicBezTo>
                <a:cubicBezTo>
                  <a:pt x="10049" y="5822"/>
                  <a:pt x="10098" y="5772"/>
                  <a:pt x="10146" y="5718"/>
                </a:cubicBezTo>
                <a:cubicBezTo>
                  <a:pt x="10194" y="5665"/>
                  <a:pt x="10260" y="5592"/>
                  <a:pt x="10292" y="5557"/>
                </a:cubicBezTo>
                <a:cubicBezTo>
                  <a:pt x="10323" y="5522"/>
                  <a:pt x="10388" y="5446"/>
                  <a:pt x="10437" y="5389"/>
                </a:cubicBezTo>
                <a:cubicBezTo>
                  <a:pt x="10485" y="5332"/>
                  <a:pt x="10550" y="5255"/>
                  <a:pt x="10582" y="5218"/>
                </a:cubicBezTo>
                <a:cubicBezTo>
                  <a:pt x="10691" y="5094"/>
                  <a:pt x="10780" y="4981"/>
                  <a:pt x="10799" y="4944"/>
                </a:cubicBezTo>
                <a:cubicBezTo>
                  <a:pt x="10817" y="4908"/>
                  <a:pt x="10878" y="4699"/>
                  <a:pt x="10897" y="4610"/>
                </a:cubicBezTo>
                <a:cubicBezTo>
                  <a:pt x="10902" y="4586"/>
                  <a:pt x="10911" y="4547"/>
                  <a:pt x="10916" y="4525"/>
                </a:cubicBezTo>
                <a:cubicBezTo>
                  <a:pt x="10923" y="4503"/>
                  <a:pt x="10925" y="4482"/>
                  <a:pt x="10922" y="4480"/>
                </a:cubicBezTo>
                <a:cubicBezTo>
                  <a:pt x="10915" y="4474"/>
                  <a:pt x="10880" y="4478"/>
                  <a:pt x="10741" y="4502"/>
                </a:cubicBezTo>
                <a:cubicBezTo>
                  <a:pt x="10693" y="4510"/>
                  <a:pt x="10590" y="4526"/>
                  <a:pt x="10513" y="4536"/>
                </a:cubicBezTo>
                <a:cubicBezTo>
                  <a:pt x="10437" y="4546"/>
                  <a:pt x="10309" y="4563"/>
                  <a:pt x="10230" y="4574"/>
                </a:cubicBezTo>
                <a:cubicBezTo>
                  <a:pt x="10034" y="4600"/>
                  <a:pt x="9966" y="4614"/>
                  <a:pt x="9823" y="4659"/>
                </a:cubicBezTo>
                <a:cubicBezTo>
                  <a:pt x="9755" y="4680"/>
                  <a:pt x="9674" y="4705"/>
                  <a:pt x="9642" y="4714"/>
                </a:cubicBezTo>
                <a:cubicBezTo>
                  <a:pt x="9539" y="4744"/>
                  <a:pt x="9380" y="4797"/>
                  <a:pt x="9337" y="4816"/>
                </a:cubicBezTo>
                <a:cubicBezTo>
                  <a:pt x="9300" y="4833"/>
                  <a:pt x="9291" y="4841"/>
                  <a:pt x="9263" y="4887"/>
                </a:cubicBezTo>
                <a:cubicBezTo>
                  <a:pt x="9188" y="5010"/>
                  <a:pt x="9101" y="5092"/>
                  <a:pt x="8936" y="5198"/>
                </a:cubicBezTo>
                <a:cubicBezTo>
                  <a:pt x="8926" y="5205"/>
                  <a:pt x="8903" y="5222"/>
                  <a:pt x="8886" y="5237"/>
                </a:cubicBezTo>
                <a:cubicBezTo>
                  <a:pt x="8834" y="5280"/>
                  <a:pt x="8810" y="5299"/>
                  <a:pt x="8778" y="5322"/>
                </a:cubicBezTo>
                <a:cubicBezTo>
                  <a:pt x="8761" y="5334"/>
                  <a:pt x="8738" y="5353"/>
                  <a:pt x="8727" y="5363"/>
                </a:cubicBezTo>
                <a:cubicBezTo>
                  <a:pt x="8697" y="5391"/>
                  <a:pt x="8639" y="5480"/>
                  <a:pt x="8605" y="5550"/>
                </a:cubicBezTo>
                <a:cubicBezTo>
                  <a:pt x="8579" y="5602"/>
                  <a:pt x="8549" y="5645"/>
                  <a:pt x="8489" y="5716"/>
                </a:cubicBezTo>
                <a:cubicBezTo>
                  <a:pt x="8473" y="5735"/>
                  <a:pt x="8329" y="5894"/>
                  <a:pt x="8325" y="5897"/>
                </a:cubicBezTo>
                <a:cubicBezTo>
                  <a:pt x="8322" y="5899"/>
                  <a:pt x="8276" y="5951"/>
                  <a:pt x="8223" y="6012"/>
                </a:cubicBezTo>
                <a:cubicBezTo>
                  <a:pt x="8134" y="6115"/>
                  <a:pt x="8084" y="6177"/>
                  <a:pt x="7894" y="6420"/>
                </a:cubicBezTo>
                <a:cubicBezTo>
                  <a:pt x="7856" y="6469"/>
                  <a:pt x="7804" y="6535"/>
                  <a:pt x="7778" y="6565"/>
                </a:cubicBezTo>
                <a:cubicBezTo>
                  <a:pt x="7753" y="6596"/>
                  <a:pt x="7699" y="6665"/>
                  <a:pt x="7659" y="6719"/>
                </a:cubicBezTo>
                <a:cubicBezTo>
                  <a:pt x="7588" y="6817"/>
                  <a:pt x="7587" y="6817"/>
                  <a:pt x="7557" y="6817"/>
                </a:cubicBezTo>
                <a:cubicBezTo>
                  <a:pt x="7522" y="6817"/>
                  <a:pt x="7521" y="6822"/>
                  <a:pt x="7538" y="6869"/>
                </a:cubicBezTo>
                <a:cubicBezTo>
                  <a:pt x="7545" y="6887"/>
                  <a:pt x="7550" y="6926"/>
                  <a:pt x="7550" y="6959"/>
                </a:cubicBezTo>
                <a:cubicBezTo>
                  <a:pt x="7550" y="6991"/>
                  <a:pt x="7555" y="7031"/>
                  <a:pt x="7561" y="7049"/>
                </a:cubicBezTo>
                <a:cubicBezTo>
                  <a:pt x="7576" y="7092"/>
                  <a:pt x="7596" y="7230"/>
                  <a:pt x="7596" y="7288"/>
                </a:cubicBezTo>
                <a:cubicBezTo>
                  <a:pt x="7596" y="7323"/>
                  <a:pt x="7592" y="7342"/>
                  <a:pt x="7577" y="7367"/>
                </a:cubicBezTo>
                <a:cubicBezTo>
                  <a:pt x="7506" y="7488"/>
                  <a:pt x="7505" y="7493"/>
                  <a:pt x="7457" y="7701"/>
                </a:cubicBezTo>
                <a:cubicBezTo>
                  <a:pt x="7440" y="7778"/>
                  <a:pt x="7416" y="7818"/>
                  <a:pt x="7337" y="7910"/>
                </a:cubicBezTo>
                <a:cubicBezTo>
                  <a:pt x="7330" y="7917"/>
                  <a:pt x="7325" y="7925"/>
                  <a:pt x="7325" y="7927"/>
                </a:cubicBezTo>
                <a:cubicBezTo>
                  <a:pt x="7325" y="7930"/>
                  <a:pt x="7317" y="7941"/>
                  <a:pt x="7308" y="7952"/>
                </a:cubicBezTo>
                <a:cubicBezTo>
                  <a:pt x="7296" y="7966"/>
                  <a:pt x="7283" y="7999"/>
                  <a:pt x="7272" y="8050"/>
                </a:cubicBezTo>
                <a:cubicBezTo>
                  <a:pt x="7252" y="8135"/>
                  <a:pt x="7239" y="8164"/>
                  <a:pt x="7220" y="8171"/>
                </a:cubicBezTo>
                <a:cubicBezTo>
                  <a:pt x="7177" y="8187"/>
                  <a:pt x="7132" y="8162"/>
                  <a:pt x="7096" y="8104"/>
                </a:cubicBezTo>
                <a:cubicBezTo>
                  <a:pt x="7085" y="8086"/>
                  <a:pt x="7071" y="8071"/>
                  <a:pt x="7066" y="8071"/>
                </a:cubicBezTo>
                <a:cubicBezTo>
                  <a:pt x="7060" y="8071"/>
                  <a:pt x="7034" y="8084"/>
                  <a:pt x="7007" y="8100"/>
                </a:cubicBezTo>
                <a:cubicBezTo>
                  <a:pt x="6979" y="8115"/>
                  <a:pt x="6922" y="8145"/>
                  <a:pt x="6880" y="8165"/>
                </a:cubicBezTo>
                <a:cubicBezTo>
                  <a:pt x="6811" y="8197"/>
                  <a:pt x="6797" y="8201"/>
                  <a:pt x="6751" y="8201"/>
                </a:cubicBezTo>
                <a:cubicBezTo>
                  <a:pt x="6704" y="8201"/>
                  <a:pt x="6699" y="8203"/>
                  <a:pt x="6673" y="8227"/>
                </a:cubicBezTo>
                <a:cubicBezTo>
                  <a:pt x="6658" y="8241"/>
                  <a:pt x="6639" y="8258"/>
                  <a:pt x="6629" y="8264"/>
                </a:cubicBezTo>
                <a:cubicBezTo>
                  <a:pt x="6612" y="8275"/>
                  <a:pt x="6612" y="8276"/>
                  <a:pt x="6626" y="8301"/>
                </a:cubicBezTo>
                <a:cubicBezTo>
                  <a:pt x="6648" y="8340"/>
                  <a:pt x="6855" y="8730"/>
                  <a:pt x="6942" y="8895"/>
                </a:cubicBezTo>
                <a:cubicBezTo>
                  <a:pt x="6984" y="8974"/>
                  <a:pt x="7021" y="9041"/>
                  <a:pt x="7025" y="9042"/>
                </a:cubicBezTo>
                <a:cubicBezTo>
                  <a:pt x="7028" y="9043"/>
                  <a:pt x="7031" y="9049"/>
                  <a:pt x="7031" y="9054"/>
                </a:cubicBezTo>
                <a:cubicBezTo>
                  <a:pt x="7031" y="9059"/>
                  <a:pt x="7040" y="9080"/>
                  <a:pt x="7051" y="9100"/>
                </a:cubicBezTo>
                <a:cubicBezTo>
                  <a:pt x="7062" y="9119"/>
                  <a:pt x="7093" y="9176"/>
                  <a:pt x="7118" y="9224"/>
                </a:cubicBezTo>
                <a:cubicBezTo>
                  <a:pt x="7164" y="9310"/>
                  <a:pt x="7167" y="9313"/>
                  <a:pt x="7205" y="9329"/>
                </a:cubicBezTo>
                <a:lnTo>
                  <a:pt x="7244" y="9346"/>
                </a:lnTo>
                <a:lnTo>
                  <a:pt x="7313" y="9476"/>
                </a:lnTo>
                <a:lnTo>
                  <a:pt x="7381" y="9606"/>
                </a:lnTo>
                <a:lnTo>
                  <a:pt x="7365" y="9631"/>
                </a:lnTo>
                <a:cubicBezTo>
                  <a:pt x="7349" y="9656"/>
                  <a:pt x="7349" y="9657"/>
                  <a:pt x="7363" y="9682"/>
                </a:cubicBezTo>
                <a:cubicBezTo>
                  <a:pt x="7371" y="9696"/>
                  <a:pt x="7443" y="9831"/>
                  <a:pt x="7522" y="9982"/>
                </a:cubicBezTo>
                <a:cubicBezTo>
                  <a:pt x="7602" y="10133"/>
                  <a:pt x="7672" y="10261"/>
                  <a:pt x="7678" y="10268"/>
                </a:cubicBezTo>
                <a:cubicBezTo>
                  <a:pt x="7684" y="10274"/>
                  <a:pt x="7694" y="10292"/>
                  <a:pt x="7701" y="10308"/>
                </a:cubicBezTo>
                <a:cubicBezTo>
                  <a:pt x="7709" y="10325"/>
                  <a:pt x="7724" y="10349"/>
                  <a:pt x="7735" y="10364"/>
                </a:cubicBezTo>
                <a:cubicBezTo>
                  <a:pt x="7782" y="10421"/>
                  <a:pt x="7793" y="10463"/>
                  <a:pt x="7771" y="10504"/>
                </a:cubicBezTo>
                <a:cubicBezTo>
                  <a:pt x="7758" y="10528"/>
                  <a:pt x="7699" y="10564"/>
                  <a:pt x="7672" y="10564"/>
                </a:cubicBezTo>
                <a:cubicBezTo>
                  <a:pt x="7663" y="10564"/>
                  <a:pt x="7630" y="10573"/>
                  <a:pt x="7600" y="10583"/>
                </a:cubicBezTo>
                <a:cubicBezTo>
                  <a:pt x="7570" y="10593"/>
                  <a:pt x="7541" y="10601"/>
                  <a:pt x="7534" y="10601"/>
                </a:cubicBezTo>
                <a:cubicBezTo>
                  <a:pt x="7527" y="10601"/>
                  <a:pt x="7490" y="10618"/>
                  <a:pt x="7452" y="10639"/>
                </a:cubicBezTo>
                <a:cubicBezTo>
                  <a:pt x="7414" y="10660"/>
                  <a:pt x="7361" y="10689"/>
                  <a:pt x="7333" y="10704"/>
                </a:cubicBezTo>
                <a:cubicBezTo>
                  <a:pt x="7305" y="10718"/>
                  <a:pt x="7251" y="10747"/>
                  <a:pt x="7213" y="10769"/>
                </a:cubicBezTo>
                <a:cubicBezTo>
                  <a:pt x="7151" y="10803"/>
                  <a:pt x="6989" y="10891"/>
                  <a:pt x="6698" y="11048"/>
                </a:cubicBezTo>
                <a:cubicBezTo>
                  <a:pt x="6645" y="11077"/>
                  <a:pt x="6553" y="11127"/>
                  <a:pt x="6495" y="11159"/>
                </a:cubicBezTo>
                <a:cubicBezTo>
                  <a:pt x="6437" y="11191"/>
                  <a:pt x="6374" y="11225"/>
                  <a:pt x="6355" y="11234"/>
                </a:cubicBezTo>
                <a:cubicBezTo>
                  <a:pt x="6337" y="11244"/>
                  <a:pt x="6289" y="11270"/>
                  <a:pt x="6248" y="11292"/>
                </a:cubicBezTo>
                <a:cubicBezTo>
                  <a:pt x="6208" y="11315"/>
                  <a:pt x="6157" y="11343"/>
                  <a:pt x="6136" y="11354"/>
                </a:cubicBezTo>
                <a:cubicBezTo>
                  <a:pt x="6115" y="11365"/>
                  <a:pt x="6045" y="11403"/>
                  <a:pt x="5981" y="11438"/>
                </a:cubicBezTo>
                <a:cubicBezTo>
                  <a:pt x="5917" y="11473"/>
                  <a:pt x="5853" y="11508"/>
                  <a:pt x="5838" y="11516"/>
                </a:cubicBezTo>
                <a:cubicBezTo>
                  <a:pt x="5803" y="11534"/>
                  <a:pt x="5737" y="11570"/>
                  <a:pt x="5431" y="11737"/>
                </a:cubicBezTo>
                <a:cubicBezTo>
                  <a:pt x="5295" y="11811"/>
                  <a:pt x="5167" y="11880"/>
                  <a:pt x="5148" y="11891"/>
                </a:cubicBezTo>
                <a:cubicBezTo>
                  <a:pt x="5129" y="11901"/>
                  <a:pt x="5101" y="11917"/>
                  <a:pt x="5086" y="11926"/>
                </a:cubicBezTo>
                <a:cubicBezTo>
                  <a:pt x="5071" y="11934"/>
                  <a:pt x="5043" y="11950"/>
                  <a:pt x="5024" y="11960"/>
                </a:cubicBezTo>
                <a:cubicBezTo>
                  <a:pt x="4942" y="12005"/>
                  <a:pt x="4927" y="12013"/>
                  <a:pt x="4920" y="12018"/>
                </a:cubicBezTo>
                <a:cubicBezTo>
                  <a:pt x="4916" y="12021"/>
                  <a:pt x="4893" y="12034"/>
                  <a:pt x="4869" y="12046"/>
                </a:cubicBezTo>
                <a:cubicBezTo>
                  <a:pt x="4821" y="12071"/>
                  <a:pt x="4611" y="12184"/>
                  <a:pt x="4540" y="12224"/>
                </a:cubicBezTo>
                <a:cubicBezTo>
                  <a:pt x="4515" y="12238"/>
                  <a:pt x="4475" y="12260"/>
                  <a:pt x="4451" y="12272"/>
                </a:cubicBezTo>
                <a:cubicBezTo>
                  <a:pt x="4428" y="12284"/>
                  <a:pt x="4386" y="12307"/>
                  <a:pt x="4358" y="12323"/>
                </a:cubicBezTo>
                <a:cubicBezTo>
                  <a:pt x="4305" y="12352"/>
                  <a:pt x="4097" y="12465"/>
                  <a:pt x="4027" y="12502"/>
                </a:cubicBezTo>
                <a:cubicBezTo>
                  <a:pt x="4004" y="12513"/>
                  <a:pt x="3929" y="12554"/>
                  <a:pt x="3860" y="12591"/>
                </a:cubicBezTo>
                <a:cubicBezTo>
                  <a:pt x="3791" y="12629"/>
                  <a:pt x="3691" y="12682"/>
                  <a:pt x="3638" y="12710"/>
                </a:cubicBezTo>
                <a:cubicBezTo>
                  <a:pt x="3585" y="12738"/>
                  <a:pt x="3534" y="12768"/>
                  <a:pt x="3525" y="12777"/>
                </a:cubicBezTo>
                <a:cubicBezTo>
                  <a:pt x="3517" y="12787"/>
                  <a:pt x="3491" y="12805"/>
                  <a:pt x="3467" y="12819"/>
                </a:cubicBezTo>
                <a:cubicBezTo>
                  <a:pt x="3444" y="12833"/>
                  <a:pt x="3411" y="12855"/>
                  <a:pt x="3395" y="12870"/>
                </a:cubicBezTo>
                <a:cubicBezTo>
                  <a:pt x="3343" y="12914"/>
                  <a:pt x="3295" y="12923"/>
                  <a:pt x="3254" y="12896"/>
                </a:cubicBezTo>
                <a:cubicBezTo>
                  <a:pt x="3246" y="12891"/>
                  <a:pt x="3229" y="12886"/>
                  <a:pt x="3217" y="12886"/>
                </a:cubicBezTo>
                <a:cubicBezTo>
                  <a:pt x="3195" y="12886"/>
                  <a:pt x="3158" y="12856"/>
                  <a:pt x="3158" y="12838"/>
                </a:cubicBezTo>
                <a:cubicBezTo>
                  <a:pt x="3158" y="12819"/>
                  <a:pt x="3076" y="12812"/>
                  <a:pt x="3030" y="12827"/>
                </a:cubicBezTo>
                <a:cubicBezTo>
                  <a:pt x="3014" y="12832"/>
                  <a:pt x="2974" y="12837"/>
                  <a:pt x="2943" y="12837"/>
                </a:cubicBezTo>
                <a:cubicBezTo>
                  <a:pt x="2886" y="12838"/>
                  <a:pt x="2885" y="12838"/>
                  <a:pt x="2860" y="12812"/>
                </a:cubicBezTo>
                <a:cubicBezTo>
                  <a:pt x="2842" y="12793"/>
                  <a:pt x="2833" y="12775"/>
                  <a:pt x="2829" y="12751"/>
                </a:cubicBezTo>
                <a:cubicBezTo>
                  <a:pt x="2826" y="12732"/>
                  <a:pt x="2815" y="12696"/>
                  <a:pt x="2803" y="12670"/>
                </a:cubicBezTo>
                <a:cubicBezTo>
                  <a:pt x="2793" y="12644"/>
                  <a:pt x="2781" y="12611"/>
                  <a:pt x="2779" y="12597"/>
                </a:cubicBezTo>
                <a:cubicBezTo>
                  <a:pt x="2774" y="12575"/>
                  <a:pt x="2769" y="12570"/>
                  <a:pt x="2743" y="12561"/>
                </a:cubicBezTo>
                <a:cubicBezTo>
                  <a:pt x="2650" y="12532"/>
                  <a:pt x="2605" y="12449"/>
                  <a:pt x="2644" y="12375"/>
                </a:cubicBezTo>
                <a:lnTo>
                  <a:pt x="2658" y="12349"/>
                </a:lnTo>
                <a:lnTo>
                  <a:pt x="2576" y="12193"/>
                </a:lnTo>
                <a:cubicBezTo>
                  <a:pt x="2492" y="12032"/>
                  <a:pt x="2337" y="11728"/>
                  <a:pt x="2193" y="11444"/>
                </a:cubicBezTo>
                <a:cubicBezTo>
                  <a:pt x="2024" y="11109"/>
                  <a:pt x="1884" y="10836"/>
                  <a:pt x="1617" y="10323"/>
                </a:cubicBezTo>
                <a:cubicBezTo>
                  <a:pt x="1466" y="10033"/>
                  <a:pt x="1308" y="9728"/>
                  <a:pt x="1266" y="9644"/>
                </a:cubicBezTo>
                <a:cubicBezTo>
                  <a:pt x="1224" y="9561"/>
                  <a:pt x="1186" y="9486"/>
                  <a:pt x="1181" y="9478"/>
                </a:cubicBezTo>
                <a:cubicBezTo>
                  <a:pt x="1173" y="9466"/>
                  <a:pt x="1060" y="9247"/>
                  <a:pt x="434" y="8045"/>
                </a:cubicBezTo>
                <a:lnTo>
                  <a:pt x="287" y="7763"/>
                </a:lnTo>
                <a:lnTo>
                  <a:pt x="255" y="7758"/>
                </a:lnTo>
                <a:cubicBezTo>
                  <a:pt x="198" y="7747"/>
                  <a:pt x="144" y="7679"/>
                  <a:pt x="144" y="7619"/>
                </a:cubicBezTo>
                <a:cubicBezTo>
                  <a:pt x="144" y="7610"/>
                  <a:pt x="151" y="7589"/>
                  <a:pt x="160" y="7572"/>
                </a:cubicBezTo>
                <a:lnTo>
                  <a:pt x="177" y="7542"/>
                </a:lnTo>
                <a:lnTo>
                  <a:pt x="160" y="7509"/>
                </a:lnTo>
                <a:cubicBezTo>
                  <a:pt x="142" y="7473"/>
                  <a:pt x="97" y="7413"/>
                  <a:pt x="46" y="7355"/>
                </a:cubicBezTo>
                <a:cubicBezTo>
                  <a:pt x="6" y="7309"/>
                  <a:pt x="-5" y="7283"/>
                  <a:pt x="1" y="7250"/>
                </a:cubicBezTo>
                <a:cubicBezTo>
                  <a:pt x="10" y="7205"/>
                  <a:pt x="67" y="7159"/>
                  <a:pt x="113" y="7159"/>
                </a:cubicBezTo>
                <a:cubicBezTo>
                  <a:pt x="120" y="7159"/>
                  <a:pt x="149" y="7147"/>
                  <a:pt x="177" y="7133"/>
                </a:cubicBezTo>
                <a:cubicBezTo>
                  <a:pt x="205" y="7118"/>
                  <a:pt x="232" y="7107"/>
                  <a:pt x="237" y="7107"/>
                </a:cubicBezTo>
                <a:cubicBezTo>
                  <a:pt x="242" y="7107"/>
                  <a:pt x="280" y="7089"/>
                  <a:pt x="321" y="7067"/>
                </a:cubicBezTo>
                <a:cubicBezTo>
                  <a:pt x="400" y="7025"/>
                  <a:pt x="421" y="7013"/>
                  <a:pt x="605" y="6911"/>
                </a:cubicBezTo>
                <a:cubicBezTo>
                  <a:pt x="743" y="6833"/>
                  <a:pt x="899" y="6747"/>
                  <a:pt x="953" y="6717"/>
                </a:cubicBezTo>
                <a:cubicBezTo>
                  <a:pt x="975" y="6706"/>
                  <a:pt x="994" y="6694"/>
                  <a:pt x="996" y="6692"/>
                </a:cubicBezTo>
                <a:cubicBezTo>
                  <a:pt x="998" y="6689"/>
                  <a:pt x="1019" y="6678"/>
                  <a:pt x="1043" y="6666"/>
                </a:cubicBezTo>
                <a:cubicBezTo>
                  <a:pt x="1093" y="6642"/>
                  <a:pt x="1213" y="6575"/>
                  <a:pt x="1279" y="6535"/>
                </a:cubicBezTo>
                <a:cubicBezTo>
                  <a:pt x="1304" y="6520"/>
                  <a:pt x="1350" y="6495"/>
                  <a:pt x="1380" y="6480"/>
                </a:cubicBezTo>
                <a:cubicBezTo>
                  <a:pt x="1409" y="6464"/>
                  <a:pt x="1438" y="6449"/>
                  <a:pt x="1442" y="6446"/>
                </a:cubicBezTo>
                <a:cubicBezTo>
                  <a:pt x="1449" y="6440"/>
                  <a:pt x="1595" y="6359"/>
                  <a:pt x="1709" y="6296"/>
                </a:cubicBezTo>
                <a:cubicBezTo>
                  <a:pt x="1724" y="6288"/>
                  <a:pt x="1765" y="6265"/>
                  <a:pt x="1802" y="6245"/>
                </a:cubicBezTo>
                <a:cubicBezTo>
                  <a:pt x="1838" y="6224"/>
                  <a:pt x="1873" y="6205"/>
                  <a:pt x="1879" y="6201"/>
                </a:cubicBezTo>
                <a:cubicBezTo>
                  <a:pt x="1927" y="6175"/>
                  <a:pt x="2164" y="6041"/>
                  <a:pt x="2239" y="5998"/>
                </a:cubicBezTo>
                <a:cubicBezTo>
                  <a:pt x="2291" y="5968"/>
                  <a:pt x="2353" y="5933"/>
                  <a:pt x="2379" y="5919"/>
                </a:cubicBezTo>
                <a:cubicBezTo>
                  <a:pt x="2404" y="5906"/>
                  <a:pt x="2457" y="5875"/>
                  <a:pt x="2497" y="5851"/>
                </a:cubicBezTo>
                <a:cubicBezTo>
                  <a:pt x="2536" y="5828"/>
                  <a:pt x="2572" y="5808"/>
                  <a:pt x="2576" y="5808"/>
                </a:cubicBezTo>
                <a:cubicBezTo>
                  <a:pt x="2580" y="5808"/>
                  <a:pt x="2584" y="5805"/>
                  <a:pt x="2584" y="5801"/>
                </a:cubicBezTo>
                <a:cubicBezTo>
                  <a:pt x="2584" y="5797"/>
                  <a:pt x="2588" y="5794"/>
                  <a:pt x="2593" y="5794"/>
                </a:cubicBezTo>
                <a:cubicBezTo>
                  <a:pt x="2597" y="5794"/>
                  <a:pt x="2638" y="5772"/>
                  <a:pt x="2683" y="5746"/>
                </a:cubicBezTo>
                <a:cubicBezTo>
                  <a:pt x="2729" y="5721"/>
                  <a:pt x="2818" y="5670"/>
                  <a:pt x="2883" y="5634"/>
                </a:cubicBezTo>
                <a:cubicBezTo>
                  <a:pt x="2946" y="5598"/>
                  <a:pt x="3038" y="5546"/>
                  <a:pt x="3086" y="5518"/>
                </a:cubicBezTo>
                <a:cubicBezTo>
                  <a:pt x="3134" y="5490"/>
                  <a:pt x="3175" y="5467"/>
                  <a:pt x="3177" y="5467"/>
                </a:cubicBezTo>
                <a:cubicBezTo>
                  <a:pt x="3179" y="5467"/>
                  <a:pt x="3216" y="5447"/>
                  <a:pt x="3260" y="5422"/>
                </a:cubicBezTo>
                <a:cubicBezTo>
                  <a:pt x="3304" y="5397"/>
                  <a:pt x="3350" y="5370"/>
                  <a:pt x="3363" y="5363"/>
                </a:cubicBezTo>
                <a:cubicBezTo>
                  <a:pt x="3638" y="5209"/>
                  <a:pt x="3942" y="5040"/>
                  <a:pt x="4102" y="4954"/>
                </a:cubicBezTo>
                <a:cubicBezTo>
                  <a:pt x="4156" y="4925"/>
                  <a:pt x="4210" y="4892"/>
                  <a:pt x="4223" y="4881"/>
                </a:cubicBezTo>
                <a:cubicBezTo>
                  <a:pt x="4235" y="4870"/>
                  <a:pt x="4264" y="4850"/>
                  <a:pt x="4287" y="4837"/>
                </a:cubicBezTo>
                <a:cubicBezTo>
                  <a:pt x="4309" y="4823"/>
                  <a:pt x="4333" y="4805"/>
                  <a:pt x="4341" y="4797"/>
                </a:cubicBezTo>
                <a:cubicBezTo>
                  <a:pt x="4371" y="4761"/>
                  <a:pt x="4398" y="4747"/>
                  <a:pt x="4439" y="4747"/>
                </a:cubicBezTo>
                <a:cubicBezTo>
                  <a:pt x="4477" y="4747"/>
                  <a:pt x="4478" y="4748"/>
                  <a:pt x="4541" y="4808"/>
                </a:cubicBezTo>
                <a:cubicBezTo>
                  <a:pt x="4655" y="4920"/>
                  <a:pt x="4670" y="4929"/>
                  <a:pt x="4733" y="4922"/>
                </a:cubicBezTo>
                <a:cubicBezTo>
                  <a:pt x="4767" y="4918"/>
                  <a:pt x="4779" y="4921"/>
                  <a:pt x="4815" y="4938"/>
                </a:cubicBezTo>
                <a:cubicBezTo>
                  <a:pt x="4864" y="4962"/>
                  <a:pt x="4893" y="4998"/>
                  <a:pt x="4893" y="5034"/>
                </a:cubicBezTo>
                <a:cubicBezTo>
                  <a:pt x="4893" y="5057"/>
                  <a:pt x="4902" y="5087"/>
                  <a:pt x="4932" y="5156"/>
                </a:cubicBezTo>
                <a:cubicBezTo>
                  <a:pt x="4945" y="5186"/>
                  <a:pt x="5023" y="5334"/>
                  <a:pt x="5100" y="5475"/>
                </a:cubicBezTo>
                <a:cubicBezTo>
                  <a:pt x="5147" y="5560"/>
                  <a:pt x="5160" y="5577"/>
                  <a:pt x="5184" y="5589"/>
                </a:cubicBezTo>
                <a:cubicBezTo>
                  <a:pt x="5221" y="5608"/>
                  <a:pt x="5257" y="5637"/>
                  <a:pt x="5257" y="5647"/>
                </a:cubicBezTo>
                <a:cubicBezTo>
                  <a:pt x="5257" y="5652"/>
                  <a:pt x="5262" y="5660"/>
                  <a:pt x="5268" y="5667"/>
                </a:cubicBezTo>
                <a:cubicBezTo>
                  <a:pt x="5283" y="5684"/>
                  <a:pt x="5373" y="5854"/>
                  <a:pt x="5373" y="5866"/>
                </a:cubicBezTo>
                <a:cubicBezTo>
                  <a:pt x="5373" y="5872"/>
                  <a:pt x="5367" y="5886"/>
                  <a:pt x="5360" y="5898"/>
                </a:cubicBezTo>
                <a:cubicBezTo>
                  <a:pt x="5344" y="5924"/>
                  <a:pt x="5320" y="5874"/>
                  <a:pt x="5617" y="6420"/>
                </a:cubicBezTo>
                <a:cubicBezTo>
                  <a:pt x="5648" y="6478"/>
                  <a:pt x="5699" y="6572"/>
                  <a:pt x="5730" y="6630"/>
                </a:cubicBezTo>
                <a:cubicBezTo>
                  <a:pt x="5761" y="6689"/>
                  <a:pt x="5789" y="6738"/>
                  <a:pt x="5793" y="6740"/>
                </a:cubicBezTo>
                <a:cubicBezTo>
                  <a:pt x="5804" y="6747"/>
                  <a:pt x="5884" y="6727"/>
                  <a:pt x="5884" y="6717"/>
                </a:cubicBezTo>
                <a:cubicBezTo>
                  <a:pt x="5884" y="6712"/>
                  <a:pt x="5892" y="6703"/>
                  <a:pt x="5902" y="6697"/>
                </a:cubicBezTo>
                <a:cubicBezTo>
                  <a:pt x="5911" y="6690"/>
                  <a:pt x="5926" y="6679"/>
                  <a:pt x="5935" y="6671"/>
                </a:cubicBezTo>
                <a:cubicBezTo>
                  <a:pt x="5969" y="6641"/>
                  <a:pt x="6114" y="6541"/>
                  <a:pt x="6147" y="6525"/>
                </a:cubicBezTo>
                <a:cubicBezTo>
                  <a:pt x="6167" y="6515"/>
                  <a:pt x="6202" y="6504"/>
                  <a:pt x="6225" y="6498"/>
                </a:cubicBezTo>
                <a:cubicBezTo>
                  <a:pt x="6259" y="6491"/>
                  <a:pt x="6273" y="6483"/>
                  <a:pt x="6295" y="6458"/>
                </a:cubicBezTo>
                <a:cubicBezTo>
                  <a:pt x="6347" y="6399"/>
                  <a:pt x="6431" y="6323"/>
                  <a:pt x="6482" y="6288"/>
                </a:cubicBezTo>
                <a:cubicBezTo>
                  <a:pt x="6511" y="6269"/>
                  <a:pt x="6536" y="6250"/>
                  <a:pt x="6539" y="6246"/>
                </a:cubicBezTo>
                <a:cubicBezTo>
                  <a:pt x="6541" y="6242"/>
                  <a:pt x="6536" y="6229"/>
                  <a:pt x="6526" y="6217"/>
                </a:cubicBezTo>
                <a:cubicBezTo>
                  <a:pt x="6509" y="6195"/>
                  <a:pt x="6509" y="6194"/>
                  <a:pt x="6524" y="6164"/>
                </a:cubicBezTo>
                <a:lnTo>
                  <a:pt x="6538" y="6133"/>
                </a:lnTo>
                <a:lnTo>
                  <a:pt x="6507" y="6107"/>
                </a:lnTo>
                <a:cubicBezTo>
                  <a:pt x="6467" y="6072"/>
                  <a:pt x="6297" y="5921"/>
                  <a:pt x="6232" y="5861"/>
                </a:cubicBezTo>
                <a:cubicBezTo>
                  <a:pt x="6203" y="5835"/>
                  <a:pt x="6167" y="5806"/>
                  <a:pt x="6152" y="5796"/>
                </a:cubicBezTo>
                <a:cubicBezTo>
                  <a:pt x="6137" y="5786"/>
                  <a:pt x="6125" y="5774"/>
                  <a:pt x="6125" y="5769"/>
                </a:cubicBezTo>
                <a:cubicBezTo>
                  <a:pt x="6125" y="5764"/>
                  <a:pt x="6185" y="5701"/>
                  <a:pt x="6258" y="5630"/>
                </a:cubicBezTo>
                <a:cubicBezTo>
                  <a:pt x="6332" y="5558"/>
                  <a:pt x="6423" y="5463"/>
                  <a:pt x="6461" y="5418"/>
                </a:cubicBezTo>
                <a:cubicBezTo>
                  <a:pt x="6500" y="5374"/>
                  <a:pt x="6534" y="5333"/>
                  <a:pt x="6539" y="5329"/>
                </a:cubicBezTo>
                <a:cubicBezTo>
                  <a:pt x="6574" y="5292"/>
                  <a:pt x="6651" y="5198"/>
                  <a:pt x="6752" y="5065"/>
                </a:cubicBezTo>
                <a:cubicBezTo>
                  <a:pt x="6903" y="4870"/>
                  <a:pt x="6930" y="4836"/>
                  <a:pt x="6986" y="4769"/>
                </a:cubicBezTo>
                <a:cubicBezTo>
                  <a:pt x="7083" y="4653"/>
                  <a:pt x="7143" y="4586"/>
                  <a:pt x="7255" y="4469"/>
                </a:cubicBezTo>
                <a:cubicBezTo>
                  <a:pt x="7377" y="4339"/>
                  <a:pt x="7415" y="4296"/>
                  <a:pt x="7468" y="4228"/>
                </a:cubicBezTo>
                <a:cubicBezTo>
                  <a:pt x="7506" y="4180"/>
                  <a:pt x="7573" y="4101"/>
                  <a:pt x="7596" y="4079"/>
                </a:cubicBezTo>
                <a:cubicBezTo>
                  <a:pt x="7634" y="4041"/>
                  <a:pt x="7789" y="3880"/>
                  <a:pt x="7845" y="3820"/>
                </a:cubicBezTo>
                <a:cubicBezTo>
                  <a:pt x="7881" y="3781"/>
                  <a:pt x="7921" y="3739"/>
                  <a:pt x="7933" y="3727"/>
                </a:cubicBezTo>
                <a:cubicBezTo>
                  <a:pt x="7956" y="3704"/>
                  <a:pt x="8072" y="3582"/>
                  <a:pt x="8120" y="3531"/>
                </a:cubicBezTo>
                <a:cubicBezTo>
                  <a:pt x="8170" y="3476"/>
                  <a:pt x="8227" y="3415"/>
                  <a:pt x="8250" y="3390"/>
                </a:cubicBezTo>
                <a:cubicBezTo>
                  <a:pt x="8281" y="3354"/>
                  <a:pt x="8335" y="3298"/>
                  <a:pt x="8382" y="3249"/>
                </a:cubicBezTo>
                <a:cubicBezTo>
                  <a:pt x="8404" y="3226"/>
                  <a:pt x="8450" y="3178"/>
                  <a:pt x="8483" y="3141"/>
                </a:cubicBezTo>
                <a:cubicBezTo>
                  <a:pt x="8518" y="3104"/>
                  <a:pt x="8560" y="3059"/>
                  <a:pt x="8578" y="3041"/>
                </a:cubicBezTo>
                <a:cubicBezTo>
                  <a:pt x="8595" y="3022"/>
                  <a:pt x="8618" y="2999"/>
                  <a:pt x="8628" y="2988"/>
                </a:cubicBezTo>
                <a:cubicBezTo>
                  <a:pt x="8819" y="2786"/>
                  <a:pt x="8916" y="2693"/>
                  <a:pt x="8964" y="2666"/>
                </a:cubicBezTo>
                <a:cubicBezTo>
                  <a:pt x="9006" y="2642"/>
                  <a:pt x="9116" y="2607"/>
                  <a:pt x="9177" y="2597"/>
                </a:cubicBezTo>
                <a:cubicBezTo>
                  <a:pt x="9335" y="2571"/>
                  <a:pt x="9392" y="2564"/>
                  <a:pt x="9495" y="2558"/>
                </a:cubicBezTo>
                <a:cubicBezTo>
                  <a:pt x="9557" y="2554"/>
                  <a:pt x="9650" y="2544"/>
                  <a:pt x="9700" y="2535"/>
                </a:cubicBezTo>
                <a:cubicBezTo>
                  <a:pt x="9782" y="2520"/>
                  <a:pt x="9820" y="2518"/>
                  <a:pt x="10025" y="2517"/>
                </a:cubicBezTo>
                <a:cubicBezTo>
                  <a:pt x="10174" y="2517"/>
                  <a:pt x="10268" y="2513"/>
                  <a:pt x="10288" y="2508"/>
                </a:cubicBezTo>
                <a:cubicBezTo>
                  <a:pt x="10336" y="2495"/>
                  <a:pt x="10540" y="2489"/>
                  <a:pt x="10651" y="2498"/>
                </a:cubicBezTo>
                <a:cubicBezTo>
                  <a:pt x="10734" y="2504"/>
                  <a:pt x="10765" y="2511"/>
                  <a:pt x="10844" y="2537"/>
                </a:cubicBezTo>
                <a:cubicBezTo>
                  <a:pt x="10932" y="2566"/>
                  <a:pt x="10942" y="2568"/>
                  <a:pt x="10995" y="2563"/>
                </a:cubicBezTo>
                <a:cubicBezTo>
                  <a:pt x="11042" y="2560"/>
                  <a:pt x="11064" y="2553"/>
                  <a:pt x="11127" y="2522"/>
                </a:cubicBezTo>
                <a:cubicBezTo>
                  <a:pt x="11285" y="2445"/>
                  <a:pt x="11445" y="2412"/>
                  <a:pt x="11502" y="2445"/>
                </a:cubicBezTo>
                <a:cubicBezTo>
                  <a:pt x="11545" y="2470"/>
                  <a:pt x="11566" y="2471"/>
                  <a:pt x="11650" y="2452"/>
                </a:cubicBezTo>
                <a:cubicBezTo>
                  <a:pt x="11694" y="2442"/>
                  <a:pt x="11758" y="2431"/>
                  <a:pt x="11794" y="2428"/>
                </a:cubicBezTo>
                <a:lnTo>
                  <a:pt x="11858" y="2423"/>
                </a:lnTo>
                <a:lnTo>
                  <a:pt x="11910" y="2367"/>
                </a:lnTo>
                <a:cubicBezTo>
                  <a:pt x="12039" y="2228"/>
                  <a:pt x="12063" y="2210"/>
                  <a:pt x="12214" y="2140"/>
                </a:cubicBezTo>
                <a:cubicBezTo>
                  <a:pt x="12322" y="2089"/>
                  <a:pt x="12347" y="2081"/>
                  <a:pt x="12469" y="2054"/>
                </a:cubicBezTo>
                <a:cubicBezTo>
                  <a:pt x="12722" y="1997"/>
                  <a:pt x="12749" y="1994"/>
                  <a:pt x="12961" y="1991"/>
                </a:cubicBezTo>
                <a:cubicBezTo>
                  <a:pt x="13141" y="1988"/>
                  <a:pt x="13161" y="1989"/>
                  <a:pt x="13244" y="2006"/>
                </a:cubicBezTo>
                <a:cubicBezTo>
                  <a:pt x="13345" y="2026"/>
                  <a:pt x="13381" y="2037"/>
                  <a:pt x="13510" y="2091"/>
                </a:cubicBezTo>
                <a:cubicBezTo>
                  <a:pt x="13608" y="2132"/>
                  <a:pt x="13693" y="2173"/>
                  <a:pt x="13723" y="2196"/>
                </a:cubicBezTo>
                <a:cubicBezTo>
                  <a:pt x="13733" y="2204"/>
                  <a:pt x="13745" y="2210"/>
                  <a:pt x="13749" y="2210"/>
                </a:cubicBezTo>
                <a:cubicBezTo>
                  <a:pt x="13754" y="2210"/>
                  <a:pt x="13766" y="2217"/>
                  <a:pt x="13778" y="2227"/>
                </a:cubicBezTo>
                <a:cubicBezTo>
                  <a:pt x="13790" y="2236"/>
                  <a:pt x="13809" y="2250"/>
                  <a:pt x="13821" y="2258"/>
                </a:cubicBezTo>
                <a:cubicBezTo>
                  <a:pt x="13851" y="2278"/>
                  <a:pt x="13888" y="2314"/>
                  <a:pt x="13948" y="2379"/>
                </a:cubicBezTo>
                <a:cubicBezTo>
                  <a:pt x="13975" y="2408"/>
                  <a:pt x="13999" y="2432"/>
                  <a:pt x="14003" y="2432"/>
                </a:cubicBezTo>
                <a:cubicBezTo>
                  <a:pt x="14014" y="2432"/>
                  <a:pt x="14194" y="2300"/>
                  <a:pt x="14215" y="2277"/>
                </a:cubicBezTo>
                <a:cubicBezTo>
                  <a:pt x="14242" y="2246"/>
                  <a:pt x="14239" y="2233"/>
                  <a:pt x="14203" y="2221"/>
                </a:cubicBezTo>
                <a:cubicBezTo>
                  <a:pt x="14188" y="2216"/>
                  <a:pt x="14164" y="2201"/>
                  <a:pt x="14151" y="2188"/>
                </a:cubicBezTo>
                <a:cubicBezTo>
                  <a:pt x="14117" y="2151"/>
                  <a:pt x="14085" y="2062"/>
                  <a:pt x="14084" y="1998"/>
                </a:cubicBezTo>
                <a:cubicBezTo>
                  <a:pt x="14083" y="1970"/>
                  <a:pt x="14079" y="1937"/>
                  <a:pt x="14074" y="1926"/>
                </a:cubicBezTo>
                <a:cubicBezTo>
                  <a:pt x="14069" y="1914"/>
                  <a:pt x="14065" y="1897"/>
                  <a:pt x="14065" y="1889"/>
                </a:cubicBezTo>
                <a:cubicBezTo>
                  <a:pt x="14065" y="1866"/>
                  <a:pt x="14093" y="1781"/>
                  <a:pt x="14105" y="1767"/>
                </a:cubicBezTo>
                <a:cubicBezTo>
                  <a:pt x="14110" y="1761"/>
                  <a:pt x="14117" y="1741"/>
                  <a:pt x="14120" y="1721"/>
                </a:cubicBezTo>
                <a:cubicBezTo>
                  <a:pt x="14123" y="1702"/>
                  <a:pt x="14130" y="1662"/>
                  <a:pt x="14135" y="1632"/>
                </a:cubicBezTo>
                <a:cubicBezTo>
                  <a:pt x="14143" y="1592"/>
                  <a:pt x="14143" y="1569"/>
                  <a:pt x="14137" y="1539"/>
                </a:cubicBezTo>
                <a:cubicBezTo>
                  <a:pt x="14132" y="1515"/>
                  <a:pt x="14131" y="1489"/>
                  <a:pt x="14135" y="1471"/>
                </a:cubicBezTo>
                <a:cubicBezTo>
                  <a:pt x="14166" y="1335"/>
                  <a:pt x="14176" y="1298"/>
                  <a:pt x="14205" y="1223"/>
                </a:cubicBezTo>
                <a:cubicBezTo>
                  <a:pt x="14240" y="1131"/>
                  <a:pt x="14270" y="1073"/>
                  <a:pt x="14305" y="1031"/>
                </a:cubicBezTo>
                <a:cubicBezTo>
                  <a:pt x="14317" y="1016"/>
                  <a:pt x="14328" y="992"/>
                  <a:pt x="14331" y="978"/>
                </a:cubicBezTo>
                <a:cubicBezTo>
                  <a:pt x="14337" y="939"/>
                  <a:pt x="14355" y="905"/>
                  <a:pt x="14398" y="854"/>
                </a:cubicBezTo>
                <a:cubicBezTo>
                  <a:pt x="14428" y="817"/>
                  <a:pt x="14438" y="798"/>
                  <a:pt x="14445" y="762"/>
                </a:cubicBezTo>
                <a:cubicBezTo>
                  <a:pt x="14450" y="738"/>
                  <a:pt x="14463" y="706"/>
                  <a:pt x="14473" y="692"/>
                </a:cubicBezTo>
                <a:cubicBezTo>
                  <a:pt x="14483" y="677"/>
                  <a:pt x="14491" y="664"/>
                  <a:pt x="14491" y="662"/>
                </a:cubicBezTo>
                <a:cubicBezTo>
                  <a:pt x="14491" y="653"/>
                  <a:pt x="14578" y="533"/>
                  <a:pt x="14613" y="495"/>
                </a:cubicBezTo>
                <a:cubicBezTo>
                  <a:pt x="14633" y="473"/>
                  <a:pt x="14662" y="439"/>
                  <a:pt x="14677" y="421"/>
                </a:cubicBezTo>
                <a:cubicBezTo>
                  <a:pt x="14692" y="402"/>
                  <a:pt x="14717" y="378"/>
                  <a:pt x="14735" y="366"/>
                </a:cubicBezTo>
                <a:cubicBezTo>
                  <a:pt x="14784" y="333"/>
                  <a:pt x="14869" y="270"/>
                  <a:pt x="14936" y="218"/>
                </a:cubicBezTo>
                <a:cubicBezTo>
                  <a:pt x="15038" y="138"/>
                  <a:pt x="15125" y="105"/>
                  <a:pt x="15417" y="34"/>
                </a:cubicBezTo>
                <a:cubicBezTo>
                  <a:pt x="15451" y="26"/>
                  <a:pt x="15491" y="14"/>
                  <a:pt x="15505" y="8"/>
                </a:cubicBezTo>
                <a:cubicBezTo>
                  <a:pt x="15527" y="-1"/>
                  <a:pt x="15554" y="-2"/>
                  <a:pt x="15645" y="2"/>
                </a:cubicBezTo>
                <a:cubicBezTo>
                  <a:pt x="15770" y="7"/>
                  <a:pt x="15854" y="20"/>
                  <a:pt x="15937" y="47"/>
                </a:cubicBezTo>
                <a:cubicBezTo>
                  <a:pt x="15968" y="57"/>
                  <a:pt x="16000" y="66"/>
                  <a:pt x="16009" y="66"/>
                </a:cubicBezTo>
                <a:cubicBezTo>
                  <a:pt x="16018" y="66"/>
                  <a:pt x="16038" y="70"/>
                  <a:pt x="16054" y="76"/>
                </a:cubicBezTo>
                <a:cubicBezTo>
                  <a:pt x="16070" y="82"/>
                  <a:pt x="16114" y="96"/>
                  <a:pt x="16153" y="107"/>
                </a:cubicBezTo>
                <a:cubicBezTo>
                  <a:pt x="16191" y="119"/>
                  <a:pt x="16261" y="147"/>
                  <a:pt x="16308" y="170"/>
                </a:cubicBezTo>
                <a:cubicBezTo>
                  <a:pt x="16354" y="193"/>
                  <a:pt x="16410" y="216"/>
                  <a:pt x="16432" y="220"/>
                </a:cubicBezTo>
                <a:cubicBezTo>
                  <a:pt x="16526" y="243"/>
                  <a:pt x="16620" y="279"/>
                  <a:pt x="16677" y="314"/>
                </a:cubicBezTo>
                <a:cubicBezTo>
                  <a:pt x="16710" y="335"/>
                  <a:pt x="16752" y="360"/>
                  <a:pt x="16769" y="370"/>
                </a:cubicBezTo>
                <a:cubicBezTo>
                  <a:pt x="16787" y="380"/>
                  <a:pt x="16823" y="402"/>
                  <a:pt x="16849" y="418"/>
                </a:cubicBezTo>
                <a:cubicBezTo>
                  <a:pt x="16874" y="434"/>
                  <a:pt x="16902" y="451"/>
                  <a:pt x="16910" y="456"/>
                </a:cubicBezTo>
                <a:cubicBezTo>
                  <a:pt x="16917" y="460"/>
                  <a:pt x="16936" y="475"/>
                  <a:pt x="16951" y="487"/>
                </a:cubicBezTo>
                <a:cubicBezTo>
                  <a:pt x="16965" y="500"/>
                  <a:pt x="16980" y="511"/>
                  <a:pt x="16981" y="511"/>
                </a:cubicBezTo>
                <a:cubicBezTo>
                  <a:pt x="16984" y="511"/>
                  <a:pt x="16995" y="518"/>
                  <a:pt x="17005" y="527"/>
                </a:cubicBezTo>
                <a:cubicBezTo>
                  <a:pt x="17015" y="537"/>
                  <a:pt x="17033" y="553"/>
                  <a:pt x="17045" y="563"/>
                </a:cubicBezTo>
                <a:cubicBezTo>
                  <a:pt x="17124" y="632"/>
                  <a:pt x="17234" y="808"/>
                  <a:pt x="17279" y="939"/>
                </a:cubicBezTo>
                <a:cubicBezTo>
                  <a:pt x="17318" y="1050"/>
                  <a:pt x="17291" y="1171"/>
                  <a:pt x="17215" y="1234"/>
                </a:cubicBezTo>
                <a:cubicBezTo>
                  <a:pt x="17193" y="1253"/>
                  <a:pt x="17172" y="1267"/>
                  <a:pt x="17166" y="1267"/>
                </a:cubicBezTo>
                <a:cubicBezTo>
                  <a:pt x="17154" y="1267"/>
                  <a:pt x="17145" y="1376"/>
                  <a:pt x="17155" y="1413"/>
                </a:cubicBezTo>
                <a:cubicBezTo>
                  <a:pt x="17159" y="1429"/>
                  <a:pt x="17160" y="1457"/>
                  <a:pt x="17157" y="1475"/>
                </a:cubicBezTo>
                <a:cubicBezTo>
                  <a:pt x="17154" y="1494"/>
                  <a:pt x="17154" y="1519"/>
                  <a:pt x="17158" y="1533"/>
                </a:cubicBezTo>
                <a:cubicBezTo>
                  <a:pt x="17162" y="1548"/>
                  <a:pt x="17161" y="1569"/>
                  <a:pt x="17155" y="1588"/>
                </a:cubicBezTo>
                <a:cubicBezTo>
                  <a:pt x="17150" y="1606"/>
                  <a:pt x="17145" y="1682"/>
                  <a:pt x="17144" y="1757"/>
                </a:cubicBezTo>
                <a:cubicBezTo>
                  <a:pt x="17143" y="1833"/>
                  <a:pt x="17139" y="1905"/>
                  <a:pt x="17135" y="1918"/>
                </a:cubicBezTo>
                <a:cubicBezTo>
                  <a:pt x="17130" y="1930"/>
                  <a:pt x="17129" y="1950"/>
                  <a:pt x="17130" y="1960"/>
                </a:cubicBezTo>
                <a:cubicBezTo>
                  <a:pt x="17135" y="1985"/>
                  <a:pt x="17110" y="2024"/>
                  <a:pt x="17068" y="2058"/>
                </a:cubicBezTo>
                <a:cubicBezTo>
                  <a:pt x="17050" y="2071"/>
                  <a:pt x="17027" y="2099"/>
                  <a:pt x="17017" y="2117"/>
                </a:cubicBezTo>
                <a:cubicBezTo>
                  <a:pt x="16994" y="2162"/>
                  <a:pt x="16997" y="2217"/>
                  <a:pt x="17028" y="2284"/>
                </a:cubicBezTo>
                <a:cubicBezTo>
                  <a:pt x="17039" y="2311"/>
                  <a:pt x="17066" y="2386"/>
                  <a:pt x="17086" y="2451"/>
                </a:cubicBezTo>
                <a:cubicBezTo>
                  <a:pt x="17159" y="2683"/>
                  <a:pt x="17166" y="2767"/>
                  <a:pt x="17119" y="2817"/>
                </a:cubicBezTo>
                <a:cubicBezTo>
                  <a:pt x="17081" y="2858"/>
                  <a:pt x="17023" y="2867"/>
                  <a:pt x="16955" y="2840"/>
                </a:cubicBezTo>
                <a:cubicBezTo>
                  <a:pt x="16933" y="2832"/>
                  <a:pt x="16900" y="2826"/>
                  <a:pt x="16881" y="2826"/>
                </a:cubicBezTo>
                <a:cubicBezTo>
                  <a:pt x="16851" y="2826"/>
                  <a:pt x="16844" y="2829"/>
                  <a:pt x="16828" y="2850"/>
                </a:cubicBezTo>
                <a:cubicBezTo>
                  <a:pt x="16800" y="2885"/>
                  <a:pt x="16771" y="2952"/>
                  <a:pt x="16765" y="2996"/>
                </a:cubicBezTo>
                <a:cubicBezTo>
                  <a:pt x="16756" y="3059"/>
                  <a:pt x="16736" y="3074"/>
                  <a:pt x="16625" y="3100"/>
                </a:cubicBezTo>
                <a:cubicBezTo>
                  <a:pt x="16512" y="3127"/>
                  <a:pt x="16493" y="3134"/>
                  <a:pt x="16503" y="3147"/>
                </a:cubicBezTo>
                <a:cubicBezTo>
                  <a:pt x="16517" y="3163"/>
                  <a:pt x="16530" y="3234"/>
                  <a:pt x="16527" y="3268"/>
                </a:cubicBezTo>
                <a:cubicBezTo>
                  <a:pt x="16522" y="3310"/>
                  <a:pt x="16512" y="3321"/>
                  <a:pt x="16453" y="3346"/>
                </a:cubicBezTo>
                <a:cubicBezTo>
                  <a:pt x="16426" y="3357"/>
                  <a:pt x="16389" y="3377"/>
                  <a:pt x="16369" y="3390"/>
                </a:cubicBezTo>
                <a:lnTo>
                  <a:pt x="16335" y="3413"/>
                </a:lnTo>
                <a:lnTo>
                  <a:pt x="16335" y="3464"/>
                </a:lnTo>
                <a:cubicBezTo>
                  <a:pt x="16335" y="3568"/>
                  <a:pt x="16286" y="3631"/>
                  <a:pt x="16176" y="3668"/>
                </a:cubicBezTo>
                <a:cubicBezTo>
                  <a:pt x="16119" y="3687"/>
                  <a:pt x="15830" y="3702"/>
                  <a:pt x="15630" y="3694"/>
                </a:cubicBezTo>
                <a:lnTo>
                  <a:pt x="15542" y="3691"/>
                </a:lnTo>
                <a:lnTo>
                  <a:pt x="15531" y="3722"/>
                </a:lnTo>
                <a:cubicBezTo>
                  <a:pt x="15518" y="3758"/>
                  <a:pt x="15501" y="3769"/>
                  <a:pt x="15448" y="3775"/>
                </a:cubicBezTo>
                <a:cubicBezTo>
                  <a:pt x="15392" y="3781"/>
                  <a:pt x="15387" y="3798"/>
                  <a:pt x="15419" y="3888"/>
                </a:cubicBezTo>
                <a:cubicBezTo>
                  <a:pt x="15444" y="3958"/>
                  <a:pt x="15459" y="4039"/>
                  <a:pt x="15459" y="4094"/>
                </a:cubicBezTo>
                <a:cubicBezTo>
                  <a:pt x="15459" y="4110"/>
                  <a:pt x="15468" y="4150"/>
                  <a:pt x="15479" y="4181"/>
                </a:cubicBezTo>
                <a:cubicBezTo>
                  <a:pt x="15562" y="4423"/>
                  <a:pt x="15628" y="4694"/>
                  <a:pt x="15692" y="5062"/>
                </a:cubicBezTo>
                <a:cubicBezTo>
                  <a:pt x="15705" y="5136"/>
                  <a:pt x="15723" y="5221"/>
                  <a:pt x="15731" y="5252"/>
                </a:cubicBezTo>
                <a:cubicBezTo>
                  <a:pt x="15740" y="5282"/>
                  <a:pt x="15751" y="5329"/>
                  <a:pt x="15757" y="5356"/>
                </a:cubicBezTo>
                <a:cubicBezTo>
                  <a:pt x="15764" y="5382"/>
                  <a:pt x="15779" y="5449"/>
                  <a:pt x="15791" y="5504"/>
                </a:cubicBezTo>
                <a:cubicBezTo>
                  <a:pt x="15813" y="5598"/>
                  <a:pt x="15836" y="5731"/>
                  <a:pt x="15854" y="5875"/>
                </a:cubicBezTo>
                <a:cubicBezTo>
                  <a:pt x="15871" y="6009"/>
                  <a:pt x="15861" y="6313"/>
                  <a:pt x="15831" y="6535"/>
                </a:cubicBezTo>
                <a:cubicBezTo>
                  <a:pt x="15818" y="6640"/>
                  <a:pt x="15815" y="6762"/>
                  <a:pt x="15823" y="6877"/>
                </a:cubicBezTo>
                <a:cubicBezTo>
                  <a:pt x="15841" y="7113"/>
                  <a:pt x="15842" y="7206"/>
                  <a:pt x="15828" y="7351"/>
                </a:cubicBezTo>
                <a:cubicBezTo>
                  <a:pt x="15806" y="7573"/>
                  <a:pt x="15777" y="7747"/>
                  <a:pt x="15737" y="7882"/>
                </a:cubicBezTo>
                <a:cubicBezTo>
                  <a:pt x="15720" y="7939"/>
                  <a:pt x="15720" y="7940"/>
                  <a:pt x="15734" y="7948"/>
                </a:cubicBezTo>
                <a:cubicBezTo>
                  <a:pt x="15742" y="7953"/>
                  <a:pt x="15761" y="7966"/>
                  <a:pt x="15776" y="7978"/>
                </a:cubicBezTo>
                <a:cubicBezTo>
                  <a:pt x="15803" y="8001"/>
                  <a:pt x="15834" y="8020"/>
                  <a:pt x="15889" y="8050"/>
                </a:cubicBezTo>
                <a:cubicBezTo>
                  <a:pt x="15939" y="8076"/>
                  <a:pt x="16125" y="8138"/>
                  <a:pt x="16140" y="8133"/>
                </a:cubicBezTo>
                <a:cubicBezTo>
                  <a:pt x="16147" y="8130"/>
                  <a:pt x="16170" y="8117"/>
                  <a:pt x="16191" y="8105"/>
                </a:cubicBezTo>
                <a:cubicBezTo>
                  <a:pt x="16213" y="8092"/>
                  <a:pt x="16241" y="8078"/>
                  <a:pt x="16253" y="8073"/>
                </a:cubicBezTo>
                <a:cubicBezTo>
                  <a:pt x="16286" y="8061"/>
                  <a:pt x="16503" y="8056"/>
                  <a:pt x="16582" y="8065"/>
                </a:cubicBezTo>
                <a:cubicBezTo>
                  <a:pt x="16656" y="8073"/>
                  <a:pt x="16689" y="8085"/>
                  <a:pt x="16783" y="8139"/>
                </a:cubicBezTo>
                <a:cubicBezTo>
                  <a:pt x="16857" y="8182"/>
                  <a:pt x="16867" y="8182"/>
                  <a:pt x="16940" y="8150"/>
                </a:cubicBezTo>
                <a:cubicBezTo>
                  <a:pt x="17022" y="8114"/>
                  <a:pt x="17171" y="8099"/>
                  <a:pt x="17276" y="8116"/>
                </a:cubicBezTo>
                <a:cubicBezTo>
                  <a:pt x="17344" y="8127"/>
                  <a:pt x="17904" y="8127"/>
                  <a:pt x="17984" y="8116"/>
                </a:cubicBezTo>
                <a:cubicBezTo>
                  <a:pt x="18020" y="8111"/>
                  <a:pt x="18063" y="8110"/>
                  <a:pt x="18080" y="8112"/>
                </a:cubicBezTo>
                <a:cubicBezTo>
                  <a:pt x="18097" y="8115"/>
                  <a:pt x="18133" y="8115"/>
                  <a:pt x="18161" y="8112"/>
                </a:cubicBezTo>
                <a:cubicBezTo>
                  <a:pt x="18200" y="8108"/>
                  <a:pt x="18216" y="8103"/>
                  <a:pt x="18236" y="8086"/>
                </a:cubicBezTo>
                <a:cubicBezTo>
                  <a:pt x="18283" y="8046"/>
                  <a:pt x="18356" y="7883"/>
                  <a:pt x="18411" y="7697"/>
                </a:cubicBezTo>
                <a:cubicBezTo>
                  <a:pt x="18457" y="7538"/>
                  <a:pt x="18457" y="7538"/>
                  <a:pt x="18571" y="7426"/>
                </a:cubicBezTo>
                <a:cubicBezTo>
                  <a:pt x="18658" y="7339"/>
                  <a:pt x="18755" y="7095"/>
                  <a:pt x="18767" y="6929"/>
                </a:cubicBezTo>
                <a:cubicBezTo>
                  <a:pt x="18772" y="6858"/>
                  <a:pt x="18774" y="6851"/>
                  <a:pt x="18794" y="6835"/>
                </a:cubicBezTo>
                <a:cubicBezTo>
                  <a:pt x="18808" y="6823"/>
                  <a:pt x="18824" y="6817"/>
                  <a:pt x="18847" y="6817"/>
                </a:cubicBezTo>
                <a:cubicBezTo>
                  <a:pt x="18940" y="6817"/>
                  <a:pt x="19007" y="6942"/>
                  <a:pt x="19007" y="7114"/>
                </a:cubicBezTo>
                <a:cubicBezTo>
                  <a:pt x="19007" y="7216"/>
                  <a:pt x="18962" y="7404"/>
                  <a:pt x="18918" y="7486"/>
                </a:cubicBezTo>
                <a:cubicBezTo>
                  <a:pt x="18912" y="7497"/>
                  <a:pt x="18907" y="7518"/>
                  <a:pt x="18907" y="7533"/>
                </a:cubicBezTo>
                <a:cubicBezTo>
                  <a:pt x="18907" y="7564"/>
                  <a:pt x="18907" y="7564"/>
                  <a:pt x="19066" y="7571"/>
                </a:cubicBezTo>
                <a:cubicBezTo>
                  <a:pt x="19192" y="7576"/>
                  <a:pt x="19222" y="7571"/>
                  <a:pt x="19271" y="7534"/>
                </a:cubicBezTo>
                <a:cubicBezTo>
                  <a:pt x="19290" y="7521"/>
                  <a:pt x="19339" y="7492"/>
                  <a:pt x="19379" y="7470"/>
                </a:cubicBezTo>
                <a:cubicBezTo>
                  <a:pt x="19436" y="7439"/>
                  <a:pt x="19473" y="7410"/>
                  <a:pt x="19548" y="7341"/>
                </a:cubicBezTo>
                <a:cubicBezTo>
                  <a:pt x="19697" y="7203"/>
                  <a:pt x="19718" y="7186"/>
                  <a:pt x="19887" y="7079"/>
                </a:cubicBezTo>
                <a:cubicBezTo>
                  <a:pt x="19929" y="7052"/>
                  <a:pt x="19974" y="7022"/>
                  <a:pt x="19987" y="7012"/>
                </a:cubicBezTo>
                <a:cubicBezTo>
                  <a:pt x="20027" y="6981"/>
                  <a:pt x="20149" y="6916"/>
                  <a:pt x="20192" y="6903"/>
                </a:cubicBezTo>
                <a:cubicBezTo>
                  <a:pt x="20301" y="6873"/>
                  <a:pt x="20379" y="6911"/>
                  <a:pt x="20379" y="6993"/>
                </a:cubicBezTo>
                <a:cubicBezTo>
                  <a:pt x="20379" y="7049"/>
                  <a:pt x="20307" y="7119"/>
                  <a:pt x="20162" y="7209"/>
                </a:cubicBezTo>
                <a:cubicBezTo>
                  <a:pt x="19999" y="7309"/>
                  <a:pt x="19996" y="7312"/>
                  <a:pt x="19825" y="7469"/>
                </a:cubicBezTo>
                <a:cubicBezTo>
                  <a:pt x="19660" y="7621"/>
                  <a:pt x="19648" y="7637"/>
                  <a:pt x="19677" y="7666"/>
                </a:cubicBezTo>
                <a:cubicBezTo>
                  <a:pt x="19694" y="7682"/>
                  <a:pt x="19720" y="7671"/>
                  <a:pt x="19790" y="7621"/>
                </a:cubicBezTo>
                <a:cubicBezTo>
                  <a:pt x="19822" y="7598"/>
                  <a:pt x="19865" y="7569"/>
                  <a:pt x="19887" y="7557"/>
                </a:cubicBezTo>
                <a:cubicBezTo>
                  <a:pt x="19908" y="7545"/>
                  <a:pt x="19937" y="7526"/>
                  <a:pt x="19951" y="7514"/>
                </a:cubicBezTo>
                <a:cubicBezTo>
                  <a:pt x="19965" y="7502"/>
                  <a:pt x="20030" y="7468"/>
                  <a:pt x="20094" y="7438"/>
                </a:cubicBezTo>
                <a:cubicBezTo>
                  <a:pt x="20159" y="7408"/>
                  <a:pt x="20247" y="7362"/>
                  <a:pt x="20289" y="7336"/>
                </a:cubicBezTo>
                <a:cubicBezTo>
                  <a:pt x="20407" y="7261"/>
                  <a:pt x="20526" y="7203"/>
                  <a:pt x="20570" y="7198"/>
                </a:cubicBezTo>
                <a:cubicBezTo>
                  <a:pt x="20620" y="7193"/>
                  <a:pt x="20658" y="7209"/>
                  <a:pt x="20688" y="7248"/>
                </a:cubicBezTo>
                <a:cubicBezTo>
                  <a:pt x="20714" y="7282"/>
                  <a:pt x="20720" y="7330"/>
                  <a:pt x="20703" y="7361"/>
                </a:cubicBezTo>
                <a:cubicBezTo>
                  <a:pt x="20691" y="7384"/>
                  <a:pt x="20649" y="7426"/>
                  <a:pt x="20630" y="7434"/>
                </a:cubicBezTo>
                <a:cubicBezTo>
                  <a:pt x="20622" y="7438"/>
                  <a:pt x="20603" y="7448"/>
                  <a:pt x="20588" y="7457"/>
                </a:cubicBezTo>
                <a:cubicBezTo>
                  <a:pt x="20524" y="7496"/>
                  <a:pt x="20412" y="7561"/>
                  <a:pt x="20255" y="7649"/>
                </a:cubicBezTo>
                <a:cubicBezTo>
                  <a:pt x="20231" y="7662"/>
                  <a:pt x="20179" y="7696"/>
                  <a:pt x="20140" y="7724"/>
                </a:cubicBezTo>
                <a:cubicBezTo>
                  <a:pt x="20081" y="7767"/>
                  <a:pt x="19973" y="7826"/>
                  <a:pt x="19957" y="7826"/>
                </a:cubicBezTo>
                <a:cubicBezTo>
                  <a:pt x="19954" y="7826"/>
                  <a:pt x="19918" y="7842"/>
                  <a:pt x="19876" y="7861"/>
                </a:cubicBezTo>
                <a:cubicBezTo>
                  <a:pt x="19809" y="7890"/>
                  <a:pt x="19798" y="7898"/>
                  <a:pt x="19794" y="7916"/>
                </a:cubicBezTo>
                <a:cubicBezTo>
                  <a:pt x="19783" y="7964"/>
                  <a:pt x="19798" y="7962"/>
                  <a:pt x="19934" y="7896"/>
                </a:cubicBezTo>
                <a:cubicBezTo>
                  <a:pt x="20003" y="7862"/>
                  <a:pt x="20064" y="7840"/>
                  <a:pt x="20129" y="7822"/>
                </a:cubicBezTo>
                <a:cubicBezTo>
                  <a:pt x="20203" y="7802"/>
                  <a:pt x="20268" y="7777"/>
                  <a:pt x="20413" y="7710"/>
                </a:cubicBezTo>
                <a:cubicBezTo>
                  <a:pt x="20613" y="7618"/>
                  <a:pt x="20647" y="7607"/>
                  <a:pt x="20685" y="7622"/>
                </a:cubicBezTo>
                <a:cubicBezTo>
                  <a:pt x="20751" y="7649"/>
                  <a:pt x="20772" y="7748"/>
                  <a:pt x="20723" y="7803"/>
                </a:cubicBezTo>
                <a:cubicBezTo>
                  <a:pt x="20705" y="7824"/>
                  <a:pt x="20508" y="7922"/>
                  <a:pt x="20367" y="7981"/>
                </a:cubicBezTo>
                <a:cubicBezTo>
                  <a:pt x="20337" y="7994"/>
                  <a:pt x="20276" y="8023"/>
                  <a:pt x="20231" y="8045"/>
                </a:cubicBezTo>
                <a:cubicBezTo>
                  <a:pt x="20098" y="8113"/>
                  <a:pt x="20061" y="8128"/>
                  <a:pt x="19965" y="8153"/>
                </a:cubicBezTo>
                <a:cubicBezTo>
                  <a:pt x="19824" y="8188"/>
                  <a:pt x="19817" y="8192"/>
                  <a:pt x="19793" y="8240"/>
                </a:cubicBezTo>
                <a:cubicBezTo>
                  <a:pt x="19782" y="8264"/>
                  <a:pt x="19776" y="8284"/>
                  <a:pt x="19780" y="8287"/>
                </a:cubicBezTo>
                <a:cubicBezTo>
                  <a:pt x="19787" y="8294"/>
                  <a:pt x="19863" y="8276"/>
                  <a:pt x="19879" y="8264"/>
                </a:cubicBezTo>
                <a:cubicBezTo>
                  <a:pt x="19903" y="8247"/>
                  <a:pt x="19974" y="8232"/>
                  <a:pt x="20061" y="8227"/>
                </a:cubicBezTo>
                <a:cubicBezTo>
                  <a:pt x="20142" y="8222"/>
                  <a:pt x="20175" y="8217"/>
                  <a:pt x="20258" y="8192"/>
                </a:cubicBezTo>
                <a:cubicBezTo>
                  <a:pt x="20406" y="8148"/>
                  <a:pt x="20438" y="8142"/>
                  <a:pt x="20478" y="8153"/>
                </a:cubicBezTo>
                <a:cubicBezTo>
                  <a:pt x="20497" y="8157"/>
                  <a:pt x="20521" y="8169"/>
                  <a:pt x="20532" y="8180"/>
                </a:cubicBezTo>
                <a:cubicBezTo>
                  <a:pt x="20548" y="8196"/>
                  <a:pt x="20550" y="8203"/>
                  <a:pt x="20547" y="8239"/>
                </a:cubicBezTo>
                <a:cubicBezTo>
                  <a:pt x="20544" y="8272"/>
                  <a:pt x="20539" y="8284"/>
                  <a:pt x="20518" y="8306"/>
                </a:cubicBezTo>
                <a:cubicBezTo>
                  <a:pt x="20470" y="8354"/>
                  <a:pt x="20343" y="8403"/>
                  <a:pt x="20150" y="8447"/>
                </a:cubicBezTo>
                <a:cubicBezTo>
                  <a:pt x="20006" y="8480"/>
                  <a:pt x="19987" y="8485"/>
                  <a:pt x="19895" y="8513"/>
                </a:cubicBezTo>
                <a:cubicBezTo>
                  <a:pt x="19803" y="8540"/>
                  <a:pt x="19779" y="8549"/>
                  <a:pt x="19651" y="8612"/>
                </a:cubicBezTo>
                <a:cubicBezTo>
                  <a:pt x="19615" y="8630"/>
                  <a:pt x="19544" y="8661"/>
                  <a:pt x="19492" y="8680"/>
                </a:cubicBezTo>
                <a:cubicBezTo>
                  <a:pt x="19441" y="8700"/>
                  <a:pt x="19372" y="8727"/>
                  <a:pt x="19341" y="8739"/>
                </a:cubicBezTo>
                <a:cubicBezTo>
                  <a:pt x="19244" y="8778"/>
                  <a:pt x="19108" y="8819"/>
                  <a:pt x="19019" y="8836"/>
                </a:cubicBezTo>
                <a:cubicBezTo>
                  <a:pt x="18949" y="8848"/>
                  <a:pt x="18887" y="8852"/>
                  <a:pt x="18678" y="8858"/>
                </a:cubicBezTo>
                <a:cubicBezTo>
                  <a:pt x="18538" y="8862"/>
                  <a:pt x="18415" y="8867"/>
                  <a:pt x="18405" y="8869"/>
                </a:cubicBezTo>
                <a:cubicBezTo>
                  <a:pt x="18392" y="8872"/>
                  <a:pt x="18379" y="8891"/>
                  <a:pt x="18354" y="8942"/>
                </a:cubicBezTo>
                <a:cubicBezTo>
                  <a:pt x="18309" y="9031"/>
                  <a:pt x="18221" y="9129"/>
                  <a:pt x="18175" y="9141"/>
                </a:cubicBezTo>
                <a:cubicBezTo>
                  <a:pt x="18138" y="9150"/>
                  <a:pt x="18100" y="9168"/>
                  <a:pt x="18092" y="9180"/>
                </a:cubicBezTo>
                <a:cubicBezTo>
                  <a:pt x="18088" y="9184"/>
                  <a:pt x="18073" y="9226"/>
                  <a:pt x="18058" y="9273"/>
                </a:cubicBezTo>
                <a:cubicBezTo>
                  <a:pt x="18042" y="9320"/>
                  <a:pt x="18025" y="9369"/>
                  <a:pt x="18019" y="9381"/>
                </a:cubicBezTo>
                <a:cubicBezTo>
                  <a:pt x="18014" y="9393"/>
                  <a:pt x="18001" y="9428"/>
                  <a:pt x="17989" y="9459"/>
                </a:cubicBezTo>
                <a:cubicBezTo>
                  <a:pt x="17930" y="9623"/>
                  <a:pt x="17916" y="9655"/>
                  <a:pt x="17905" y="9662"/>
                </a:cubicBezTo>
                <a:cubicBezTo>
                  <a:pt x="17898" y="9667"/>
                  <a:pt x="17866" y="9664"/>
                  <a:pt x="17810" y="9652"/>
                </a:cubicBezTo>
                <a:cubicBezTo>
                  <a:pt x="17763" y="9644"/>
                  <a:pt x="17666" y="9627"/>
                  <a:pt x="17594" y="9615"/>
                </a:cubicBezTo>
                <a:cubicBezTo>
                  <a:pt x="17521" y="9603"/>
                  <a:pt x="17434" y="9588"/>
                  <a:pt x="17400" y="9582"/>
                </a:cubicBezTo>
                <a:cubicBezTo>
                  <a:pt x="17219" y="9548"/>
                  <a:pt x="17101" y="9532"/>
                  <a:pt x="16765" y="9492"/>
                </a:cubicBezTo>
                <a:cubicBezTo>
                  <a:pt x="16675" y="9481"/>
                  <a:pt x="16534" y="9459"/>
                  <a:pt x="16451" y="9443"/>
                </a:cubicBezTo>
                <a:cubicBezTo>
                  <a:pt x="16368" y="9427"/>
                  <a:pt x="16269" y="9408"/>
                  <a:pt x="16230" y="9402"/>
                </a:cubicBezTo>
                <a:cubicBezTo>
                  <a:pt x="16026" y="9370"/>
                  <a:pt x="15239" y="9369"/>
                  <a:pt x="15199" y="9400"/>
                </a:cubicBezTo>
                <a:cubicBezTo>
                  <a:pt x="15194" y="9404"/>
                  <a:pt x="15188" y="9442"/>
                  <a:pt x="15185" y="9487"/>
                </a:cubicBezTo>
                <a:cubicBezTo>
                  <a:pt x="15178" y="9593"/>
                  <a:pt x="15160" y="9751"/>
                  <a:pt x="15149" y="9798"/>
                </a:cubicBezTo>
                <a:cubicBezTo>
                  <a:pt x="15140" y="9841"/>
                  <a:pt x="15099" y="9909"/>
                  <a:pt x="15052" y="9958"/>
                </a:cubicBezTo>
                <a:cubicBezTo>
                  <a:pt x="15036" y="9976"/>
                  <a:pt x="15006" y="10009"/>
                  <a:pt x="14987" y="10031"/>
                </a:cubicBezTo>
                <a:cubicBezTo>
                  <a:pt x="14968" y="10053"/>
                  <a:pt x="14935" y="10088"/>
                  <a:pt x="14914" y="10110"/>
                </a:cubicBezTo>
                <a:lnTo>
                  <a:pt x="14877" y="10150"/>
                </a:lnTo>
                <a:lnTo>
                  <a:pt x="14914" y="10181"/>
                </a:lnTo>
                <a:cubicBezTo>
                  <a:pt x="14935" y="10198"/>
                  <a:pt x="14992" y="10249"/>
                  <a:pt x="15041" y="10294"/>
                </a:cubicBezTo>
                <a:cubicBezTo>
                  <a:pt x="15189" y="10432"/>
                  <a:pt x="15488" y="10676"/>
                  <a:pt x="15671" y="10809"/>
                </a:cubicBezTo>
                <a:cubicBezTo>
                  <a:pt x="15713" y="10840"/>
                  <a:pt x="15788" y="10896"/>
                  <a:pt x="15838" y="10934"/>
                </a:cubicBezTo>
                <a:cubicBezTo>
                  <a:pt x="15888" y="10971"/>
                  <a:pt x="15962" y="11023"/>
                  <a:pt x="16004" y="11047"/>
                </a:cubicBezTo>
                <a:cubicBezTo>
                  <a:pt x="16054" y="11077"/>
                  <a:pt x="16086" y="11101"/>
                  <a:pt x="16099" y="11120"/>
                </a:cubicBezTo>
                <a:cubicBezTo>
                  <a:pt x="16114" y="11142"/>
                  <a:pt x="16153" y="11167"/>
                  <a:pt x="16282" y="11239"/>
                </a:cubicBezTo>
                <a:cubicBezTo>
                  <a:pt x="16373" y="11290"/>
                  <a:pt x="16456" y="11337"/>
                  <a:pt x="16466" y="11344"/>
                </a:cubicBezTo>
                <a:cubicBezTo>
                  <a:pt x="16524" y="11381"/>
                  <a:pt x="16692" y="11484"/>
                  <a:pt x="16722" y="11500"/>
                </a:cubicBezTo>
                <a:cubicBezTo>
                  <a:pt x="16858" y="11575"/>
                  <a:pt x="16910" y="11601"/>
                  <a:pt x="16971" y="11625"/>
                </a:cubicBezTo>
                <a:cubicBezTo>
                  <a:pt x="17052" y="11655"/>
                  <a:pt x="17088" y="11676"/>
                  <a:pt x="17171" y="11741"/>
                </a:cubicBezTo>
                <a:cubicBezTo>
                  <a:pt x="17212" y="11772"/>
                  <a:pt x="17275" y="11816"/>
                  <a:pt x="17311" y="11839"/>
                </a:cubicBezTo>
                <a:cubicBezTo>
                  <a:pt x="17347" y="11862"/>
                  <a:pt x="17443" y="11928"/>
                  <a:pt x="17524" y="11986"/>
                </a:cubicBezTo>
                <a:cubicBezTo>
                  <a:pt x="17605" y="12043"/>
                  <a:pt x="17701" y="12109"/>
                  <a:pt x="17737" y="12132"/>
                </a:cubicBezTo>
                <a:cubicBezTo>
                  <a:pt x="17839" y="12196"/>
                  <a:pt x="17891" y="12240"/>
                  <a:pt x="17930" y="12296"/>
                </a:cubicBezTo>
                <a:cubicBezTo>
                  <a:pt x="17949" y="12325"/>
                  <a:pt x="17985" y="12363"/>
                  <a:pt x="18008" y="12380"/>
                </a:cubicBezTo>
                <a:cubicBezTo>
                  <a:pt x="18105" y="12455"/>
                  <a:pt x="18199" y="12537"/>
                  <a:pt x="18243" y="12586"/>
                </a:cubicBezTo>
                <a:cubicBezTo>
                  <a:pt x="18269" y="12615"/>
                  <a:pt x="18317" y="12666"/>
                  <a:pt x="18351" y="12701"/>
                </a:cubicBezTo>
                <a:cubicBezTo>
                  <a:pt x="18437" y="12788"/>
                  <a:pt x="18444" y="12806"/>
                  <a:pt x="18449" y="12938"/>
                </a:cubicBezTo>
                <a:cubicBezTo>
                  <a:pt x="18452" y="13000"/>
                  <a:pt x="18458" y="13053"/>
                  <a:pt x="18463" y="13062"/>
                </a:cubicBezTo>
                <a:cubicBezTo>
                  <a:pt x="18512" y="13145"/>
                  <a:pt x="18532" y="13313"/>
                  <a:pt x="18509" y="13445"/>
                </a:cubicBezTo>
                <a:cubicBezTo>
                  <a:pt x="18497" y="13513"/>
                  <a:pt x="18465" y="13608"/>
                  <a:pt x="18437" y="13659"/>
                </a:cubicBezTo>
                <a:cubicBezTo>
                  <a:pt x="18429" y="13675"/>
                  <a:pt x="18423" y="13709"/>
                  <a:pt x="18421" y="13765"/>
                </a:cubicBezTo>
                <a:cubicBezTo>
                  <a:pt x="18419" y="13810"/>
                  <a:pt x="18413" y="13894"/>
                  <a:pt x="18406" y="13951"/>
                </a:cubicBezTo>
                <a:cubicBezTo>
                  <a:pt x="18396" y="14045"/>
                  <a:pt x="18390" y="14180"/>
                  <a:pt x="18376" y="14637"/>
                </a:cubicBezTo>
                <a:cubicBezTo>
                  <a:pt x="18374" y="14717"/>
                  <a:pt x="18366" y="14846"/>
                  <a:pt x="18359" y="14923"/>
                </a:cubicBezTo>
                <a:cubicBezTo>
                  <a:pt x="18353" y="15000"/>
                  <a:pt x="18345" y="15146"/>
                  <a:pt x="18341" y="15246"/>
                </a:cubicBezTo>
                <a:cubicBezTo>
                  <a:pt x="18336" y="15418"/>
                  <a:pt x="18338" y="16041"/>
                  <a:pt x="18345" y="16129"/>
                </a:cubicBezTo>
                <a:cubicBezTo>
                  <a:pt x="18347" y="16151"/>
                  <a:pt x="18350" y="16287"/>
                  <a:pt x="18352" y="16429"/>
                </a:cubicBezTo>
                <a:cubicBezTo>
                  <a:pt x="18354" y="16572"/>
                  <a:pt x="18358" y="16701"/>
                  <a:pt x="18360" y="16715"/>
                </a:cubicBezTo>
                <a:cubicBezTo>
                  <a:pt x="18382" y="16859"/>
                  <a:pt x="18399" y="16939"/>
                  <a:pt x="18412" y="16963"/>
                </a:cubicBezTo>
                <a:cubicBezTo>
                  <a:pt x="18420" y="16979"/>
                  <a:pt x="18429" y="17012"/>
                  <a:pt x="18431" y="17041"/>
                </a:cubicBezTo>
                <a:cubicBezTo>
                  <a:pt x="18434" y="17086"/>
                  <a:pt x="18445" y="17163"/>
                  <a:pt x="18477" y="17385"/>
                </a:cubicBezTo>
                <a:cubicBezTo>
                  <a:pt x="18485" y="17433"/>
                  <a:pt x="18489" y="17481"/>
                  <a:pt x="18486" y="17492"/>
                </a:cubicBezTo>
                <a:cubicBezTo>
                  <a:pt x="18484" y="17503"/>
                  <a:pt x="18490" y="17539"/>
                  <a:pt x="18500" y="17572"/>
                </a:cubicBezTo>
                <a:cubicBezTo>
                  <a:pt x="18510" y="17604"/>
                  <a:pt x="18520" y="17645"/>
                  <a:pt x="18523" y="17661"/>
                </a:cubicBezTo>
                <a:cubicBezTo>
                  <a:pt x="18526" y="17677"/>
                  <a:pt x="18539" y="17714"/>
                  <a:pt x="18552" y="17744"/>
                </a:cubicBezTo>
                <a:cubicBezTo>
                  <a:pt x="18565" y="17774"/>
                  <a:pt x="18573" y="17801"/>
                  <a:pt x="18570" y="17806"/>
                </a:cubicBezTo>
                <a:cubicBezTo>
                  <a:pt x="18565" y="17812"/>
                  <a:pt x="18582" y="17877"/>
                  <a:pt x="18597" y="17913"/>
                </a:cubicBezTo>
                <a:cubicBezTo>
                  <a:pt x="18601" y="17921"/>
                  <a:pt x="18609" y="17944"/>
                  <a:pt x="18616" y="17964"/>
                </a:cubicBezTo>
                <a:cubicBezTo>
                  <a:pt x="18633" y="18015"/>
                  <a:pt x="18642" y="18029"/>
                  <a:pt x="18665" y="18048"/>
                </a:cubicBezTo>
                <a:cubicBezTo>
                  <a:pt x="18681" y="18061"/>
                  <a:pt x="18685" y="18071"/>
                  <a:pt x="18684" y="18093"/>
                </a:cubicBezTo>
                <a:cubicBezTo>
                  <a:pt x="18683" y="18108"/>
                  <a:pt x="18690" y="18136"/>
                  <a:pt x="18699" y="18154"/>
                </a:cubicBezTo>
                <a:cubicBezTo>
                  <a:pt x="18730" y="18221"/>
                  <a:pt x="18754" y="18266"/>
                  <a:pt x="18760" y="18269"/>
                </a:cubicBezTo>
                <a:cubicBezTo>
                  <a:pt x="18763" y="18271"/>
                  <a:pt x="18770" y="18285"/>
                  <a:pt x="18776" y="18301"/>
                </a:cubicBezTo>
                <a:cubicBezTo>
                  <a:pt x="18789" y="18342"/>
                  <a:pt x="18841" y="18422"/>
                  <a:pt x="18872" y="18451"/>
                </a:cubicBezTo>
                <a:cubicBezTo>
                  <a:pt x="18887" y="18465"/>
                  <a:pt x="18899" y="18483"/>
                  <a:pt x="18899" y="18493"/>
                </a:cubicBezTo>
                <a:cubicBezTo>
                  <a:pt x="18899" y="18509"/>
                  <a:pt x="18948" y="18580"/>
                  <a:pt x="19018" y="18666"/>
                </a:cubicBezTo>
                <a:lnTo>
                  <a:pt x="19045" y="18698"/>
                </a:lnTo>
                <a:lnTo>
                  <a:pt x="19094" y="18697"/>
                </a:lnTo>
                <a:cubicBezTo>
                  <a:pt x="19144" y="18696"/>
                  <a:pt x="19141" y="18695"/>
                  <a:pt x="19215" y="18742"/>
                </a:cubicBezTo>
                <a:cubicBezTo>
                  <a:pt x="19225" y="18748"/>
                  <a:pt x="19247" y="18756"/>
                  <a:pt x="19262" y="18759"/>
                </a:cubicBezTo>
                <a:cubicBezTo>
                  <a:pt x="19337" y="18773"/>
                  <a:pt x="19414" y="18820"/>
                  <a:pt x="19503" y="18907"/>
                </a:cubicBezTo>
                <a:cubicBezTo>
                  <a:pt x="19546" y="18949"/>
                  <a:pt x="19583" y="18978"/>
                  <a:pt x="19610" y="18990"/>
                </a:cubicBezTo>
                <a:cubicBezTo>
                  <a:pt x="19638" y="19003"/>
                  <a:pt x="19654" y="19016"/>
                  <a:pt x="19663" y="19033"/>
                </a:cubicBezTo>
                <a:cubicBezTo>
                  <a:pt x="19670" y="19048"/>
                  <a:pt x="19684" y="19061"/>
                  <a:pt x="19697" y="19066"/>
                </a:cubicBezTo>
                <a:cubicBezTo>
                  <a:pt x="19710" y="19071"/>
                  <a:pt x="19731" y="19078"/>
                  <a:pt x="19743" y="19083"/>
                </a:cubicBezTo>
                <a:cubicBezTo>
                  <a:pt x="19757" y="19087"/>
                  <a:pt x="19777" y="19104"/>
                  <a:pt x="19790" y="19120"/>
                </a:cubicBezTo>
                <a:cubicBezTo>
                  <a:pt x="19803" y="19135"/>
                  <a:pt x="19832" y="19156"/>
                  <a:pt x="19854" y="19166"/>
                </a:cubicBezTo>
                <a:cubicBezTo>
                  <a:pt x="19876" y="19176"/>
                  <a:pt x="19911" y="19200"/>
                  <a:pt x="19931" y="19217"/>
                </a:cubicBezTo>
                <a:cubicBezTo>
                  <a:pt x="19971" y="19252"/>
                  <a:pt x="20087" y="19303"/>
                  <a:pt x="20245" y="19353"/>
                </a:cubicBezTo>
                <a:cubicBezTo>
                  <a:pt x="20288" y="19367"/>
                  <a:pt x="20347" y="19389"/>
                  <a:pt x="20377" y="19402"/>
                </a:cubicBezTo>
                <a:cubicBezTo>
                  <a:pt x="20420" y="19423"/>
                  <a:pt x="20437" y="19427"/>
                  <a:pt x="20481" y="19426"/>
                </a:cubicBezTo>
                <a:cubicBezTo>
                  <a:pt x="20510" y="19426"/>
                  <a:pt x="20547" y="19420"/>
                  <a:pt x="20569" y="19412"/>
                </a:cubicBezTo>
                <a:cubicBezTo>
                  <a:pt x="20604" y="19399"/>
                  <a:pt x="20608" y="19399"/>
                  <a:pt x="20722" y="19416"/>
                </a:cubicBezTo>
                <a:cubicBezTo>
                  <a:pt x="20819" y="19430"/>
                  <a:pt x="20857" y="19432"/>
                  <a:pt x="20942" y="19428"/>
                </a:cubicBezTo>
                <a:cubicBezTo>
                  <a:pt x="21255" y="19414"/>
                  <a:pt x="21248" y="19414"/>
                  <a:pt x="21300" y="19427"/>
                </a:cubicBezTo>
                <a:cubicBezTo>
                  <a:pt x="21422" y="19457"/>
                  <a:pt x="21510" y="19525"/>
                  <a:pt x="21510" y="19589"/>
                </a:cubicBezTo>
                <a:cubicBezTo>
                  <a:pt x="21510" y="19600"/>
                  <a:pt x="21519" y="19610"/>
                  <a:pt x="21537" y="19619"/>
                </a:cubicBezTo>
                <a:cubicBezTo>
                  <a:pt x="21570" y="19636"/>
                  <a:pt x="21595" y="19678"/>
                  <a:pt x="21595" y="19715"/>
                </a:cubicBezTo>
                <a:cubicBezTo>
                  <a:pt x="21595" y="19734"/>
                  <a:pt x="21589" y="19747"/>
                  <a:pt x="21572" y="19763"/>
                </a:cubicBezTo>
                <a:cubicBezTo>
                  <a:pt x="21526" y="19807"/>
                  <a:pt x="21318" y="19915"/>
                  <a:pt x="21134" y="19990"/>
                </a:cubicBezTo>
                <a:cubicBezTo>
                  <a:pt x="21087" y="20009"/>
                  <a:pt x="21038" y="20030"/>
                  <a:pt x="21024" y="20036"/>
                </a:cubicBezTo>
                <a:cubicBezTo>
                  <a:pt x="21011" y="20042"/>
                  <a:pt x="20998" y="20046"/>
                  <a:pt x="20995" y="20046"/>
                </a:cubicBezTo>
                <a:cubicBezTo>
                  <a:pt x="20992" y="20046"/>
                  <a:pt x="20975" y="20053"/>
                  <a:pt x="20957" y="20060"/>
                </a:cubicBezTo>
                <a:cubicBezTo>
                  <a:pt x="20882" y="20093"/>
                  <a:pt x="20596" y="20187"/>
                  <a:pt x="20390" y="20247"/>
                </a:cubicBezTo>
                <a:cubicBezTo>
                  <a:pt x="20191" y="20305"/>
                  <a:pt x="19860" y="20362"/>
                  <a:pt x="19624" y="20380"/>
                </a:cubicBezTo>
                <a:cubicBezTo>
                  <a:pt x="19419" y="20396"/>
                  <a:pt x="19188" y="20385"/>
                  <a:pt x="19110" y="20358"/>
                </a:cubicBezTo>
                <a:cubicBezTo>
                  <a:pt x="19087" y="20349"/>
                  <a:pt x="19049" y="20343"/>
                  <a:pt x="19025" y="20343"/>
                </a:cubicBezTo>
                <a:cubicBezTo>
                  <a:pt x="19000" y="20343"/>
                  <a:pt x="18949" y="20338"/>
                  <a:pt x="18911" y="20332"/>
                </a:cubicBezTo>
                <a:cubicBezTo>
                  <a:pt x="18872" y="20326"/>
                  <a:pt x="18806" y="20319"/>
                  <a:pt x="18763" y="20317"/>
                </a:cubicBezTo>
                <a:lnTo>
                  <a:pt x="18686" y="20312"/>
                </a:lnTo>
                <a:lnTo>
                  <a:pt x="18658" y="20339"/>
                </a:lnTo>
                <a:cubicBezTo>
                  <a:pt x="18642" y="20353"/>
                  <a:pt x="18616" y="20380"/>
                  <a:pt x="18600" y="20399"/>
                </a:cubicBezTo>
                <a:cubicBezTo>
                  <a:pt x="18584" y="20418"/>
                  <a:pt x="18565" y="20436"/>
                  <a:pt x="18556" y="20440"/>
                </a:cubicBezTo>
                <a:cubicBezTo>
                  <a:pt x="18537" y="20451"/>
                  <a:pt x="18411" y="20459"/>
                  <a:pt x="18055" y="20473"/>
                </a:cubicBezTo>
                <a:cubicBezTo>
                  <a:pt x="17751" y="20486"/>
                  <a:pt x="17643" y="20483"/>
                  <a:pt x="17579" y="20464"/>
                </a:cubicBezTo>
                <a:cubicBezTo>
                  <a:pt x="17535" y="20451"/>
                  <a:pt x="17458" y="20409"/>
                  <a:pt x="17442" y="20391"/>
                </a:cubicBezTo>
                <a:cubicBezTo>
                  <a:pt x="17435" y="20383"/>
                  <a:pt x="17429" y="20348"/>
                  <a:pt x="17426" y="20292"/>
                </a:cubicBezTo>
                <a:cubicBezTo>
                  <a:pt x="17423" y="20245"/>
                  <a:pt x="17418" y="20179"/>
                  <a:pt x="17415" y="20147"/>
                </a:cubicBezTo>
                <a:cubicBezTo>
                  <a:pt x="17410" y="20089"/>
                  <a:pt x="17410" y="20086"/>
                  <a:pt x="17430" y="20064"/>
                </a:cubicBezTo>
                <a:lnTo>
                  <a:pt x="17450" y="20040"/>
                </a:lnTo>
                <a:lnTo>
                  <a:pt x="17436" y="20007"/>
                </a:lnTo>
                <a:cubicBezTo>
                  <a:pt x="17393" y="19911"/>
                  <a:pt x="17372" y="19773"/>
                  <a:pt x="17377" y="19612"/>
                </a:cubicBezTo>
                <a:cubicBezTo>
                  <a:pt x="17379" y="19547"/>
                  <a:pt x="17385" y="19472"/>
                  <a:pt x="17389" y="19446"/>
                </a:cubicBezTo>
                <a:cubicBezTo>
                  <a:pt x="17397" y="19398"/>
                  <a:pt x="17427" y="19305"/>
                  <a:pt x="17447" y="19266"/>
                </a:cubicBezTo>
                <a:cubicBezTo>
                  <a:pt x="17453" y="19255"/>
                  <a:pt x="17458" y="19234"/>
                  <a:pt x="17458" y="19220"/>
                </a:cubicBezTo>
                <a:cubicBezTo>
                  <a:pt x="17458" y="19195"/>
                  <a:pt x="17481" y="19163"/>
                  <a:pt x="17498" y="19163"/>
                </a:cubicBezTo>
                <a:cubicBezTo>
                  <a:pt x="17502" y="19163"/>
                  <a:pt x="17505" y="19158"/>
                  <a:pt x="17505" y="19151"/>
                </a:cubicBezTo>
                <a:cubicBezTo>
                  <a:pt x="17505" y="19145"/>
                  <a:pt x="17515" y="19094"/>
                  <a:pt x="17529" y="19038"/>
                </a:cubicBezTo>
                <a:lnTo>
                  <a:pt x="17553" y="18937"/>
                </a:lnTo>
                <a:lnTo>
                  <a:pt x="17553" y="18633"/>
                </a:lnTo>
                <a:cubicBezTo>
                  <a:pt x="17553" y="18465"/>
                  <a:pt x="17550" y="18297"/>
                  <a:pt x="17548" y="18258"/>
                </a:cubicBezTo>
                <a:cubicBezTo>
                  <a:pt x="17542" y="18171"/>
                  <a:pt x="17514" y="17958"/>
                  <a:pt x="17505" y="17928"/>
                </a:cubicBezTo>
                <a:cubicBezTo>
                  <a:pt x="17501" y="17916"/>
                  <a:pt x="17492" y="17880"/>
                  <a:pt x="17484" y="17848"/>
                </a:cubicBezTo>
                <a:cubicBezTo>
                  <a:pt x="17474" y="17804"/>
                  <a:pt x="17466" y="17786"/>
                  <a:pt x="17451" y="17775"/>
                </a:cubicBezTo>
                <a:cubicBezTo>
                  <a:pt x="17440" y="17767"/>
                  <a:pt x="17412" y="17743"/>
                  <a:pt x="17388" y="17721"/>
                </a:cubicBezTo>
                <a:cubicBezTo>
                  <a:pt x="17365" y="17700"/>
                  <a:pt x="17327" y="17669"/>
                  <a:pt x="17304" y="17653"/>
                </a:cubicBezTo>
                <a:cubicBezTo>
                  <a:pt x="17281" y="17638"/>
                  <a:pt x="17258" y="17614"/>
                  <a:pt x="17252" y="17602"/>
                </a:cubicBezTo>
                <a:cubicBezTo>
                  <a:pt x="17246" y="17590"/>
                  <a:pt x="17238" y="17574"/>
                  <a:pt x="17233" y="17568"/>
                </a:cubicBezTo>
                <a:cubicBezTo>
                  <a:pt x="17217" y="17544"/>
                  <a:pt x="17155" y="17412"/>
                  <a:pt x="17130" y="17349"/>
                </a:cubicBezTo>
                <a:cubicBezTo>
                  <a:pt x="17071" y="17198"/>
                  <a:pt x="17063" y="17088"/>
                  <a:pt x="17105" y="16991"/>
                </a:cubicBezTo>
                <a:lnTo>
                  <a:pt x="17119" y="16960"/>
                </a:lnTo>
                <a:lnTo>
                  <a:pt x="17088" y="16899"/>
                </a:lnTo>
                <a:cubicBezTo>
                  <a:pt x="17071" y="16865"/>
                  <a:pt x="17049" y="16821"/>
                  <a:pt x="17040" y="16800"/>
                </a:cubicBezTo>
                <a:cubicBezTo>
                  <a:pt x="17030" y="16780"/>
                  <a:pt x="17018" y="16753"/>
                  <a:pt x="17012" y="16741"/>
                </a:cubicBezTo>
                <a:cubicBezTo>
                  <a:pt x="16984" y="16680"/>
                  <a:pt x="16934" y="16560"/>
                  <a:pt x="16899" y="16472"/>
                </a:cubicBezTo>
                <a:cubicBezTo>
                  <a:pt x="16879" y="16418"/>
                  <a:pt x="16851" y="16356"/>
                  <a:pt x="16839" y="16334"/>
                </a:cubicBezTo>
                <a:cubicBezTo>
                  <a:pt x="16825" y="16311"/>
                  <a:pt x="16805" y="16253"/>
                  <a:pt x="16788" y="16186"/>
                </a:cubicBezTo>
                <a:cubicBezTo>
                  <a:pt x="16751" y="16040"/>
                  <a:pt x="16737" y="16001"/>
                  <a:pt x="16644" y="15780"/>
                </a:cubicBezTo>
                <a:cubicBezTo>
                  <a:pt x="16601" y="15676"/>
                  <a:pt x="16563" y="15577"/>
                  <a:pt x="16561" y="15560"/>
                </a:cubicBezTo>
                <a:cubicBezTo>
                  <a:pt x="16557" y="15529"/>
                  <a:pt x="16559" y="15526"/>
                  <a:pt x="16607" y="15477"/>
                </a:cubicBezTo>
                <a:cubicBezTo>
                  <a:pt x="16634" y="15450"/>
                  <a:pt x="16670" y="15407"/>
                  <a:pt x="16687" y="15383"/>
                </a:cubicBezTo>
                <a:cubicBezTo>
                  <a:pt x="16704" y="15358"/>
                  <a:pt x="16722" y="15335"/>
                  <a:pt x="16726" y="15331"/>
                </a:cubicBezTo>
                <a:cubicBezTo>
                  <a:pt x="16731" y="15326"/>
                  <a:pt x="16748" y="15304"/>
                  <a:pt x="16764" y="15280"/>
                </a:cubicBezTo>
                <a:lnTo>
                  <a:pt x="16795" y="15239"/>
                </a:lnTo>
                <a:lnTo>
                  <a:pt x="16769" y="15170"/>
                </a:lnTo>
                <a:cubicBezTo>
                  <a:pt x="16755" y="15132"/>
                  <a:pt x="16739" y="15086"/>
                  <a:pt x="16734" y="15068"/>
                </a:cubicBezTo>
                <a:cubicBezTo>
                  <a:pt x="16728" y="15049"/>
                  <a:pt x="16712" y="15001"/>
                  <a:pt x="16699" y="14960"/>
                </a:cubicBezTo>
                <a:cubicBezTo>
                  <a:pt x="16685" y="14919"/>
                  <a:pt x="16661" y="14836"/>
                  <a:pt x="16645" y="14775"/>
                </a:cubicBezTo>
                <a:cubicBezTo>
                  <a:pt x="16628" y="14713"/>
                  <a:pt x="16606" y="14638"/>
                  <a:pt x="16595" y="14608"/>
                </a:cubicBezTo>
                <a:cubicBezTo>
                  <a:pt x="16551" y="14478"/>
                  <a:pt x="16506" y="14317"/>
                  <a:pt x="16481" y="14193"/>
                </a:cubicBezTo>
                <a:cubicBezTo>
                  <a:pt x="16471" y="14142"/>
                  <a:pt x="16459" y="14126"/>
                  <a:pt x="16364" y="14031"/>
                </a:cubicBezTo>
                <a:cubicBezTo>
                  <a:pt x="16255" y="13925"/>
                  <a:pt x="16251" y="13918"/>
                  <a:pt x="16255" y="13871"/>
                </a:cubicBezTo>
                <a:cubicBezTo>
                  <a:pt x="16257" y="13849"/>
                  <a:pt x="16268" y="13793"/>
                  <a:pt x="16280" y="13747"/>
                </a:cubicBezTo>
                <a:lnTo>
                  <a:pt x="16302" y="13662"/>
                </a:lnTo>
                <a:lnTo>
                  <a:pt x="16243" y="13610"/>
                </a:lnTo>
                <a:cubicBezTo>
                  <a:pt x="16167" y="13542"/>
                  <a:pt x="16076" y="13473"/>
                  <a:pt x="15991" y="13417"/>
                </a:cubicBezTo>
                <a:cubicBezTo>
                  <a:pt x="15891" y="13351"/>
                  <a:pt x="15854" y="13325"/>
                  <a:pt x="15806" y="13283"/>
                </a:cubicBezTo>
                <a:cubicBezTo>
                  <a:pt x="15759" y="13243"/>
                  <a:pt x="15794" y="13256"/>
                  <a:pt x="15393" y="13135"/>
                </a:cubicBezTo>
                <a:cubicBezTo>
                  <a:pt x="15175" y="13069"/>
                  <a:pt x="15063" y="13043"/>
                  <a:pt x="14894" y="13020"/>
                </a:cubicBezTo>
                <a:cubicBezTo>
                  <a:pt x="14729" y="12998"/>
                  <a:pt x="14530" y="12963"/>
                  <a:pt x="14446" y="12943"/>
                </a:cubicBezTo>
                <a:cubicBezTo>
                  <a:pt x="14422" y="12937"/>
                  <a:pt x="14362" y="12925"/>
                  <a:pt x="14313" y="12917"/>
                </a:cubicBezTo>
                <a:cubicBezTo>
                  <a:pt x="14198" y="12897"/>
                  <a:pt x="13963" y="12826"/>
                  <a:pt x="13708" y="12735"/>
                </a:cubicBezTo>
                <a:cubicBezTo>
                  <a:pt x="13576" y="12686"/>
                  <a:pt x="13564" y="12681"/>
                  <a:pt x="13484" y="12633"/>
                </a:cubicBezTo>
                <a:cubicBezTo>
                  <a:pt x="13410" y="12588"/>
                  <a:pt x="13246" y="12518"/>
                  <a:pt x="13200" y="12510"/>
                </a:cubicBezTo>
                <a:cubicBezTo>
                  <a:pt x="13177" y="12507"/>
                  <a:pt x="13173" y="12510"/>
                  <a:pt x="13100" y="12598"/>
                </a:cubicBezTo>
                <a:cubicBezTo>
                  <a:pt x="13057" y="12649"/>
                  <a:pt x="13014" y="12702"/>
                  <a:pt x="13004" y="12715"/>
                </a:cubicBezTo>
                <a:cubicBezTo>
                  <a:pt x="12993" y="12729"/>
                  <a:pt x="12940" y="12793"/>
                  <a:pt x="12888" y="12856"/>
                </a:cubicBezTo>
                <a:cubicBezTo>
                  <a:pt x="12834" y="12920"/>
                  <a:pt x="12775" y="12993"/>
                  <a:pt x="12756" y="13017"/>
                </a:cubicBezTo>
                <a:cubicBezTo>
                  <a:pt x="12736" y="13041"/>
                  <a:pt x="12719" y="13063"/>
                  <a:pt x="12717" y="13065"/>
                </a:cubicBezTo>
                <a:cubicBezTo>
                  <a:pt x="12698" y="13081"/>
                  <a:pt x="12649" y="13158"/>
                  <a:pt x="12605" y="13239"/>
                </a:cubicBezTo>
                <a:cubicBezTo>
                  <a:pt x="12549" y="13341"/>
                  <a:pt x="12508" y="13415"/>
                  <a:pt x="12482" y="13458"/>
                </a:cubicBezTo>
                <a:cubicBezTo>
                  <a:pt x="12465" y="13488"/>
                  <a:pt x="12429" y="13552"/>
                  <a:pt x="12361" y="13677"/>
                </a:cubicBezTo>
                <a:cubicBezTo>
                  <a:pt x="12334" y="13726"/>
                  <a:pt x="12297" y="13792"/>
                  <a:pt x="12279" y="13825"/>
                </a:cubicBezTo>
                <a:cubicBezTo>
                  <a:pt x="12206" y="13958"/>
                  <a:pt x="12055" y="14237"/>
                  <a:pt x="11962" y="14411"/>
                </a:cubicBezTo>
                <a:cubicBezTo>
                  <a:pt x="11867" y="14589"/>
                  <a:pt x="11809" y="14696"/>
                  <a:pt x="11750" y="14800"/>
                </a:cubicBezTo>
                <a:cubicBezTo>
                  <a:pt x="11735" y="14827"/>
                  <a:pt x="11706" y="14881"/>
                  <a:pt x="11685" y="14919"/>
                </a:cubicBezTo>
                <a:cubicBezTo>
                  <a:pt x="11664" y="14958"/>
                  <a:pt x="11633" y="15013"/>
                  <a:pt x="11617" y="15042"/>
                </a:cubicBezTo>
                <a:cubicBezTo>
                  <a:pt x="11560" y="15145"/>
                  <a:pt x="11525" y="15206"/>
                  <a:pt x="11502" y="15246"/>
                </a:cubicBezTo>
                <a:cubicBezTo>
                  <a:pt x="11471" y="15301"/>
                  <a:pt x="11378" y="15462"/>
                  <a:pt x="11369" y="15476"/>
                </a:cubicBezTo>
                <a:cubicBezTo>
                  <a:pt x="11365" y="15482"/>
                  <a:pt x="11343" y="15518"/>
                  <a:pt x="11321" y="15556"/>
                </a:cubicBezTo>
                <a:cubicBezTo>
                  <a:pt x="11298" y="15594"/>
                  <a:pt x="11274" y="15634"/>
                  <a:pt x="11268" y="15645"/>
                </a:cubicBezTo>
                <a:cubicBezTo>
                  <a:pt x="11061" y="15978"/>
                  <a:pt x="10942" y="16149"/>
                  <a:pt x="10811" y="16307"/>
                </a:cubicBezTo>
                <a:cubicBezTo>
                  <a:pt x="10778" y="16347"/>
                  <a:pt x="10734" y="16404"/>
                  <a:pt x="10711" y="16435"/>
                </a:cubicBezTo>
                <a:cubicBezTo>
                  <a:pt x="10648" y="16526"/>
                  <a:pt x="10538" y="16630"/>
                  <a:pt x="10422" y="16709"/>
                </a:cubicBezTo>
                <a:cubicBezTo>
                  <a:pt x="10402" y="16722"/>
                  <a:pt x="10360" y="16752"/>
                  <a:pt x="10329" y="16776"/>
                </a:cubicBezTo>
                <a:cubicBezTo>
                  <a:pt x="10266" y="16822"/>
                  <a:pt x="10118" y="16894"/>
                  <a:pt x="9965" y="16952"/>
                </a:cubicBezTo>
                <a:cubicBezTo>
                  <a:pt x="9837" y="17000"/>
                  <a:pt x="9538" y="17096"/>
                  <a:pt x="9196" y="17197"/>
                </a:cubicBezTo>
                <a:cubicBezTo>
                  <a:pt x="9089" y="17229"/>
                  <a:pt x="8681" y="17358"/>
                  <a:pt x="8425" y="17441"/>
                </a:cubicBezTo>
                <a:cubicBezTo>
                  <a:pt x="8096" y="17547"/>
                  <a:pt x="8016" y="17572"/>
                  <a:pt x="7864" y="17613"/>
                </a:cubicBezTo>
                <a:cubicBezTo>
                  <a:pt x="7754" y="17642"/>
                  <a:pt x="7567" y="17698"/>
                  <a:pt x="7500" y="17721"/>
                </a:cubicBezTo>
                <a:cubicBezTo>
                  <a:pt x="7484" y="17727"/>
                  <a:pt x="7404" y="17761"/>
                  <a:pt x="7322" y="17796"/>
                </a:cubicBezTo>
                <a:cubicBezTo>
                  <a:pt x="7189" y="17854"/>
                  <a:pt x="7163" y="17868"/>
                  <a:pt x="7067" y="17938"/>
                </a:cubicBezTo>
                <a:cubicBezTo>
                  <a:pt x="6943" y="18028"/>
                  <a:pt x="6832" y="18098"/>
                  <a:pt x="6663" y="18195"/>
                </a:cubicBezTo>
                <a:cubicBezTo>
                  <a:pt x="6571" y="18248"/>
                  <a:pt x="6556" y="18261"/>
                  <a:pt x="6530" y="18308"/>
                </a:cubicBezTo>
                <a:cubicBezTo>
                  <a:pt x="6495" y="18372"/>
                  <a:pt x="6402" y="18535"/>
                  <a:pt x="6395" y="18544"/>
                </a:cubicBezTo>
                <a:cubicBezTo>
                  <a:pt x="6379" y="18565"/>
                  <a:pt x="6138" y="19017"/>
                  <a:pt x="6105" y="19088"/>
                </a:cubicBezTo>
                <a:cubicBezTo>
                  <a:pt x="6077" y="19150"/>
                  <a:pt x="6077" y="19150"/>
                  <a:pt x="6090" y="19175"/>
                </a:cubicBezTo>
                <a:cubicBezTo>
                  <a:pt x="6104" y="19199"/>
                  <a:pt x="6104" y="19199"/>
                  <a:pt x="6078" y="19238"/>
                </a:cubicBezTo>
                <a:cubicBezTo>
                  <a:pt x="6001" y="19356"/>
                  <a:pt x="5872" y="19524"/>
                  <a:pt x="5850" y="19536"/>
                </a:cubicBezTo>
                <a:cubicBezTo>
                  <a:pt x="5837" y="19543"/>
                  <a:pt x="5793" y="19529"/>
                  <a:pt x="5656" y="19475"/>
                </a:cubicBezTo>
                <a:cubicBezTo>
                  <a:pt x="5592" y="19449"/>
                  <a:pt x="5522" y="19422"/>
                  <a:pt x="5501" y="19414"/>
                </a:cubicBezTo>
                <a:cubicBezTo>
                  <a:pt x="5405" y="19379"/>
                  <a:pt x="5078" y="19213"/>
                  <a:pt x="5009" y="19165"/>
                </a:cubicBezTo>
                <a:cubicBezTo>
                  <a:pt x="4918" y="19102"/>
                  <a:pt x="4892" y="19082"/>
                  <a:pt x="4851" y="19045"/>
                </a:cubicBezTo>
                <a:cubicBezTo>
                  <a:pt x="4826" y="19022"/>
                  <a:pt x="4801" y="19001"/>
                  <a:pt x="4797" y="18997"/>
                </a:cubicBezTo>
                <a:cubicBezTo>
                  <a:pt x="4792" y="18992"/>
                  <a:pt x="4756" y="18961"/>
                  <a:pt x="4717" y="18928"/>
                </a:cubicBezTo>
                <a:cubicBezTo>
                  <a:pt x="4678" y="18894"/>
                  <a:pt x="4642" y="18867"/>
                  <a:pt x="4637" y="18867"/>
                </a:cubicBezTo>
                <a:cubicBezTo>
                  <a:pt x="4632" y="18867"/>
                  <a:pt x="4616" y="18877"/>
                  <a:pt x="4603" y="18891"/>
                </a:cubicBezTo>
                <a:cubicBezTo>
                  <a:pt x="4580" y="18913"/>
                  <a:pt x="4578" y="18921"/>
                  <a:pt x="4570" y="18990"/>
                </a:cubicBezTo>
                <a:cubicBezTo>
                  <a:pt x="4564" y="19041"/>
                  <a:pt x="4564" y="19076"/>
                  <a:pt x="4569" y="19103"/>
                </a:cubicBezTo>
                <a:cubicBezTo>
                  <a:pt x="4573" y="19123"/>
                  <a:pt x="4575" y="19148"/>
                  <a:pt x="4572" y="19158"/>
                </a:cubicBezTo>
                <a:cubicBezTo>
                  <a:pt x="4566" y="19184"/>
                  <a:pt x="4532" y="19216"/>
                  <a:pt x="4511" y="19216"/>
                </a:cubicBezTo>
                <a:cubicBezTo>
                  <a:pt x="4474" y="19216"/>
                  <a:pt x="4409" y="19325"/>
                  <a:pt x="4412" y="19383"/>
                </a:cubicBezTo>
                <a:cubicBezTo>
                  <a:pt x="4412" y="19396"/>
                  <a:pt x="4404" y="19422"/>
                  <a:pt x="4392" y="19442"/>
                </a:cubicBezTo>
                <a:cubicBezTo>
                  <a:pt x="4377" y="19466"/>
                  <a:pt x="4371" y="19490"/>
                  <a:pt x="4369" y="19519"/>
                </a:cubicBezTo>
                <a:cubicBezTo>
                  <a:pt x="4368" y="19542"/>
                  <a:pt x="4361" y="19576"/>
                  <a:pt x="4352" y="19594"/>
                </a:cubicBezTo>
                <a:cubicBezTo>
                  <a:pt x="4343" y="19612"/>
                  <a:pt x="4335" y="19646"/>
                  <a:pt x="4333" y="19670"/>
                </a:cubicBezTo>
                <a:cubicBezTo>
                  <a:pt x="4331" y="19694"/>
                  <a:pt x="4324" y="19719"/>
                  <a:pt x="4318" y="19726"/>
                </a:cubicBezTo>
                <a:cubicBezTo>
                  <a:pt x="4301" y="19744"/>
                  <a:pt x="4281" y="19807"/>
                  <a:pt x="4281" y="19838"/>
                </a:cubicBezTo>
                <a:cubicBezTo>
                  <a:pt x="4281" y="19853"/>
                  <a:pt x="4273" y="19876"/>
                  <a:pt x="4264" y="19890"/>
                </a:cubicBezTo>
                <a:cubicBezTo>
                  <a:pt x="4238" y="19932"/>
                  <a:pt x="4218" y="20020"/>
                  <a:pt x="4216" y="20109"/>
                </a:cubicBezTo>
                <a:cubicBezTo>
                  <a:pt x="4214" y="20164"/>
                  <a:pt x="4209" y="20204"/>
                  <a:pt x="4200" y="20230"/>
                </a:cubicBezTo>
                <a:cubicBezTo>
                  <a:pt x="4186" y="20268"/>
                  <a:pt x="4186" y="20269"/>
                  <a:pt x="4202" y="20307"/>
                </a:cubicBezTo>
                <a:cubicBezTo>
                  <a:pt x="4211" y="20327"/>
                  <a:pt x="4221" y="20367"/>
                  <a:pt x="4223" y="20394"/>
                </a:cubicBezTo>
                <a:cubicBezTo>
                  <a:pt x="4225" y="20421"/>
                  <a:pt x="4231" y="20453"/>
                  <a:pt x="4236" y="20466"/>
                </a:cubicBezTo>
                <a:cubicBezTo>
                  <a:pt x="4240" y="20478"/>
                  <a:pt x="4246" y="20544"/>
                  <a:pt x="4250" y="20614"/>
                </a:cubicBezTo>
                <a:cubicBezTo>
                  <a:pt x="4254" y="20708"/>
                  <a:pt x="4262" y="20769"/>
                  <a:pt x="4279" y="20851"/>
                </a:cubicBezTo>
                <a:cubicBezTo>
                  <a:pt x="4293" y="20912"/>
                  <a:pt x="4307" y="20999"/>
                  <a:pt x="4313" y="21043"/>
                </a:cubicBezTo>
                <a:cubicBezTo>
                  <a:pt x="4329" y="21186"/>
                  <a:pt x="4301" y="21286"/>
                  <a:pt x="4216" y="21393"/>
                </a:cubicBezTo>
                <a:cubicBezTo>
                  <a:pt x="4196" y="21417"/>
                  <a:pt x="4171" y="21451"/>
                  <a:pt x="4160" y="21467"/>
                </a:cubicBezTo>
                <a:cubicBezTo>
                  <a:pt x="4134" y="21505"/>
                  <a:pt x="4081" y="21546"/>
                  <a:pt x="4021" y="21575"/>
                </a:cubicBezTo>
                <a:cubicBezTo>
                  <a:pt x="4021" y="21575"/>
                  <a:pt x="4021" y="21575"/>
                  <a:pt x="4021" y="21575"/>
                </a:cubicBezTo>
                <a:close/>
              </a:path>
            </a:pathLst>
          </a:custGeom>
          <a:solidFill>
            <a:srgbClr val="222A35">
              <a:alpha val="60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13268" name="Group 13268"/>
          <p:cNvGrpSpPr/>
          <p:nvPr/>
        </p:nvGrpSpPr>
        <p:grpSpPr>
          <a:xfrm>
            <a:off x="5450610" y="1403971"/>
            <a:ext cx="1306260" cy="1635803"/>
            <a:chOff x="-20424" y="-156704"/>
            <a:chExt cx="2413287" cy="1949605"/>
          </a:xfrm>
        </p:grpSpPr>
        <p:sp>
          <p:nvSpPr>
            <p:cNvPr id="13266" name="Shape 13266"/>
            <p:cNvSpPr/>
            <p:nvPr/>
          </p:nvSpPr>
          <p:spPr>
            <a:xfrm rot="21589406">
              <a:off x="28898" y="-156704"/>
              <a:ext cx="2363965" cy="555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l">
                <a:lnSpc>
                  <a:spcPts val="3000"/>
                </a:lnSpc>
                <a:spcBef>
                  <a:spcPts val="400"/>
                </a:spcBef>
                <a:defRPr sz="3000" spc="0">
                  <a:solidFill>
                    <a:srgbClr val="FBAE17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en-US" sz="1500" b="1" dirty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4: </a:t>
              </a:r>
              <a:endParaRPr sz="1500" b="1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67" name="Shape 13267"/>
            <p:cNvSpPr/>
            <p:nvPr/>
          </p:nvSpPr>
          <p:spPr>
            <a:xfrm>
              <a:off x="-20424" y="869592"/>
              <a:ext cx="2355130" cy="9233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algn="l">
                <a:lnSpc>
                  <a:spcPct val="130000"/>
                </a:lnSpc>
                <a:defRPr sz="1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en-US" sz="1200" dirty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Get a price estimation for the professional services required to deploy Microsoft 365 and migrate the data.</a:t>
              </a:r>
              <a:endParaRPr lang="en-US" sz="12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73" name="Group 13273"/>
          <p:cNvGrpSpPr/>
          <p:nvPr/>
        </p:nvGrpSpPr>
        <p:grpSpPr>
          <a:xfrm>
            <a:off x="5384415" y="3542253"/>
            <a:ext cx="275324" cy="1518585"/>
            <a:chOff x="0" y="-1715464"/>
            <a:chExt cx="614722" cy="3689518"/>
          </a:xfrm>
        </p:grpSpPr>
        <p:sp>
          <p:nvSpPr>
            <p:cNvPr id="13269" name="Shape 13269"/>
            <p:cNvSpPr/>
            <p:nvPr/>
          </p:nvSpPr>
          <p:spPr>
            <a:xfrm>
              <a:off x="0" y="1359331"/>
              <a:ext cx="614723" cy="614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1600"/>
            </a:p>
          </p:txBody>
        </p:sp>
        <p:grpSp>
          <p:nvGrpSpPr>
            <p:cNvPr id="13272" name="Group 13272"/>
            <p:cNvGrpSpPr/>
            <p:nvPr/>
          </p:nvGrpSpPr>
          <p:grpSpPr>
            <a:xfrm>
              <a:off x="138504" y="-1715465"/>
              <a:ext cx="333300" cy="3537147"/>
              <a:chOff x="0" y="0"/>
              <a:chExt cx="333298" cy="3537146"/>
            </a:xfrm>
          </p:grpSpPr>
          <p:sp>
            <p:nvSpPr>
              <p:cNvPr id="13270" name="Shape 13270"/>
              <p:cNvSpPr/>
              <p:nvPr/>
            </p:nvSpPr>
            <p:spPr>
              <a:xfrm flipV="1">
                <a:off x="166649" y="-1"/>
                <a:ext cx="1" cy="3485252"/>
              </a:xfrm>
              <a:prstGeom prst="line">
                <a:avLst/>
              </a:prstGeom>
              <a:noFill/>
              <a:ln w="38100" cap="rnd">
                <a:solidFill>
                  <a:srgbClr val="A6AAA9"/>
                </a:solidFill>
                <a:custDash>
                  <a:ds d="1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13271" name="Shape 13271"/>
              <p:cNvSpPr/>
              <p:nvPr/>
            </p:nvSpPr>
            <p:spPr>
              <a:xfrm>
                <a:off x="0" y="3203847"/>
                <a:ext cx="333299" cy="333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</p:grpSp>
      </p:grpSp>
      <p:sp>
        <p:nvSpPr>
          <p:cNvPr id="13274" name="Shape 13274"/>
          <p:cNvSpPr/>
          <p:nvPr/>
        </p:nvSpPr>
        <p:spPr>
          <a:xfrm>
            <a:off x="6999144" y="3582278"/>
            <a:ext cx="837660" cy="92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96" extrusionOk="0">
                <a:moveTo>
                  <a:pt x="6498" y="8023"/>
                </a:moveTo>
                <a:cubicBezTo>
                  <a:pt x="6500" y="8020"/>
                  <a:pt x="6524" y="8017"/>
                  <a:pt x="6551" y="8015"/>
                </a:cubicBezTo>
                <a:cubicBezTo>
                  <a:pt x="6620" y="8011"/>
                  <a:pt x="6711" y="7962"/>
                  <a:pt x="6765" y="7900"/>
                </a:cubicBezTo>
                <a:cubicBezTo>
                  <a:pt x="6790" y="7871"/>
                  <a:pt x="6780" y="7863"/>
                  <a:pt x="6727" y="7869"/>
                </a:cubicBezTo>
                <a:cubicBezTo>
                  <a:pt x="6670" y="7875"/>
                  <a:pt x="6625" y="7860"/>
                  <a:pt x="6577" y="7816"/>
                </a:cubicBezTo>
                <a:cubicBezTo>
                  <a:pt x="6538" y="7780"/>
                  <a:pt x="6535" y="7776"/>
                  <a:pt x="6535" y="7743"/>
                </a:cubicBezTo>
                <a:cubicBezTo>
                  <a:pt x="6535" y="7722"/>
                  <a:pt x="6541" y="7695"/>
                  <a:pt x="6550" y="7678"/>
                </a:cubicBezTo>
                <a:cubicBezTo>
                  <a:pt x="6572" y="7638"/>
                  <a:pt x="6571" y="7619"/>
                  <a:pt x="6547" y="7619"/>
                </a:cubicBezTo>
                <a:cubicBezTo>
                  <a:pt x="6522" y="7619"/>
                  <a:pt x="6435" y="7562"/>
                  <a:pt x="6412" y="7530"/>
                </a:cubicBezTo>
                <a:cubicBezTo>
                  <a:pt x="6395" y="7506"/>
                  <a:pt x="6394" y="7499"/>
                  <a:pt x="6399" y="7440"/>
                </a:cubicBezTo>
                <a:cubicBezTo>
                  <a:pt x="6403" y="7379"/>
                  <a:pt x="6403" y="7376"/>
                  <a:pt x="6386" y="7369"/>
                </a:cubicBezTo>
                <a:cubicBezTo>
                  <a:pt x="6357" y="7356"/>
                  <a:pt x="6318" y="7322"/>
                  <a:pt x="6296" y="7289"/>
                </a:cubicBezTo>
                <a:cubicBezTo>
                  <a:pt x="6278" y="7263"/>
                  <a:pt x="6276" y="7251"/>
                  <a:pt x="6275" y="7197"/>
                </a:cubicBezTo>
                <a:cubicBezTo>
                  <a:pt x="6275" y="7137"/>
                  <a:pt x="6275" y="7136"/>
                  <a:pt x="6251" y="7122"/>
                </a:cubicBezTo>
                <a:cubicBezTo>
                  <a:pt x="6238" y="7114"/>
                  <a:pt x="6222" y="7098"/>
                  <a:pt x="6217" y="7085"/>
                </a:cubicBezTo>
                <a:cubicBezTo>
                  <a:pt x="6211" y="7073"/>
                  <a:pt x="6204" y="7062"/>
                  <a:pt x="6201" y="7062"/>
                </a:cubicBezTo>
                <a:cubicBezTo>
                  <a:pt x="6198" y="7062"/>
                  <a:pt x="6194" y="7053"/>
                  <a:pt x="6192" y="7042"/>
                </a:cubicBezTo>
                <a:cubicBezTo>
                  <a:pt x="6189" y="7030"/>
                  <a:pt x="6178" y="6996"/>
                  <a:pt x="6167" y="6966"/>
                </a:cubicBezTo>
                <a:cubicBezTo>
                  <a:pt x="6149" y="6919"/>
                  <a:pt x="6147" y="6907"/>
                  <a:pt x="6154" y="6885"/>
                </a:cubicBezTo>
                <a:cubicBezTo>
                  <a:pt x="6159" y="6871"/>
                  <a:pt x="6161" y="6858"/>
                  <a:pt x="6159" y="6856"/>
                </a:cubicBezTo>
                <a:cubicBezTo>
                  <a:pt x="6151" y="6847"/>
                  <a:pt x="6023" y="6918"/>
                  <a:pt x="5974" y="6959"/>
                </a:cubicBezTo>
                <a:cubicBezTo>
                  <a:pt x="5965" y="6967"/>
                  <a:pt x="5951" y="6977"/>
                  <a:pt x="5942" y="6984"/>
                </a:cubicBezTo>
                <a:cubicBezTo>
                  <a:pt x="5927" y="6994"/>
                  <a:pt x="5928" y="6997"/>
                  <a:pt x="5979" y="7093"/>
                </a:cubicBezTo>
                <a:cubicBezTo>
                  <a:pt x="6008" y="7148"/>
                  <a:pt x="6058" y="7240"/>
                  <a:pt x="6090" y="7300"/>
                </a:cubicBezTo>
                <a:cubicBezTo>
                  <a:pt x="6123" y="7359"/>
                  <a:pt x="6210" y="7522"/>
                  <a:pt x="6285" y="7663"/>
                </a:cubicBezTo>
                <a:cubicBezTo>
                  <a:pt x="6360" y="7804"/>
                  <a:pt x="6434" y="7942"/>
                  <a:pt x="6450" y="7971"/>
                </a:cubicBezTo>
                <a:cubicBezTo>
                  <a:pt x="6476" y="8020"/>
                  <a:pt x="6488" y="8032"/>
                  <a:pt x="6498" y="8023"/>
                </a:cubicBezTo>
                <a:close/>
                <a:moveTo>
                  <a:pt x="4021" y="21575"/>
                </a:moveTo>
                <a:cubicBezTo>
                  <a:pt x="3977" y="21597"/>
                  <a:pt x="3971" y="21598"/>
                  <a:pt x="3908" y="21594"/>
                </a:cubicBezTo>
                <a:cubicBezTo>
                  <a:pt x="3841" y="21591"/>
                  <a:pt x="3782" y="21572"/>
                  <a:pt x="3761" y="21548"/>
                </a:cubicBezTo>
                <a:cubicBezTo>
                  <a:pt x="3756" y="21542"/>
                  <a:pt x="3748" y="21538"/>
                  <a:pt x="3743" y="21538"/>
                </a:cubicBezTo>
                <a:cubicBezTo>
                  <a:pt x="3719" y="21538"/>
                  <a:pt x="3415" y="21221"/>
                  <a:pt x="3324" y="21100"/>
                </a:cubicBezTo>
                <a:cubicBezTo>
                  <a:pt x="3315" y="21089"/>
                  <a:pt x="3301" y="21070"/>
                  <a:pt x="3293" y="21059"/>
                </a:cubicBezTo>
                <a:cubicBezTo>
                  <a:pt x="3284" y="21048"/>
                  <a:pt x="3270" y="21030"/>
                  <a:pt x="3262" y="21019"/>
                </a:cubicBezTo>
                <a:cubicBezTo>
                  <a:pt x="3242" y="20996"/>
                  <a:pt x="3169" y="20888"/>
                  <a:pt x="3107" y="20792"/>
                </a:cubicBezTo>
                <a:cubicBezTo>
                  <a:pt x="3061" y="20720"/>
                  <a:pt x="2938" y="20490"/>
                  <a:pt x="2910" y="20421"/>
                </a:cubicBezTo>
                <a:cubicBezTo>
                  <a:pt x="2900" y="20396"/>
                  <a:pt x="2889" y="20373"/>
                  <a:pt x="2886" y="20369"/>
                </a:cubicBezTo>
                <a:cubicBezTo>
                  <a:pt x="2880" y="20360"/>
                  <a:pt x="2837" y="20248"/>
                  <a:pt x="2825" y="20206"/>
                </a:cubicBezTo>
                <a:cubicBezTo>
                  <a:pt x="2798" y="20113"/>
                  <a:pt x="2776" y="20013"/>
                  <a:pt x="2761" y="19924"/>
                </a:cubicBezTo>
                <a:cubicBezTo>
                  <a:pt x="2747" y="19839"/>
                  <a:pt x="2748" y="19469"/>
                  <a:pt x="2762" y="19420"/>
                </a:cubicBezTo>
                <a:cubicBezTo>
                  <a:pt x="2770" y="19392"/>
                  <a:pt x="2771" y="19346"/>
                  <a:pt x="2767" y="19198"/>
                </a:cubicBezTo>
                <a:cubicBezTo>
                  <a:pt x="2763" y="19095"/>
                  <a:pt x="2759" y="18990"/>
                  <a:pt x="2756" y="18963"/>
                </a:cubicBezTo>
                <a:cubicBezTo>
                  <a:pt x="2751" y="18918"/>
                  <a:pt x="2749" y="18915"/>
                  <a:pt x="2731" y="18912"/>
                </a:cubicBezTo>
                <a:cubicBezTo>
                  <a:pt x="2720" y="18911"/>
                  <a:pt x="2692" y="18917"/>
                  <a:pt x="2669" y="18926"/>
                </a:cubicBezTo>
                <a:cubicBezTo>
                  <a:pt x="2630" y="18941"/>
                  <a:pt x="2628" y="18941"/>
                  <a:pt x="2615" y="18928"/>
                </a:cubicBezTo>
                <a:cubicBezTo>
                  <a:pt x="2601" y="18914"/>
                  <a:pt x="2544" y="18697"/>
                  <a:pt x="2516" y="18551"/>
                </a:cubicBezTo>
                <a:cubicBezTo>
                  <a:pt x="2419" y="18056"/>
                  <a:pt x="2417" y="17963"/>
                  <a:pt x="2502" y="17787"/>
                </a:cubicBezTo>
                <a:cubicBezTo>
                  <a:pt x="2532" y="17724"/>
                  <a:pt x="2581" y="17658"/>
                  <a:pt x="2611" y="17639"/>
                </a:cubicBezTo>
                <a:cubicBezTo>
                  <a:pt x="2641" y="17621"/>
                  <a:pt x="2672" y="17613"/>
                  <a:pt x="2739" y="17608"/>
                </a:cubicBezTo>
                <a:cubicBezTo>
                  <a:pt x="2771" y="17606"/>
                  <a:pt x="2821" y="17599"/>
                  <a:pt x="2850" y="17594"/>
                </a:cubicBezTo>
                <a:cubicBezTo>
                  <a:pt x="2879" y="17588"/>
                  <a:pt x="2916" y="17583"/>
                  <a:pt x="2933" y="17583"/>
                </a:cubicBezTo>
                <a:cubicBezTo>
                  <a:pt x="2949" y="17583"/>
                  <a:pt x="2993" y="17572"/>
                  <a:pt x="3031" y="17558"/>
                </a:cubicBezTo>
                <a:cubicBezTo>
                  <a:pt x="3162" y="17510"/>
                  <a:pt x="3269" y="17495"/>
                  <a:pt x="3487" y="17490"/>
                </a:cubicBezTo>
                <a:cubicBezTo>
                  <a:pt x="3603" y="17488"/>
                  <a:pt x="3616" y="17489"/>
                  <a:pt x="3693" y="17509"/>
                </a:cubicBezTo>
                <a:cubicBezTo>
                  <a:pt x="3738" y="17521"/>
                  <a:pt x="3794" y="17537"/>
                  <a:pt x="3819" y="17546"/>
                </a:cubicBezTo>
                <a:lnTo>
                  <a:pt x="3863" y="17562"/>
                </a:lnTo>
                <a:lnTo>
                  <a:pt x="3893" y="17536"/>
                </a:lnTo>
                <a:cubicBezTo>
                  <a:pt x="3909" y="17522"/>
                  <a:pt x="3964" y="17485"/>
                  <a:pt x="4014" y="17453"/>
                </a:cubicBezTo>
                <a:cubicBezTo>
                  <a:pt x="4211" y="17330"/>
                  <a:pt x="4229" y="17320"/>
                  <a:pt x="4247" y="17326"/>
                </a:cubicBezTo>
                <a:cubicBezTo>
                  <a:pt x="4254" y="17329"/>
                  <a:pt x="4298" y="17310"/>
                  <a:pt x="4349" y="17284"/>
                </a:cubicBezTo>
                <a:cubicBezTo>
                  <a:pt x="4399" y="17257"/>
                  <a:pt x="4464" y="17223"/>
                  <a:pt x="4494" y="17208"/>
                </a:cubicBezTo>
                <a:cubicBezTo>
                  <a:pt x="4524" y="17193"/>
                  <a:pt x="4571" y="17168"/>
                  <a:pt x="4598" y="17153"/>
                </a:cubicBezTo>
                <a:cubicBezTo>
                  <a:pt x="4626" y="17138"/>
                  <a:pt x="4666" y="17116"/>
                  <a:pt x="4687" y="17104"/>
                </a:cubicBezTo>
                <a:cubicBezTo>
                  <a:pt x="5006" y="16933"/>
                  <a:pt x="5118" y="16876"/>
                  <a:pt x="5183" y="16849"/>
                </a:cubicBezTo>
                <a:cubicBezTo>
                  <a:pt x="5226" y="16831"/>
                  <a:pt x="5275" y="16811"/>
                  <a:pt x="5292" y="16804"/>
                </a:cubicBezTo>
                <a:cubicBezTo>
                  <a:pt x="5408" y="16755"/>
                  <a:pt x="5562" y="16704"/>
                  <a:pt x="5805" y="16634"/>
                </a:cubicBezTo>
                <a:cubicBezTo>
                  <a:pt x="5891" y="16608"/>
                  <a:pt x="5980" y="16581"/>
                  <a:pt x="6003" y="16572"/>
                </a:cubicBezTo>
                <a:cubicBezTo>
                  <a:pt x="6060" y="16549"/>
                  <a:pt x="6192" y="16486"/>
                  <a:pt x="6204" y="16475"/>
                </a:cubicBezTo>
                <a:cubicBezTo>
                  <a:pt x="6209" y="16470"/>
                  <a:pt x="6221" y="16461"/>
                  <a:pt x="6231" y="16454"/>
                </a:cubicBezTo>
                <a:cubicBezTo>
                  <a:pt x="6258" y="16436"/>
                  <a:pt x="6332" y="16369"/>
                  <a:pt x="6527" y="16185"/>
                </a:cubicBezTo>
                <a:cubicBezTo>
                  <a:pt x="6799" y="15930"/>
                  <a:pt x="6874" y="15864"/>
                  <a:pt x="7039" y="15738"/>
                </a:cubicBezTo>
                <a:cubicBezTo>
                  <a:pt x="7279" y="15555"/>
                  <a:pt x="7397" y="15478"/>
                  <a:pt x="7476" y="15454"/>
                </a:cubicBezTo>
                <a:cubicBezTo>
                  <a:pt x="7493" y="15449"/>
                  <a:pt x="7521" y="15438"/>
                  <a:pt x="7538" y="15431"/>
                </a:cubicBezTo>
                <a:cubicBezTo>
                  <a:pt x="7610" y="15401"/>
                  <a:pt x="7745" y="15357"/>
                  <a:pt x="7768" y="15357"/>
                </a:cubicBezTo>
                <a:cubicBezTo>
                  <a:pt x="7780" y="15357"/>
                  <a:pt x="7854" y="15312"/>
                  <a:pt x="7935" y="15256"/>
                </a:cubicBezTo>
                <a:cubicBezTo>
                  <a:pt x="8023" y="15193"/>
                  <a:pt x="8180" y="15090"/>
                  <a:pt x="8226" y="15063"/>
                </a:cubicBezTo>
                <a:cubicBezTo>
                  <a:pt x="8252" y="15047"/>
                  <a:pt x="8275" y="15032"/>
                  <a:pt x="8277" y="15029"/>
                </a:cubicBezTo>
                <a:cubicBezTo>
                  <a:pt x="8278" y="15026"/>
                  <a:pt x="8283" y="15023"/>
                  <a:pt x="8287" y="15023"/>
                </a:cubicBezTo>
                <a:cubicBezTo>
                  <a:pt x="8290" y="15023"/>
                  <a:pt x="8307" y="15015"/>
                  <a:pt x="8323" y="15006"/>
                </a:cubicBezTo>
                <a:cubicBezTo>
                  <a:pt x="8339" y="14997"/>
                  <a:pt x="8383" y="14973"/>
                  <a:pt x="8421" y="14953"/>
                </a:cubicBezTo>
                <a:cubicBezTo>
                  <a:pt x="8460" y="14934"/>
                  <a:pt x="8495" y="14915"/>
                  <a:pt x="8499" y="14912"/>
                </a:cubicBezTo>
                <a:cubicBezTo>
                  <a:pt x="8506" y="14907"/>
                  <a:pt x="8528" y="14896"/>
                  <a:pt x="8704" y="14806"/>
                </a:cubicBezTo>
                <a:cubicBezTo>
                  <a:pt x="8745" y="14785"/>
                  <a:pt x="8780" y="14765"/>
                  <a:pt x="8784" y="14760"/>
                </a:cubicBezTo>
                <a:cubicBezTo>
                  <a:pt x="8787" y="14756"/>
                  <a:pt x="8789" y="14734"/>
                  <a:pt x="8789" y="14712"/>
                </a:cubicBezTo>
                <a:cubicBezTo>
                  <a:pt x="8790" y="14655"/>
                  <a:pt x="8810" y="14618"/>
                  <a:pt x="8868" y="14568"/>
                </a:cubicBezTo>
                <a:cubicBezTo>
                  <a:pt x="8927" y="14517"/>
                  <a:pt x="9002" y="14481"/>
                  <a:pt x="9088" y="14463"/>
                </a:cubicBezTo>
                <a:cubicBezTo>
                  <a:pt x="9193" y="14441"/>
                  <a:pt x="9208" y="14437"/>
                  <a:pt x="9208" y="14428"/>
                </a:cubicBezTo>
                <a:cubicBezTo>
                  <a:pt x="9209" y="14423"/>
                  <a:pt x="9208" y="14390"/>
                  <a:pt x="9208" y="14355"/>
                </a:cubicBezTo>
                <a:cubicBezTo>
                  <a:pt x="9207" y="14297"/>
                  <a:pt x="9209" y="14285"/>
                  <a:pt x="9229" y="14243"/>
                </a:cubicBezTo>
                <a:cubicBezTo>
                  <a:pt x="9242" y="14217"/>
                  <a:pt x="9263" y="14184"/>
                  <a:pt x="9275" y="14169"/>
                </a:cubicBezTo>
                <a:cubicBezTo>
                  <a:pt x="9288" y="14154"/>
                  <a:pt x="9305" y="14126"/>
                  <a:pt x="9312" y="14106"/>
                </a:cubicBezTo>
                <a:cubicBezTo>
                  <a:pt x="9320" y="14086"/>
                  <a:pt x="9335" y="14057"/>
                  <a:pt x="9346" y="14040"/>
                </a:cubicBezTo>
                <a:cubicBezTo>
                  <a:pt x="9365" y="14012"/>
                  <a:pt x="9366" y="14005"/>
                  <a:pt x="9367" y="13910"/>
                </a:cubicBezTo>
                <a:cubicBezTo>
                  <a:pt x="9368" y="13855"/>
                  <a:pt x="9372" y="13773"/>
                  <a:pt x="9377" y="13729"/>
                </a:cubicBezTo>
                <a:cubicBezTo>
                  <a:pt x="9382" y="13684"/>
                  <a:pt x="9389" y="13592"/>
                  <a:pt x="9394" y="13524"/>
                </a:cubicBezTo>
                <a:cubicBezTo>
                  <a:pt x="9413" y="13248"/>
                  <a:pt x="9427" y="13098"/>
                  <a:pt x="9449" y="12957"/>
                </a:cubicBezTo>
                <a:cubicBezTo>
                  <a:pt x="9501" y="12624"/>
                  <a:pt x="9516" y="12517"/>
                  <a:pt x="9520" y="12467"/>
                </a:cubicBezTo>
                <a:cubicBezTo>
                  <a:pt x="9526" y="12391"/>
                  <a:pt x="9555" y="12207"/>
                  <a:pt x="9568" y="12157"/>
                </a:cubicBezTo>
                <a:cubicBezTo>
                  <a:pt x="9583" y="12100"/>
                  <a:pt x="9583" y="12038"/>
                  <a:pt x="9567" y="11981"/>
                </a:cubicBezTo>
                <a:cubicBezTo>
                  <a:pt x="9558" y="11948"/>
                  <a:pt x="9555" y="11913"/>
                  <a:pt x="9558" y="11866"/>
                </a:cubicBezTo>
                <a:cubicBezTo>
                  <a:pt x="9560" y="11807"/>
                  <a:pt x="9564" y="11793"/>
                  <a:pt x="9582" y="11767"/>
                </a:cubicBezTo>
                <a:cubicBezTo>
                  <a:pt x="9594" y="11750"/>
                  <a:pt x="9618" y="11728"/>
                  <a:pt x="9636" y="11717"/>
                </a:cubicBezTo>
                <a:cubicBezTo>
                  <a:pt x="9677" y="11693"/>
                  <a:pt x="9688" y="11680"/>
                  <a:pt x="9688" y="11653"/>
                </a:cubicBezTo>
                <a:cubicBezTo>
                  <a:pt x="9688" y="11626"/>
                  <a:pt x="9670" y="11592"/>
                  <a:pt x="9636" y="11556"/>
                </a:cubicBezTo>
                <a:cubicBezTo>
                  <a:pt x="9595" y="11511"/>
                  <a:pt x="9586" y="11484"/>
                  <a:pt x="9582" y="11380"/>
                </a:cubicBezTo>
                <a:cubicBezTo>
                  <a:pt x="9578" y="11290"/>
                  <a:pt x="9577" y="11287"/>
                  <a:pt x="9551" y="11248"/>
                </a:cubicBezTo>
                <a:cubicBezTo>
                  <a:pt x="9515" y="11196"/>
                  <a:pt x="9496" y="11138"/>
                  <a:pt x="9493" y="11076"/>
                </a:cubicBezTo>
                <a:cubicBezTo>
                  <a:pt x="9492" y="11047"/>
                  <a:pt x="9488" y="11020"/>
                  <a:pt x="9485" y="11015"/>
                </a:cubicBezTo>
                <a:cubicBezTo>
                  <a:pt x="9481" y="11009"/>
                  <a:pt x="9459" y="11009"/>
                  <a:pt x="9400" y="11016"/>
                </a:cubicBezTo>
                <a:cubicBezTo>
                  <a:pt x="9238" y="11033"/>
                  <a:pt x="9104" y="11020"/>
                  <a:pt x="9013" y="10975"/>
                </a:cubicBezTo>
                <a:cubicBezTo>
                  <a:pt x="8934" y="10937"/>
                  <a:pt x="8834" y="10867"/>
                  <a:pt x="8763" y="10799"/>
                </a:cubicBezTo>
                <a:cubicBezTo>
                  <a:pt x="8687" y="10727"/>
                  <a:pt x="8646" y="10679"/>
                  <a:pt x="8520" y="10520"/>
                </a:cubicBezTo>
                <a:cubicBezTo>
                  <a:pt x="8477" y="10464"/>
                  <a:pt x="8401" y="10378"/>
                  <a:pt x="8352" y="10327"/>
                </a:cubicBezTo>
                <a:cubicBezTo>
                  <a:pt x="8260" y="10231"/>
                  <a:pt x="8202" y="10157"/>
                  <a:pt x="8186" y="10112"/>
                </a:cubicBezTo>
                <a:cubicBezTo>
                  <a:pt x="8181" y="10099"/>
                  <a:pt x="8177" y="10057"/>
                  <a:pt x="8177" y="10021"/>
                </a:cubicBezTo>
                <a:cubicBezTo>
                  <a:pt x="8177" y="9958"/>
                  <a:pt x="8175" y="9950"/>
                  <a:pt x="8142" y="9875"/>
                </a:cubicBezTo>
                <a:cubicBezTo>
                  <a:pt x="8101" y="9785"/>
                  <a:pt x="8096" y="9778"/>
                  <a:pt x="8009" y="9679"/>
                </a:cubicBezTo>
                <a:cubicBezTo>
                  <a:pt x="7943" y="9603"/>
                  <a:pt x="7914" y="9556"/>
                  <a:pt x="7914" y="9525"/>
                </a:cubicBezTo>
                <a:cubicBezTo>
                  <a:pt x="7914" y="9515"/>
                  <a:pt x="7926" y="9484"/>
                  <a:pt x="7941" y="9456"/>
                </a:cubicBezTo>
                <a:cubicBezTo>
                  <a:pt x="7956" y="9429"/>
                  <a:pt x="7968" y="9397"/>
                  <a:pt x="7968" y="9385"/>
                </a:cubicBezTo>
                <a:cubicBezTo>
                  <a:pt x="7968" y="9363"/>
                  <a:pt x="7921" y="9314"/>
                  <a:pt x="7784" y="9195"/>
                </a:cubicBezTo>
                <a:cubicBezTo>
                  <a:pt x="7708" y="9130"/>
                  <a:pt x="7689" y="9107"/>
                  <a:pt x="7689" y="9081"/>
                </a:cubicBezTo>
                <a:cubicBezTo>
                  <a:pt x="7689" y="9062"/>
                  <a:pt x="7721" y="9006"/>
                  <a:pt x="7789" y="8902"/>
                </a:cubicBezTo>
                <a:cubicBezTo>
                  <a:pt x="7849" y="8810"/>
                  <a:pt x="7966" y="8624"/>
                  <a:pt x="7987" y="8587"/>
                </a:cubicBezTo>
                <a:cubicBezTo>
                  <a:pt x="7998" y="8566"/>
                  <a:pt x="8028" y="8518"/>
                  <a:pt x="8053" y="8479"/>
                </a:cubicBezTo>
                <a:cubicBezTo>
                  <a:pt x="8078" y="8441"/>
                  <a:pt x="8116" y="8382"/>
                  <a:pt x="8136" y="8350"/>
                </a:cubicBezTo>
                <a:cubicBezTo>
                  <a:pt x="8180" y="8278"/>
                  <a:pt x="8349" y="8018"/>
                  <a:pt x="8408" y="7930"/>
                </a:cubicBezTo>
                <a:cubicBezTo>
                  <a:pt x="8432" y="7896"/>
                  <a:pt x="8473" y="7836"/>
                  <a:pt x="8499" y="7797"/>
                </a:cubicBezTo>
                <a:cubicBezTo>
                  <a:pt x="8637" y="7593"/>
                  <a:pt x="8674" y="7539"/>
                  <a:pt x="8744" y="7438"/>
                </a:cubicBezTo>
                <a:cubicBezTo>
                  <a:pt x="8786" y="7378"/>
                  <a:pt x="8820" y="7327"/>
                  <a:pt x="8820" y="7325"/>
                </a:cubicBezTo>
                <a:cubicBezTo>
                  <a:pt x="8820" y="7322"/>
                  <a:pt x="8869" y="7253"/>
                  <a:pt x="8875" y="7248"/>
                </a:cubicBezTo>
                <a:cubicBezTo>
                  <a:pt x="8877" y="7246"/>
                  <a:pt x="8898" y="7214"/>
                  <a:pt x="8922" y="7177"/>
                </a:cubicBezTo>
                <a:cubicBezTo>
                  <a:pt x="8946" y="7140"/>
                  <a:pt x="9006" y="7050"/>
                  <a:pt x="9054" y="6977"/>
                </a:cubicBezTo>
                <a:cubicBezTo>
                  <a:pt x="9103" y="6903"/>
                  <a:pt x="9180" y="6787"/>
                  <a:pt x="9225" y="6717"/>
                </a:cubicBezTo>
                <a:cubicBezTo>
                  <a:pt x="9270" y="6648"/>
                  <a:pt x="9361" y="6508"/>
                  <a:pt x="9429" y="6405"/>
                </a:cubicBezTo>
                <a:cubicBezTo>
                  <a:pt x="9496" y="6304"/>
                  <a:pt x="9572" y="6187"/>
                  <a:pt x="9597" y="6146"/>
                </a:cubicBezTo>
                <a:cubicBezTo>
                  <a:pt x="9623" y="6105"/>
                  <a:pt x="9658" y="6058"/>
                  <a:pt x="9675" y="6041"/>
                </a:cubicBezTo>
                <a:cubicBezTo>
                  <a:pt x="9710" y="6005"/>
                  <a:pt x="9790" y="5957"/>
                  <a:pt x="9924" y="5890"/>
                </a:cubicBezTo>
                <a:cubicBezTo>
                  <a:pt x="9975" y="5864"/>
                  <a:pt x="10026" y="5837"/>
                  <a:pt x="10038" y="5830"/>
                </a:cubicBezTo>
                <a:cubicBezTo>
                  <a:pt x="10049" y="5822"/>
                  <a:pt x="10098" y="5772"/>
                  <a:pt x="10146" y="5718"/>
                </a:cubicBezTo>
                <a:cubicBezTo>
                  <a:pt x="10194" y="5665"/>
                  <a:pt x="10260" y="5592"/>
                  <a:pt x="10292" y="5557"/>
                </a:cubicBezTo>
                <a:cubicBezTo>
                  <a:pt x="10323" y="5522"/>
                  <a:pt x="10388" y="5446"/>
                  <a:pt x="10437" y="5389"/>
                </a:cubicBezTo>
                <a:cubicBezTo>
                  <a:pt x="10485" y="5332"/>
                  <a:pt x="10550" y="5255"/>
                  <a:pt x="10582" y="5218"/>
                </a:cubicBezTo>
                <a:cubicBezTo>
                  <a:pt x="10691" y="5094"/>
                  <a:pt x="10780" y="4981"/>
                  <a:pt x="10799" y="4944"/>
                </a:cubicBezTo>
                <a:cubicBezTo>
                  <a:pt x="10817" y="4908"/>
                  <a:pt x="10878" y="4699"/>
                  <a:pt x="10897" y="4610"/>
                </a:cubicBezTo>
                <a:cubicBezTo>
                  <a:pt x="10902" y="4586"/>
                  <a:pt x="10911" y="4547"/>
                  <a:pt x="10916" y="4525"/>
                </a:cubicBezTo>
                <a:cubicBezTo>
                  <a:pt x="10923" y="4503"/>
                  <a:pt x="10925" y="4482"/>
                  <a:pt x="10922" y="4480"/>
                </a:cubicBezTo>
                <a:cubicBezTo>
                  <a:pt x="10915" y="4474"/>
                  <a:pt x="10880" y="4478"/>
                  <a:pt x="10741" y="4502"/>
                </a:cubicBezTo>
                <a:cubicBezTo>
                  <a:pt x="10693" y="4510"/>
                  <a:pt x="10590" y="4526"/>
                  <a:pt x="10513" y="4536"/>
                </a:cubicBezTo>
                <a:cubicBezTo>
                  <a:pt x="10437" y="4546"/>
                  <a:pt x="10309" y="4563"/>
                  <a:pt x="10230" y="4574"/>
                </a:cubicBezTo>
                <a:cubicBezTo>
                  <a:pt x="10034" y="4600"/>
                  <a:pt x="9966" y="4614"/>
                  <a:pt x="9823" y="4659"/>
                </a:cubicBezTo>
                <a:cubicBezTo>
                  <a:pt x="9755" y="4680"/>
                  <a:pt x="9674" y="4705"/>
                  <a:pt x="9642" y="4714"/>
                </a:cubicBezTo>
                <a:cubicBezTo>
                  <a:pt x="9539" y="4744"/>
                  <a:pt x="9380" y="4797"/>
                  <a:pt x="9337" y="4816"/>
                </a:cubicBezTo>
                <a:cubicBezTo>
                  <a:pt x="9300" y="4833"/>
                  <a:pt x="9291" y="4841"/>
                  <a:pt x="9263" y="4887"/>
                </a:cubicBezTo>
                <a:cubicBezTo>
                  <a:pt x="9188" y="5010"/>
                  <a:pt x="9101" y="5092"/>
                  <a:pt x="8936" y="5198"/>
                </a:cubicBezTo>
                <a:cubicBezTo>
                  <a:pt x="8926" y="5205"/>
                  <a:pt x="8903" y="5222"/>
                  <a:pt x="8886" y="5237"/>
                </a:cubicBezTo>
                <a:cubicBezTo>
                  <a:pt x="8834" y="5280"/>
                  <a:pt x="8810" y="5299"/>
                  <a:pt x="8778" y="5322"/>
                </a:cubicBezTo>
                <a:cubicBezTo>
                  <a:pt x="8761" y="5334"/>
                  <a:pt x="8738" y="5353"/>
                  <a:pt x="8727" y="5363"/>
                </a:cubicBezTo>
                <a:cubicBezTo>
                  <a:pt x="8697" y="5391"/>
                  <a:pt x="8639" y="5480"/>
                  <a:pt x="8605" y="5550"/>
                </a:cubicBezTo>
                <a:cubicBezTo>
                  <a:pt x="8579" y="5602"/>
                  <a:pt x="8549" y="5645"/>
                  <a:pt x="8489" y="5716"/>
                </a:cubicBezTo>
                <a:cubicBezTo>
                  <a:pt x="8473" y="5735"/>
                  <a:pt x="8329" y="5894"/>
                  <a:pt x="8325" y="5897"/>
                </a:cubicBezTo>
                <a:cubicBezTo>
                  <a:pt x="8322" y="5899"/>
                  <a:pt x="8276" y="5951"/>
                  <a:pt x="8223" y="6012"/>
                </a:cubicBezTo>
                <a:cubicBezTo>
                  <a:pt x="8134" y="6115"/>
                  <a:pt x="8084" y="6177"/>
                  <a:pt x="7894" y="6420"/>
                </a:cubicBezTo>
                <a:cubicBezTo>
                  <a:pt x="7856" y="6469"/>
                  <a:pt x="7804" y="6535"/>
                  <a:pt x="7778" y="6565"/>
                </a:cubicBezTo>
                <a:cubicBezTo>
                  <a:pt x="7753" y="6596"/>
                  <a:pt x="7699" y="6665"/>
                  <a:pt x="7659" y="6719"/>
                </a:cubicBezTo>
                <a:cubicBezTo>
                  <a:pt x="7588" y="6817"/>
                  <a:pt x="7587" y="6817"/>
                  <a:pt x="7557" y="6817"/>
                </a:cubicBezTo>
                <a:cubicBezTo>
                  <a:pt x="7522" y="6817"/>
                  <a:pt x="7521" y="6822"/>
                  <a:pt x="7538" y="6869"/>
                </a:cubicBezTo>
                <a:cubicBezTo>
                  <a:pt x="7545" y="6887"/>
                  <a:pt x="7550" y="6926"/>
                  <a:pt x="7550" y="6959"/>
                </a:cubicBezTo>
                <a:cubicBezTo>
                  <a:pt x="7550" y="6991"/>
                  <a:pt x="7555" y="7031"/>
                  <a:pt x="7561" y="7049"/>
                </a:cubicBezTo>
                <a:cubicBezTo>
                  <a:pt x="7576" y="7092"/>
                  <a:pt x="7596" y="7230"/>
                  <a:pt x="7596" y="7288"/>
                </a:cubicBezTo>
                <a:cubicBezTo>
                  <a:pt x="7596" y="7323"/>
                  <a:pt x="7592" y="7342"/>
                  <a:pt x="7577" y="7367"/>
                </a:cubicBezTo>
                <a:cubicBezTo>
                  <a:pt x="7506" y="7488"/>
                  <a:pt x="7505" y="7493"/>
                  <a:pt x="7457" y="7701"/>
                </a:cubicBezTo>
                <a:cubicBezTo>
                  <a:pt x="7440" y="7778"/>
                  <a:pt x="7416" y="7818"/>
                  <a:pt x="7337" y="7910"/>
                </a:cubicBezTo>
                <a:cubicBezTo>
                  <a:pt x="7330" y="7917"/>
                  <a:pt x="7325" y="7925"/>
                  <a:pt x="7325" y="7927"/>
                </a:cubicBezTo>
                <a:cubicBezTo>
                  <a:pt x="7325" y="7930"/>
                  <a:pt x="7317" y="7941"/>
                  <a:pt x="7308" y="7952"/>
                </a:cubicBezTo>
                <a:cubicBezTo>
                  <a:pt x="7296" y="7966"/>
                  <a:pt x="7283" y="7999"/>
                  <a:pt x="7272" y="8050"/>
                </a:cubicBezTo>
                <a:cubicBezTo>
                  <a:pt x="7252" y="8135"/>
                  <a:pt x="7239" y="8164"/>
                  <a:pt x="7220" y="8171"/>
                </a:cubicBezTo>
                <a:cubicBezTo>
                  <a:pt x="7177" y="8187"/>
                  <a:pt x="7132" y="8162"/>
                  <a:pt x="7096" y="8104"/>
                </a:cubicBezTo>
                <a:cubicBezTo>
                  <a:pt x="7085" y="8086"/>
                  <a:pt x="7071" y="8071"/>
                  <a:pt x="7066" y="8071"/>
                </a:cubicBezTo>
                <a:cubicBezTo>
                  <a:pt x="7060" y="8071"/>
                  <a:pt x="7034" y="8084"/>
                  <a:pt x="7007" y="8100"/>
                </a:cubicBezTo>
                <a:cubicBezTo>
                  <a:pt x="6979" y="8115"/>
                  <a:pt x="6922" y="8145"/>
                  <a:pt x="6880" y="8165"/>
                </a:cubicBezTo>
                <a:cubicBezTo>
                  <a:pt x="6811" y="8197"/>
                  <a:pt x="6797" y="8201"/>
                  <a:pt x="6751" y="8201"/>
                </a:cubicBezTo>
                <a:cubicBezTo>
                  <a:pt x="6704" y="8201"/>
                  <a:pt x="6699" y="8203"/>
                  <a:pt x="6673" y="8227"/>
                </a:cubicBezTo>
                <a:cubicBezTo>
                  <a:pt x="6658" y="8241"/>
                  <a:pt x="6639" y="8258"/>
                  <a:pt x="6629" y="8264"/>
                </a:cubicBezTo>
                <a:cubicBezTo>
                  <a:pt x="6612" y="8275"/>
                  <a:pt x="6612" y="8276"/>
                  <a:pt x="6626" y="8301"/>
                </a:cubicBezTo>
                <a:cubicBezTo>
                  <a:pt x="6648" y="8340"/>
                  <a:pt x="6855" y="8730"/>
                  <a:pt x="6942" y="8895"/>
                </a:cubicBezTo>
                <a:cubicBezTo>
                  <a:pt x="6984" y="8974"/>
                  <a:pt x="7021" y="9041"/>
                  <a:pt x="7025" y="9042"/>
                </a:cubicBezTo>
                <a:cubicBezTo>
                  <a:pt x="7028" y="9043"/>
                  <a:pt x="7031" y="9049"/>
                  <a:pt x="7031" y="9054"/>
                </a:cubicBezTo>
                <a:cubicBezTo>
                  <a:pt x="7031" y="9059"/>
                  <a:pt x="7040" y="9080"/>
                  <a:pt x="7051" y="9100"/>
                </a:cubicBezTo>
                <a:cubicBezTo>
                  <a:pt x="7062" y="9119"/>
                  <a:pt x="7093" y="9176"/>
                  <a:pt x="7118" y="9224"/>
                </a:cubicBezTo>
                <a:cubicBezTo>
                  <a:pt x="7164" y="9310"/>
                  <a:pt x="7167" y="9313"/>
                  <a:pt x="7205" y="9329"/>
                </a:cubicBezTo>
                <a:lnTo>
                  <a:pt x="7244" y="9346"/>
                </a:lnTo>
                <a:lnTo>
                  <a:pt x="7313" y="9476"/>
                </a:lnTo>
                <a:lnTo>
                  <a:pt x="7381" y="9606"/>
                </a:lnTo>
                <a:lnTo>
                  <a:pt x="7365" y="9631"/>
                </a:lnTo>
                <a:cubicBezTo>
                  <a:pt x="7349" y="9656"/>
                  <a:pt x="7349" y="9657"/>
                  <a:pt x="7363" y="9682"/>
                </a:cubicBezTo>
                <a:cubicBezTo>
                  <a:pt x="7371" y="9696"/>
                  <a:pt x="7443" y="9831"/>
                  <a:pt x="7522" y="9982"/>
                </a:cubicBezTo>
                <a:cubicBezTo>
                  <a:pt x="7602" y="10133"/>
                  <a:pt x="7672" y="10261"/>
                  <a:pt x="7678" y="10268"/>
                </a:cubicBezTo>
                <a:cubicBezTo>
                  <a:pt x="7684" y="10274"/>
                  <a:pt x="7694" y="10292"/>
                  <a:pt x="7701" y="10308"/>
                </a:cubicBezTo>
                <a:cubicBezTo>
                  <a:pt x="7709" y="10325"/>
                  <a:pt x="7724" y="10349"/>
                  <a:pt x="7735" y="10364"/>
                </a:cubicBezTo>
                <a:cubicBezTo>
                  <a:pt x="7782" y="10421"/>
                  <a:pt x="7793" y="10463"/>
                  <a:pt x="7771" y="10504"/>
                </a:cubicBezTo>
                <a:cubicBezTo>
                  <a:pt x="7758" y="10528"/>
                  <a:pt x="7699" y="10564"/>
                  <a:pt x="7672" y="10564"/>
                </a:cubicBezTo>
                <a:cubicBezTo>
                  <a:pt x="7663" y="10564"/>
                  <a:pt x="7630" y="10573"/>
                  <a:pt x="7600" y="10583"/>
                </a:cubicBezTo>
                <a:cubicBezTo>
                  <a:pt x="7570" y="10593"/>
                  <a:pt x="7541" y="10601"/>
                  <a:pt x="7534" y="10601"/>
                </a:cubicBezTo>
                <a:cubicBezTo>
                  <a:pt x="7527" y="10601"/>
                  <a:pt x="7490" y="10618"/>
                  <a:pt x="7452" y="10639"/>
                </a:cubicBezTo>
                <a:cubicBezTo>
                  <a:pt x="7414" y="10660"/>
                  <a:pt x="7361" y="10689"/>
                  <a:pt x="7333" y="10704"/>
                </a:cubicBezTo>
                <a:cubicBezTo>
                  <a:pt x="7305" y="10718"/>
                  <a:pt x="7251" y="10747"/>
                  <a:pt x="7213" y="10769"/>
                </a:cubicBezTo>
                <a:cubicBezTo>
                  <a:pt x="7151" y="10803"/>
                  <a:pt x="6989" y="10891"/>
                  <a:pt x="6698" y="11048"/>
                </a:cubicBezTo>
                <a:cubicBezTo>
                  <a:pt x="6645" y="11077"/>
                  <a:pt x="6553" y="11127"/>
                  <a:pt x="6495" y="11159"/>
                </a:cubicBezTo>
                <a:cubicBezTo>
                  <a:pt x="6437" y="11191"/>
                  <a:pt x="6374" y="11225"/>
                  <a:pt x="6355" y="11234"/>
                </a:cubicBezTo>
                <a:cubicBezTo>
                  <a:pt x="6337" y="11244"/>
                  <a:pt x="6289" y="11270"/>
                  <a:pt x="6248" y="11292"/>
                </a:cubicBezTo>
                <a:cubicBezTo>
                  <a:pt x="6208" y="11315"/>
                  <a:pt x="6157" y="11343"/>
                  <a:pt x="6136" y="11354"/>
                </a:cubicBezTo>
                <a:cubicBezTo>
                  <a:pt x="6115" y="11365"/>
                  <a:pt x="6045" y="11403"/>
                  <a:pt x="5981" y="11438"/>
                </a:cubicBezTo>
                <a:cubicBezTo>
                  <a:pt x="5917" y="11473"/>
                  <a:pt x="5853" y="11508"/>
                  <a:pt x="5838" y="11516"/>
                </a:cubicBezTo>
                <a:cubicBezTo>
                  <a:pt x="5803" y="11534"/>
                  <a:pt x="5737" y="11570"/>
                  <a:pt x="5431" y="11737"/>
                </a:cubicBezTo>
                <a:cubicBezTo>
                  <a:pt x="5295" y="11811"/>
                  <a:pt x="5167" y="11880"/>
                  <a:pt x="5148" y="11891"/>
                </a:cubicBezTo>
                <a:cubicBezTo>
                  <a:pt x="5129" y="11901"/>
                  <a:pt x="5101" y="11917"/>
                  <a:pt x="5086" y="11926"/>
                </a:cubicBezTo>
                <a:cubicBezTo>
                  <a:pt x="5071" y="11934"/>
                  <a:pt x="5043" y="11950"/>
                  <a:pt x="5024" y="11960"/>
                </a:cubicBezTo>
                <a:cubicBezTo>
                  <a:pt x="4942" y="12005"/>
                  <a:pt x="4927" y="12013"/>
                  <a:pt x="4920" y="12018"/>
                </a:cubicBezTo>
                <a:cubicBezTo>
                  <a:pt x="4916" y="12021"/>
                  <a:pt x="4893" y="12034"/>
                  <a:pt x="4869" y="12046"/>
                </a:cubicBezTo>
                <a:cubicBezTo>
                  <a:pt x="4821" y="12071"/>
                  <a:pt x="4611" y="12184"/>
                  <a:pt x="4540" y="12224"/>
                </a:cubicBezTo>
                <a:cubicBezTo>
                  <a:pt x="4515" y="12238"/>
                  <a:pt x="4475" y="12260"/>
                  <a:pt x="4451" y="12272"/>
                </a:cubicBezTo>
                <a:cubicBezTo>
                  <a:pt x="4428" y="12284"/>
                  <a:pt x="4386" y="12307"/>
                  <a:pt x="4358" y="12323"/>
                </a:cubicBezTo>
                <a:cubicBezTo>
                  <a:pt x="4305" y="12352"/>
                  <a:pt x="4097" y="12465"/>
                  <a:pt x="4027" y="12502"/>
                </a:cubicBezTo>
                <a:cubicBezTo>
                  <a:pt x="4004" y="12513"/>
                  <a:pt x="3929" y="12554"/>
                  <a:pt x="3860" y="12591"/>
                </a:cubicBezTo>
                <a:cubicBezTo>
                  <a:pt x="3791" y="12629"/>
                  <a:pt x="3691" y="12682"/>
                  <a:pt x="3638" y="12710"/>
                </a:cubicBezTo>
                <a:cubicBezTo>
                  <a:pt x="3585" y="12738"/>
                  <a:pt x="3534" y="12768"/>
                  <a:pt x="3525" y="12777"/>
                </a:cubicBezTo>
                <a:cubicBezTo>
                  <a:pt x="3517" y="12787"/>
                  <a:pt x="3491" y="12805"/>
                  <a:pt x="3467" y="12819"/>
                </a:cubicBezTo>
                <a:cubicBezTo>
                  <a:pt x="3444" y="12833"/>
                  <a:pt x="3411" y="12855"/>
                  <a:pt x="3395" y="12870"/>
                </a:cubicBezTo>
                <a:cubicBezTo>
                  <a:pt x="3343" y="12914"/>
                  <a:pt x="3295" y="12923"/>
                  <a:pt x="3254" y="12896"/>
                </a:cubicBezTo>
                <a:cubicBezTo>
                  <a:pt x="3246" y="12891"/>
                  <a:pt x="3229" y="12886"/>
                  <a:pt x="3217" y="12886"/>
                </a:cubicBezTo>
                <a:cubicBezTo>
                  <a:pt x="3195" y="12886"/>
                  <a:pt x="3158" y="12856"/>
                  <a:pt x="3158" y="12838"/>
                </a:cubicBezTo>
                <a:cubicBezTo>
                  <a:pt x="3158" y="12819"/>
                  <a:pt x="3076" y="12812"/>
                  <a:pt x="3030" y="12827"/>
                </a:cubicBezTo>
                <a:cubicBezTo>
                  <a:pt x="3014" y="12832"/>
                  <a:pt x="2974" y="12837"/>
                  <a:pt x="2943" y="12837"/>
                </a:cubicBezTo>
                <a:cubicBezTo>
                  <a:pt x="2886" y="12838"/>
                  <a:pt x="2885" y="12838"/>
                  <a:pt x="2860" y="12812"/>
                </a:cubicBezTo>
                <a:cubicBezTo>
                  <a:pt x="2842" y="12793"/>
                  <a:pt x="2833" y="12775"/>
                  <a:pt x="2829" y="12751"/>
                </a:cubicBezTo>
                <a:cubicBezTo>
                  <a:pt x="2826" y="12732"/>
                  <a:pt x="2815" y="12696"/>
                  <a:pt x="2803" y="12670"/>
                </a:cubicBezTo>
                <a:cubicBezTo>
                  <a:pt x="2793" y="12644"/>
                  <a:pt x="2781" y="12611"/>
                  <a:pt x="2779" y="12597"/>
                </a:cubicBezTo>
                <a:cubicBezTo>
                  <a:pt x="2774" y="12575"/>
                  <a:pt x="2769" y="12570"/>
                  <a:pt x="2743" y="12561"/>
                </a:cubicBezTo>
                <a:cubicBezTo>
                  <a:pt x="2650" y="12532"/>
                  <a:pt x="2605" y="12449"/>
                  <a:pt x="2644" y="12375"/>
                </a:cubicBezTo>
                <a:lnTo>
                  <a:pt x="2658" y="12349"/>
                </a:lnTo>
                <a:lnTo>
                  <a:pt x="2576" y="12193"/>
                </a:lnTo>
                <a:cubicBezTo>
                  <a:pt x="2492" y="12032"/>
                  <a:pt x="2337" y="11728"/>
                  <a:pt x="2193" y="11444"/>
                </a:cubicBezTo>
                <a:cubicBezTo>
                  <a:pt x="2024" y="11109"/>
                  <a:pt x="1884" y="10836"/>
                  <a:pt x="1617" y="10323"/>
                </a:cubicBezTo>
                <a:cubicBezTo>
                  <a:pt x="1466" y="10033"/>
                  <a:pt x="1308" y="9728"/>
                  <a:pt x="1266" y="9644"/>
                </a:cubicBezTo>
                <a:cubicBezTo>
                  <a:pt x="1224" y="9561"/>
                  <a:pt x="1186" y="9486"/>
                  <a:pt x="1181" y="9478"/>
                </a:cubicBezTo>
                <a:cubicBezTo>
                  <a:pt x="1173" y="9466"/>
                  <a:pt x="1060" y="9247"/>
                  <a:pt x="434" y="8045"/>
                </a:cubicBezTo>
                <a:lnTo>
                  <a:pt x="287" y="7763"/>
                </a:lnTo>
                <a:lnTo>
                  <a:pt x="255" y="7758"/>
                </a:lnTo>
                <a:cubicBezTo>
                  <a:pt x="198" y="7747"/>
                  <a:pt x="144" y="7679"/>
                  <a:pt x="144" y="7619"/>
                </a:cubicBezTo>
                <a:cubicBezTo>
                  <a:pt x="144" y="7610"/>
                  <a:pt x="151" y="7589"/>
                  <a:pt x="160" y="7572"/>
                </a:cubicBezTo>
                <a:lnTo>
                  <a:pt x="177" y="7542"/>
                </a:lnTo>
                <a:lnTo>
                  <a:pt x="160" y="7509"/>
                </a:lnTo>
                <a:cubicBezTo>
                  <a:pt x="142" y="7473"/>
                  <a:pt x="97" y="7413"/>
                  <a:pt x="46" y="7355"/>
                </a:cubicBezTo>
                <a:cubicBezTo>
                  <a:pt x="6" y="7309"/>
                  <a:pt x="-5" y="7283"/>
                  <a:pt x="1" y="7250"/>
                </a:cubicBezTo>
                <a:cubicBezTo>
                  <a:pt x="10" y="7205"/>
                  <a:pt x="67" y="7159"/>
                  <a:pt x="113" y="7159"/>
                </a:cubicBezTo>
                <a:cubicBezTo>
                  <a:pt x="120" y="7159"/>
                  <a:pt x="149" y="7147"/>
                  <a:pt x="177" y="7133"/>
                </a:cubicBezTo>
                <a:cubicBezTo>
                  <a:pt x="205" y="7118"/>
                  <a:pt x="232" y="7107"/>
                  <a:pt x="237" y="7107"/>
                </a:cubicBezTo>
                <a:cubicBezTo>
                  <a:pt x="242" y="7107"/>
                  <a:pt x="280" y="7089"/>
                  <a:pt x="321" y="7067"/>
                </a:cubicBezTo>
                <a:cubicBezTo>
                  <a:pt x="400" y="7025"/>
                  <a:pt x="421" y="7013"/>
                  <a:pt x="605" y="6911"/>
                </a:cubicBezTo>
                <a:cubicBezTo>
                  <a:pt x="743" y="6833"/>
                  <a:pt x="899" y="6747"/>
                  <a:pt x="953" y="6717"/>
                </a:cubicBezTo>
                <a:cubicBezTo>
                  <a:pt x="975" y="6706"/>
                  <a:pt x="994" y="6694"/>
                  <a:pt x="996" y="6692"/>
                </a:cubicBezTo>
                <a:cubicBezTo>
                  <a:pt x="998" y="6689"/>
                  <a:pt x="1019" y="6678"/>
                  <a:pt x="1043" y="6666"/>
                </a:cubicBezTo>
                <a:cubicBezTo>
                  <a:pt x="1093" y="6642"/>
                  <a:pt x="1213" y="6575"/>
                  <a:pt x="1279" y="6535"/>
                </a:cubicBezTo>
                <a:cubicBezTo>
                  <a:pt x="1304" y="6520"/>
                  <a:pt x="1350" y="6495"/>
                  <a:pt x="1380" y="6480"/>
                </a:cubicBezTo>
                <a:cubicBezTo>
                  <a:pt x="1409" y="6464"/>
                  <a:pt x="1438" y="6449"/>
                  <a:pt x="1442" y="6446"/>
                </a:cubicBezTo>
                <a:cubicBezTo>
                  <a:pt x="1449" y="6440"/>
                  <a:pt x="1595" y="6359"/>
                  <a:pt x="1709" y="6296"/>
                </a:cubicBezTo>
                <a:cubicBezTo>
                  <a:pt x="1724" y="6288"/>
                  <a:pt x="1765" y="6265"/>
                  <a:pt x="1802" y="6245"/>
                </a:cubicBezTo>
                <a:cubicBezTo>
                  <a:pt x="1838" y="6224"/>
                  <a:pt x="1873" y="6205"/>
                  <a:pt x="1879" y="6201"/>
                </a:cubicBezTo>
                <a:cubicBezTo>
                  <a:pt x="1927" y="6175"/>
                  <a:pt x="2164" y="6041"/>
                  <a:pt x="2239" y="5998"/>
                </a:cubicBezTo>
                <a:cubicBezTo>
                  <a:pt x="2291" y="5968"/>
                  <a:pt x="2353" y="5933"/>
                  <a:pt x="2379" y="5919"/>
                </a:cubicBezTo>
                <a:cubicBezTo>
                  <a:pt x="2404" y="5906"/>
                  <a:pt x="2457" y="5875"/>
                  <a:pt x="2497" y="5851"/>
                </a:cubicBezTo>
                <a:cubicBezTo>
                  <a:pt x="2536" y="5828"/>
                  <a:pt x="2572" y="5808"/>
                  <a:pt x="2576" y="5808"/>
                </a:cubicBezTo>
                <a:cubicBezTo>
                  <a:pt x="2580" y="5808"/>
                  <a:pt x="2584" y="5805"/>
                  <a:pt x="2584" y="5801"/>
                </a:cubicBezTo>
                <a:cubicBezTo>
                  <a:pt x="2584" y="5797"/>
                  <a:pt x="2588" y="5794"/>
                  <a:pt x="2593" y="5794"/>
                </a:cubicBezTo>
                <a:cubicBezTo>
                  <a:pt x="2597" y="5794"/>
                  <a:pt x="2638" y="5772"/>
                  <a:pt x="2683" y="5746"/>
                </a:cubicBezTo>
                <a:cubicBezTo>
                  <a:pt x="2729" y="5721"/>
                  <a:pt x="2818" y="5670"/>
                  <a:pt x="2883" y="5634"/>
                </a:cubicBezTo>
                <a:cubicBezTo>
                  <a:pt x="2946" y="5598"/>
                  <a:pt x="3038" y="5546"/>
                  <a:pt x="3086" y="5518"/>
                </a:cubicBezTo>
                <a:cubicBezTo>
                  <a:pt x="3134" y="5490"/>
                  <a:pt x="3175" y="5467"/>
                  <a:pt x="3177" y="5467"/>
                </a:cubicBezTo>
                <a:cubicBezTo>
                  <a:pt x="3179" y="5467"/>
                  <a:pt x="3216" y="5447"/>
                  <a:pt x="3260" y="5422"/>
                </a:cubicBezTo>
                <a:cubicBezTo>
                  <a:pt x="3304" y="5397"/>
                  <a:pt x="3350" y="5370"/>
                  <a:pt x="3363" y="5363"/>
                </a:cubicBezTo>
                <a:cubicBezTo>
                  <a:pt x="3638" y="5209"/>
                  <a:pt x="3942" y="5040"/>
                  <a:pt x="4102" y="4954"/>
                </a:cubicBezTo>
                <a:cubicBezTo>
                  <a:pt x="4156" y="4925"/>
                  <a:pt x="4210" y="4892"/>
                  <a:pt x="4223" y="4881"/>
                </a:cubicBezTo>
                <a:cubicBezTo>
                  <a:pt x="4235" y="4870"/>
                  <a:pt x="4264" y="4850"/>
                  <a:pt x="4287" y="4837"/>
                </a:cubicBezTo>
                <a:cubicBezTo>
                  <a:pt x="4309" y="4823"/>
                  <a:pt x="4333" y="4805"/>
                  <a:pt x="4341" y="4797"/>
                </a:cubicBezTo>
                <a:cubicBezTo>
                  <a:pt x="4371" y="4761"/>
                  <a:pt x="4398" y="4747"/>
                  <a:pt x="4439" y="4747"/>
                </a:cubicBezTo>
                <a:cubicBezTo>
                  <a:pt x="4477" y="4747"/>
                  <a:pt x="4478" y="4748"/>
                  <a:pt x="4541" y="4808"/>
                </a:cubicBezTo>
                <a:cubicBezTo>
                  <a:pt x="4655" y="4920"/>
                  <a:pt x="4670" y="4929"/>
                  <a:pt x="4733" y="4922"/>
                </a:cubicBezTo>
                <a:cubicBezTo>
                  <a:pt x="4767" y="4918"/>
                  <a:pt x="4779" y="4921"/>
                  <a:pt x="4815" y="4938"/>
                </a:cubicBezTo>
                <a:cubicBezTo>
                  <a:pt x="4864" y="4962"/>
                  <a:pt x="4893" y="4998"/>
                  <a:pt x="4893" y="5034"/>
                </a:cubicBezTo>
                <a:cubicBezTo>
                  <a:pt x="4893" y="5057"/>
                  <a:pt x="4902" y="5087"/>
                  <a:pt x="4932" y="5156"/>
                </a:cubicBezTo>
                <a:cubicBezTo>
                  <a:pt x="4945" y="5186"/>
                  <a:pt x="5023" y="5334"/>
                  <a:pt x="5100" y="5475"/>
                </a:cubicBezTo>
                <a:cubicBezTo>
                  <a:pt x="5147" y="5560"/>
                  <a:pt x="5160" y="5577"/>
                  <a:pt x="5184" y="5589"/>
                </a:cubicBezTo>
                <a:cubicBezTo>
                  <a:pt x="5221" y="5608"/>
                  <a:pt x="5257" y="5637"/>
                  <a:pt x="5257" y="5647"/>
                </a:cubicBezTo>
                <a:cubicBezTo>
                  <a:pt x="5257" y="5652"/>
                  <a:pt x="5262" y="5660"/>
                  <a:pt x="5268" y="5667"/>
                </a:cubicBezTo>
                <a:cubicBezTo>
                  <a:pt x="5283" y="5684"/>
                  <a:pt x="5373" y="5854"/>
                  <a:pt x="5373" y="5866"/>
                </a:cubicBezTo>
                <a:cubicBezTo>
                  <a:pt x="5373" y="5872"/>
                  <a:pt x="5367" y="5886"/>
                  <a:pt x="5360" y="5898"/>
                </a:cubicBezTo>
                <a:cubicBezTo>
                  <a:pt x="5344" y="5924"/>
                  <a:pt x="5320" y="5874"/>
                  <a:pt x="5617" y="6420"/>
                </a:cubicBezTo>
                <a:cubicBezTo>
                  <a:pt x="5648" y="6478"/>
                  <a:pt x="5699" y="6572"/>
                  <a:pt x="5730" y="6630"/>
                </a:cubicBezTo>
                <a:cubicBezTo>
                  <a:pt x="5761" y="6689"/>
                  <a:pt x="5789" y="6738"/>
                  <a:pt x="5793" y="6740"/>
                </a:cubicBezTo>
                <a:cubicBezTo>
                  <a:pt x="5804" y="6747"/>
                  <a:pt x="5884" y="6727"/>
                  <a:pt x="5884" y="6717"/>
                </a:cubicBezTo>
                <a:cubicBezTo>
                  <a:pt x="5884" y="6712"/>
                  <a:pt x="5892" y="6703"/>
                  <a:pt x="5902" y="6697"/>
                </a:cubicBezTo>
                <a:cubicBezTo>
                  <a:pt x="5911" y="6690"/>
                  <a:pt x="5926" y="6679"/>
                  <a:pt x="5935" y="6671"/>
                </a:cubicBezTo>
                <a:cubicBezTo>
                  <a:pt x="5969" y="6641"/>
                  <a:pt x="6114" y="6541"/>
                  <a:pt x="6147" y="6525"/>
                </a:cubicBezTo>
                <a:cubicBezTo>
                  <a:pt x="6167" y="6515"/>
                  <a:pt x="6202" y="6504"/>
                  <a:pt x="6225" y="6498"/>
                </a:cubicBezTo>
                <a:cubicBezTo>
                  <a:pt x="6259" y="6491"/>
                  <a:pt x="6273" y="6483"/>
                  <a:pt x="6295" y="6458"/>
                </a:cubicBezTo>
                <a:cubicBezTo>
                  <a:pt x="6347" y="6399"/>
                  <a:pt x="6431" y="6323"/>
                  <a:pt x="6482" y="6288"/>
                </a:cubicBezTo>
                <a:cubicBezTo>
                  <a:pt x="6511" y="6269"/>
                  <a:pt x="6536" y="6250"/>
                  <a:pt x="6539" y="6246"/>
                </a:cubicBezTo>
                <a:cubicBezTo>
                  <a:pt x="6541" y="6242"/>
                  <a:pt x="6536" y="6229"/>
                  <a:pt x="6526" y="6217"/>
                </a:cubicBezTo>
                <a:cubicBezTo>
                  <a:pt x="6509" y="6195"/>
                  <a:pt x="6509" y="6194"/>
                  <a:pt x="6524" y="6164"/>
                </a:cubicBezTo>
                <a:lnTo>
                  <a:pt x="6538" y="6133"/>
                </a:lnTo>
                <a:lnTo>
                  <a:pt x="6507" y="6107"/>
                </a:lnTo>
                <a:cubicBezTo>
                  <a:pt x="6467" y="6072"/>
                  <a:pt x="6297" y="5921"/>
                  <a:pt x="6232" y="5861"/>
                </a:cubicBezTo>
                <a:cubicBezTo>
                  <a:pt x="6203" y="5835"/>
                  <a:pt x="6167" y="5806"/>
                  <a:pt x="6152" y="5796"/>
                </a:cubicBezTo>
                <a:cubicBezTo>
                  <a:pt x="6137" y="5786"/>
                  <a:pt x="6125" y="5774"/>
                  <a:pt x="6125" y="5769"/>
                </a:cubicBezTo>
                <a:cubicBezTo>
                  <a:pt x="6125" y="5764"/>
                  <a:pt x="6185" y="5701"/>
                  <a:pt x="6258" y="5630"/>
                </a:cubicBezTo>
                <a:cubicBezTo>
                  <a:pt x="6332" y="5558"/>
                  <a:pt x="6423" y="5463"/>
                  <a:pt x="6461" y="5418"/>
                </a:cubicBezTo>
                <a:cubicBezTo>
                  <a:pt x="6500" y="5374"/>
                  <a:pt x="6534" y="5333"/>
                  <a:pt x="6539" y="5329"/>
                </a:cubicBezTo>
                <a:cubicBezTo>
                  <a:pt x="6574" y="5292"/>
                  <a:pt x="6651" y="5198"/>
                  <a:pt x="6752" y="5065"/>
                </a:cubicBezTo>
                <a:cubicBezTo>
                  <a:pt x="6903" y="4870"/>
                  <a:pt x="6930" y="4836"/>
                  <a:pt x="6986" y="4769"/>
                </a:cubicBezTo>
                <a:cubicBezTo>
                  <a:pt x="7083" y="4653"/>
                  <a:pt x="7143" y="4586"/>
                  <a:pt x="7255" y="4469"/>
                </a:cubicBezTo>
                <a:cubicBezTo>
                  <a:pt x="7377" y="4339"/>
                  <a:pt x="7415" y="4296"/>
                  <a:pt x="7468" y="4228"/>
                </a:cubicBezTo>
                <a:cubicBezTo>
                  <a:pt x="7506" y="4180"/>
                  <a:pt x="7573" y="4101"/>
                  <a:pt x="7596" y="4079"/>
                </a:cubicBezTo>
                <a:cubicBezTo>
                  <a:pt x="7634" y="4041"/>
                  <a:pt x="7789" y="3880"/>
                  <a:pt x="7845" y="3820"/>
                </a:cubicBezTo>
                <a:cubicBezTo>
                  <a:pt x="7881" y="3781"/>
                  <a:pt x="7921" y="3739"/>
                  <a:pt x="7933" y="3727"/>
                </a:cubicBezTo>
                <a:cubicBezTo>
                  <a:pt x="7956" y="3704"/>
                  <a:pt x="8072" y="3582"/>
                  <a:pt x="8120" y="3531"/>
                </a:cubicBezTo>
                <a:cubicBezTo>
                  <a:pt x="8170" y="3476"/>
                  <a:pt x="8227" y="3415"/>
                  <a:pt x="8250" y="3390"/>
                </a:cubicBezTo>
                <a:cubicBezTo>
                  <a:pt x="8281" y="3354"/>
                  <a:pt x="8335" y="3298"/>
                  <a:pt x="8382" y="3249"/>
                </a:cubicBezTo>
                <a:cubicBezTo>
                  <a:pt x="8404" y="3226"/>
                  <a:pt x="8450" y="3178"/>
                  <a:pt x="8483" y="3141"/>
                </a:cubicBezTo>
                <a:cubicBezTo>
                  <a:pt x="8518" y="3104"/>
                  <a:pt x="8560" y="3059"/>
                  <a:pt x="8578" y="3041"/>
                </a:cubicBezTo>
                <a:cubicBezTo>
                  <a:pt x="8595" y="3022"/>
                  <a:pt x="8618" y="2999"/>
                  <a:pt x="8628" y="2988"/>
                </a:cubicBezTo>
                <a:cubicBezTo>
                  <a:pt x="8819" y="2786"/>
                  <a:pt x="8916" y="2693"/>
                  <a:pt x="8964" y="2666"/>
                </a:cubicBezTo>
                <a:cubicBezTo>
                  <a:pt x="9006" y="2642"/>
                  <a:pt x="9116" y="2607"/>
                  <a:pt x="9177" y="2597"/>
                </a:cubicBezTo>
                <a:cubicBezTo>
                  <a:pt x="9335" y="2571"/>
                  <a:pt x="9392" y="2564"/>
                  <a:pt x="9495" y="2558"/>
                </a:cubicBezTo>
                <a:cubicBezTo>
                  <a:pt x="9557" y="2554"/>
                  <a:pt x="9650" y="2544"/>
                  <a:pt x="9700" y="2535"/>
                </a:cubicBezTo>
                <a:cubicBezTo>
                  <a:pt x="9782" y="2520"/>
                  <a:pt x="9820" y="2518"/>
                  <a:pt x="10025" y="2517"/>
                </a:cubicBezTo>
                <a:cubicBezTo>
                  <a:pt x="10174" y="2517"/>
                  <a:pt x="10268" y="2513"/>
                  <a:pt x="10288" y="2508"/>
                </a:cubicBezTo>
                <a:cubicBezTo>
                  <a:pt x="10336" y="2495"/>
                  <a:pt x="10540" y="2489"/>
                  <a:pt x="10651" y="2498"/>
                </a:cubicBezTo>
                <a:cubicBezTo>
                  <a:pt x="10734" y="2504"/>
                  <a:pt x="10765" y="2511"/>
                  <a:pt x="10844" y="2537"/>
                </a:cubicBezTo>
                <a:cubicBezTo>
                  <a:pt x="10932" y="2566"/>
                  <a:pt x="10942" y="2568"/>
                  <a:pt x="10995" y="2563"/>
                </a:cubicBezTo>
                <a:cubicBezTo>
                  <a:pt x="11042" y="2560"/>
                  <a:pt x="11064" y="2553"/>
                  <a:pt x="11127" y="2522"/>
                </a:cubicBezTo>
                <a:cubicBezTo>
                  <a:pt x="11285" y="2445"/>
                  <a:pt x="11445" y="2412"/>
                  <a:pt x="11502" y="2445"/>
                </a:cubicBezTo>
                <a:cubicBezTo>
                  <a:pt x="11545" y="2470"/>
                  <a:pt x="11566" y="2471"/>
                  <a:pt x="11650" y="2452"/>
                </a:cubicBezTo>
                <a:cubicBezTo>
                  <a:pt x="11694" y="2442"/>
                  <a:pt x="11758" y="2431"/>
                  <a:pt x="11794" y="2428"/>
                </a:cubicBezTo>
                <a:lnTo>
                  <a:pt x="11858" y="2423"/>
                </a:lnTo>
                <a:lnTo>
                  <a:pt x="11910" y="2367"/>
                </a:lnTo>
                <a:cubicBezTo>
                  <a:pt x="12039" y="2228"/>
                  <a:pt x="12063" y="2210"/>
                  <a:pt x="12214" y="2140"/>
                </a:cubicBezTo>
                <a:cubicBezTo>
                  <a:pt x="12322" y="2089"/>
                  <a:pt x="12347" y="2081"/>
                  <a:pt x="12469" y="2054"/>
                </a:cubicBezTo>
                <a:cubicBezTo>
                  <a:pt x="12722" y="1997"/>
                  <a:pt x="12749" y="1994"/>
                  <a:pt x="12961" y="1991"/>
                </a:cubicBezTo>
                <a:cubicBezTo>
                  <a:pt x="13141" y="1988"/>
                  <a:pt x="13161" y="1989"/>
                  <a:pt x="13244" y="2006"/>
                </a:cubicBezTo>
                <a:cubicBezTo>
                  <a:pt x="13345" y="2026"/>
                  <a:pt x="13381" y="2037"/>
                  <a:pt x="13510" y="2091"/>
                </a:cubicBezTo>
                <a:cubicBezTo>
                  <a:pt x="13608" y="2132"/>
                  <a:pt x="13693" y="2173"/>
                  <a:pt x="13723" y="2196"/>
                </a:cubicBezTo>
                <a:cubicBezTo>
                  <a:pt x="13733" y="2204"/>
                  <a:pt x="13745" y="2210"/>
                  <a:pt x="13749" y="2210"/>
                </a:cubicBezTo>
                <a:cubicBezTo>
                  <a:pt x="13754" y="2210"/>
                  <a:pt x="13766" y="2217"/>
                  <a:pt x="13778" y="2227"/>
                </a:cubicBezTo>
                <a:cubicBezTo>
                  <a:pt x="13790" y="2236"/>
                  <a:pt x="13809" y="2250"/>
                  <a:pt x="13821" y="2258"/>
                </a:cubicBezTo>
                <a:cubicBezTo>
                  <a:pt x="13851" y="2278"/>
                  <a:pt x="13888" y="2314"/>
                  <a:pt x="13948" y="2379"/>
                </a:cubicBezTo>
                <a:cubicBezTo>
                  <a:pt x="13975" y="2408"/>
                  <a:pt x="13999" y="2432"/>
                  <a:pt x="14003" y="2432"/>
                </a:cubicBezTo>
                <a:cubicBezTo>
                  <a:pt x="14014" y="2432"/>
                  <a:pt x="14194" y="2300"/>
                  <a:pt x="14215" y="2277"/>
                </a:cubicBezTo>
                <a:cubicBezTo>
                  <a:pt x="14242" y="2246"/>
                  <a:pt x="14239" y="2233"/>
                  <a:pt x="14203" y="2221"/>
                </a:cubicBezTo>
                <a:cubicBezTo>
                  <a:pt x="14188" y="2216"/>
                  <a:pt x="14164" y="2201"/>
                  <a:pt x="14151" y="2188"/>
                </a:cubicBezTo>
                <a:cubicBezTo>
                  <a:pt x="14117" y="2151"/>
                  <a:pt x="14085" y="2062"/>
                  <a:pt x="14084" y="1998"/>
                </a:cubicBezTo>
                <a:cubicBezTo>
                  <a:pt x="14083" y="1970"/>
                  <a:pt x="14079" y="1937"/>
                  <a:pt x="14074" y="1926"/>
                </a:cubicBezTo>
                <a:cubicBezTo>
                  <a:pt x="14069" y="1914"/>
                  <a:pt x="14065" y="1897"/>
                  <a:pt x="14065" y="1889"/>
                </a:cubicBezTo>
                <a:cubicBezTo>
                  <a:pt x="14065" y="1866"/>
                  <a:pt x="14093" y="1781"/>
                  <a:pt x="14105" y="1767"/>
                </a:cubicBezTo>
                <a:cubicBezTo>
                  <a:pt x="14110" y="1761"/>
                  <a:pt x="14117" y="1741"/>
                  <a:pt x="14120" y="1721"/>
                </a:cubicBezTo>
                <a:cubicBezTo>
                  <a:pt x="14123" y="1702"/>
                  <a:pt x="14130" y="1662"/>
                  <a:pt x="14135" y="1632"/>
                </a:cubicBezTo>
                <a:cubicBezTo>
                  <a:pt x="14143" y="1592"/>
                  <a:pt x="14143" y="1569"/>
                  <a:pt x="14137" y="1539"/>
                </a:cubicBezTo>
                <a:cubicBezTo>
                  <a:pt x="14132" y="1515"/>
                  <a:pt x="14131" y="1489"/>
                  <a:pt x="14135" y="1471"/>
                </a:cubicBezTo>
                <a:cubicBezTo>
                  <a:pt x="14166" y="1335"/>
                  <a:pt x="14176" y="1298"/>
                  <a:pt x="14205" y="1223"/>
                </a:cubicBezTo>
                <a:cubicBezTo>
                  <a:pt x="14240" y="1131"/>
                  <a:pt x="14270" y="1073"/>
                  <a:pt x="14305" y="1031"/>
                </a:cubicBezTo>
                <a:cubicBezTo>
                  <a:pt x="14317" y="1016"/>
                  <a:pt x="14328" y="992"/>
                  <a:pt x="14331" y="978"/>
                </a:cubicBezTo>
                <a:cubicBezTo>
                  <a:pt x="14337" y="939"/>
                  <a:pt x="14355" y="905"/>
                  <a:pt x="14398" y="854"/>
                </a:cubicBezTo>
                <a:cubicBezTo>
                  <a:pt x="14428" y="817"/>
                  <a:pt x="14438" y="798"/>
                  <a:pt x="14445" y="762"/>
                </a:cubicBezTo>
                <a:cubicBezTo>
                  <a:pt x="14450" y="738"/>
                  <a:pt x="14463" y="706"/>
                  <a:pt x="14473" y="692"/>
                </a:cubicBezTo>
                <a:cubicBezTo>
                  <a:pt x="14483" y="677"/>
                  <a:pt x="14491" y="664"/>
                  <a:pt x="14491" y="662"/>
                </a:cubicBezTo>
                <a:cubicBezTo>
                  <a:pt x="14491" y="653"/>
                  <a:pt x="14578" y="533"/>
                  <a:pt x="14613" y="495"/>
                </a:cubicBezTo>
                <a:cubicBezTo>
                  <a:pt x="14633" y="473"/>
                  <a:pt x="14662" y="439"/>
                  <a:pt x="14677" y="421"/>
                </a:cubicBezTo>
                <a:cubicBezTo>
                  <a:pt x="14692" y="402"/>
                  <a:pt x="14717" y="378"/>
                  <a:pt x="14735" y="366"/>
                </a:cubicBezTo>
                <a:cubicBezTo>
                  <a:pt x="14784" y="333"/>
                  <a:pt x="14869" y="270"/>
                  <a:pt x="14936" y="218"/>
                </a:cubicBezTo>
                <a:cubicBezTo>
                  <a:pt x="15038" y="138"/>
                  <a:pt x="15125" y="105"/>
                  <a:pt x="15417" y="34"/>
                </a:cubicBezTo>
                <a:cubicBezTo>
                  <a:pt x="15451" y="26"/>
                  <a:pt x="15491" y="14"/>
                  <a:pt x="15505" y="8"/>
                </a:cubicBezTo>
                <a:cubicBezTo>
                  <a:pt x="15527" y="-1"/>
                  <a:pt x="15554" y="-2"/>
                  <a:pt x="15645" y="2"/>
                </a:cubicBezTo>
                <a:cubicBezTo>
                  <a:pt x="15770" y="7"/>
                  <a:pt x="15854" y="20"/>
                  <a:pt x="15937" y="47"/>
                </a:cubicBezTo>
                <a:cubicBezTo>
                  <a:pt x="15968" y="57"/>
                  <a:pt x="16000" y="66"/>
                  <a:pt x="16009" y="66"/>
                </a:cubicBezTo>
                <a:cubicBezTo>
                  <a:pt x="16018" y="66"/>
                  <a:pt x="16038" y="70"/>
                  <a:pt x="16054" y="76"/>
                </a:cubicBezTo>
                <a:cubicBezTo>
                  <a:pt x="16070" y="82"/>
                  <a:pt x="16114" y="96"/>
                  <a:pt x="16153" y="107"/>
                </a:cubicBezTo>
                <a:cubicBezTo>
                  <a:pt x="16191" y="119"/>
                  <a:pt x="16261" y="147"/>
                  <a:pt x="16308" y="170"/>
                </a:cubicBezTo>
                <a:cubicBezTo>
                  <a:pt x="16354" y="193"/>
                  <a:pt x="16410" y="216"/>
                  <a:pt x="16432" y="220"/>
                </a:cubicBezTo>
                <a:cubicBezTo>
                  <a:pt x="16526" y="243"/>
                  <a:pt x="16620" y="279"/>
                  <a:pt x="16677" y="314"/>
                </a:cubicBezTo>
                <a:cubicBezTo>
                  <a:pt x="16710" y="335"/>
                  <a:pt x="16752" y="360"/>
                  <a:pt x="16769" y="370"/>
                </a:cubicBezTo>
                <a:cubicBezTo>
                  <a:pt x="16787" y="380"/>
                  <a:pt x="16823" y="402"/>
                  <a:pt x="16849" y="418"/>
                </a:cubicBezTo>
                <a:cubicBezTo>
                  <a:pt x="16874" y="434"/>
                  <a:pt x="16902" y="451"/>
                  <a:pt x="16910" y="456"/>
                </a:cubicBezTo>
                <a:cubicBezTo>
                  <a:pt x="16917" y="460"/>
                  <a:pt x="16936" y="475"/>
                  <a:pt x="16951" y="487"/>
                </a:cubicBezTo>
                <a:cubicBezTo>
                  <a:pt x="16965" y="500"/>
                  <a:pt x="16980" y="511"/>
                  <a:pt x="16981" y="511"/>
                </a:cubicBezTo>
                <a:cubicBezTo>
                  <a:pt x="16984" y="511"/>
                  <a:pt x="16995" y="518"/>
                  <a:pt x="17005" y="527"/>
                </a:cubicBezTo>
                <a:cubicBezTo>
                  <a:pt x="17015" y="537"/>
                  <a:pt x="17033" y="553"/>
                  <a:pt x="17045" y="563"/>
                </a:cubicBezTo>
                <a:cubicBezTo>
                  <a:pt x="17124" y="632"/>
                  <a:pt x="17234" y="808"/>
                  <a:pt x="17279" y="939"/>
                </a:cubicBezTo>
                <a:cubicBezTo>
                  <a:pt x="17318" y="1050"/>
                  <a:pt x="17291" y="1171"/>
                  <a:pt x="17215" y="1234"/>
                </a:cubicBezTo>
                <a:cubicBezTo>
                  <a:pt x="17193" y="1253"/>
                  <a:pt x="17172" y="1267"/>
                  <a:pt x="17166" y="1267"/>
                </a:cubicBezTo>
                <a:cubicBezTo>
                  <a:pt x="17154" y="1267"/>
                  <a:pt x="17145" y="1376"/>
                  <a:pt x="17155" y="1413"/>
                </a:cubicBezTo>
                <a:cubicBezTo>
                  <a:pt x="17159" y="1429"/>
                  <a:pt x="17160" y="1457"/>
                  <a:pt x="17157" y="1475"/>
                </a:cubicBezTo>
                <a:cubicBezTo>
                  <a:pt x="17154" y="1494"/>
                  <a:pt x="17154" y="1519"/>
                  <a:pt x="17158" y="1533"/>
                </a:cubicBezTo>
                <a:cubicBezTo>
                  <a:pt x="17162" y="1548"/>
                  <a:pt x="17161" y="1569"/>
                  <a:pt x="17155" y="1588"/>
                </a:cubicBezTo>
                <a:cubicBezTo>
                  <a:pt x="17150" y="1606"/>
                  <a:pt x="17145" y="1682"/>
                  <a:pt x="17144" y="1757"/>
                </a:cubicBezTo>
                <a:cubicBezTo>
                  <a:pt x="17143" y="1833"/>
                  <a:pt x="17139" y="1905"/>
                  <a:pt x="17135" y="1918"/>
                </a:cubicBezTo>
                <a:cubicBezTo>
                  <a:pt x="17130" y="1930"/>
                  <a:pt x="17129" y="1950"/>
                  <a:pt x="17130" y="1960"/>
                </a:cubicBezTo>
                <a:cubicBezTo>
                  <a:pt x="17135" y="1985"/>
                  <a:pt x="17110" y="2024"/>
                  <a:pt x="17068" y="2058"/>
                </a:cubicBezTo>
                <a:cubicBezTo>
                  <a:pt x="17050" y="2071"/>
                  <a:pt x="17027" y="2099"/>
                  <a:pt x="17017" y="2117"/>
                </a:cubicBezTo>
                <a:cubicBezTo>
                  <a:pt x="16994" y="2162"/>
                  <a:pt x="16997" y="2217"/>
                  <a:pt x="17028" y="2284"/>
                </a:cubicBezTo>
                <a:cubicBezTo>
                  <a:pt x="17039" y="2311"/>
                  <a:pt x="17066" y="2386"/>
                  <a:pt x="17086" y="2451"/>
                </a:cubicBezTo>
                <a:cubicBezTo>
                  <a:pt x="17159" y="2683"/>
                  <a:pt x="17166" y="2767"/>
                  <a:pt x="17119" y="2817"/>
                </a:cubicBezTo>
                <a:cubicBezTo>
                  <a:pt x="17081" y="2858"/>
                  <a:pt x="17023" y="2867"/>
                  <a:pt x="16955" y="2840"/>
                </a:cubicBezTo>
                <a:cubicBezTo>
                  <a:pt x="16933" y="2832"/>
                  <a:pt x="16900" y="2826"/>
                  <a:pt x="16881" y="2826"/>
                </a:cubicBezTo>
                <a:cubicBezTo>
                  <a:pt x="16851" y="2826"/>
                  <a:pt x="16844" y="2829"/>
                  <a:pt x="16828" y="2850"/>
                </a:cubicBezTo>
                <a:cubicBezTo>
                  <a:pt x="16800" y="2885"/>
                  <a:pt x="16771" y="2952"/>
                  <a:pt x="16765" y="2996"/>
                </a:cubicBezTo>
                <a:cubicBezTo>
                  <a:pt x="16756" y="3059"/>
                  <a:pt x="16736" y="3074"/>
                  <a:pt x="16625" y="3100"/>
                </a:cubicBezTo>
                <a:cubicBezTo>
                  <a:pt x="16512" y="3127"/>
                  <a:pt x="16493" y="3134"/>
                  <a:pt x="16503" y="3147"/>
                </a:cubicBezTo>
                <a:cubicBezTo>
                  <a:pt x="16517" y="3163"/>
                  <a:pt x="16530" y="3234"/>
                  <a:pt x="16527" y="3268"/>
                </a:cubicBezTo>
                <a:cubicBezTo>
                  <a:pt x="16522" y="3310"/>
                  <a:pt x="16512" y="3321"/>
                  <a:pt x="16453" y="3346"/>
                </a:cubicBezTo>
                <a:cubicBezTo>
                  <a:pt x="16426" y="3357"/>
                  <a:pt x="16389" y="3377"/>
                  <a:pt x="16369" y="3390"/>
                </a:cubicBezTo>
                <a:lnTo>
                  <a:pt x="16335" y="3413"/>
                </a:lnTo>
                <a:lnTo>
                  <a:pt x="16335" y="3464"/>
                </a:lnTo>
                <a:cubicBezTo>
                  <a:pt x="16335" y="3568"/>
                  <a:pt x="16286" y="3631"/>
                  <a:pt x="16176" y="3668"/>
                </a:cubicBezTo>
                <a:cubicBezTo>
                  <a:pt x="16119" y="3687"/>
                  <a:pt x="15830" y="3702"/>
                  <a:pt x="15630" y="3694"/>
                </a:cubicBezTo>
                <a:lnTo>
                  <a:pt x="15542" y="3691"/>
                </a:lnTo>
                <a:lnTo>
                  <a:pt x="15531" y="3722"/>
                </a:lnTo>
                <a:cubicBezTo>
                  <a:pt x="15518" y="3758"/>
                  <a:pt x="15501" y="3769"/>
                  <a:pt x="15448" y="3775"/>
                </a:cubicBezTo>
                <a:cubicBezTo>
                  <a:pt x="15392" y="3781"/>
                  <a:pt x="15387" y="3798"/>
                  <a:pt x="15419" y="3888"/>
                </a:cubicBezTo>
                <a:cubicBezTo>
                  <a:pt x="15444" y="3958"/>
                  <a:pt x="15459" y="4039"/>
                  <a:pt x="15459" y="4094"/>
                </a:cubicBezTo>
                <a:cubicBezTo>
                  <a:pt x="15459" y="4110"/>
                  <a:pt x="15468" y="4150"/>
                  <a:pt x="15479" y="4181"/>
                </a:cubicBezTo>
                <a:cubicBezTo>
                  <a:pt x="15562" y="4423"/>
                  <a:pt x="15628" y="4694"/>
                  <a:pt x="15692" y="5062"/>
                </a:cubicBezTo>
                <a:cubicBezTo>
                  <a:pt x="15705" y="5136"/>
                  <a:pt x="15723" y="5221"/>
                  <a:pt x="15731" y="5252"/>
                </a:cubicBezTo>
                <a:cubicBezTo>
                  <a:pt x="15740" y="5282"/>
                  <a:pt x="15751" y="5329"/>
                  <a:pt x="15757" y="5356"/>
                </a:cubicBezTo>
                <a:cubicBezTo>
                  <a:pt x="15764" y="5382"/>
                  <a:pt x="15779" y="5449"/>
                  <a:pt x="15791" y="5504"/>
                </a:cubicBezTo>
                <a:cubicBezTo>
                  <a:pt x="15813" y="5598"/>
                  <a:pt x="15836" y="5731"/>
                  <a:pt x="15854" y="5875"/>
                </a:cubicBezTo>
                <a:cubicBezTo>
                  <a:pt x="15871" y="6009"/>
                  <a:pt x="15861" y="6313"/>
                  <a:pt x="15831" y="6535"/>
                </a:cubicBezTo>
                <a:cubicBezTo>
                  <a:pt x="15818" y="6640"/>
                  <a:pt x="15815" y="6762"/>
                  <a:pt x="15823" y="6877"/>
                </a:cubicBezTo>
                <a:cubicBezTo>
                  <a:pt x="15841" y="7113"/>
                  <a:pt x="15842" y="7206"/>
                  <a:pt x="15828" y="7351"/>
                </a:cubicBezTo>
                <a:cubicBezTo>
                  <a:pt x="15806" y="7573"/>
                  <a:pt x="15777" y="7747"/>
                  <a:pt x="15737" y="7882"/>
                </a:cubicBezTo>
                <a:cubicBezTo>
                  <a:pt x="15720" y="7939"/>
                  <a:pt x="15720" y="7940"/>
                  <a:pt x="15734" y="7948"/>
                </a:cubicBezTo>
                <a:cubicBezTo>
                  <a:pt x="15742" y="7953"/>
                  <a:pt x="15761" y="7966"/>
                  <a:pt x="15776" y="7978"/>
                </a:cubicBezTo>
                <a:cubicBezTo>
                  <a:pt x="15803" y="8001"/>
                  <a:pt x="15834" y="8020"/>
                  <a:pt x="15889" y="8050"/>
                </a:cubicBezTo>
                <a:cubicBezTo>
                  <a:pt x="15939" y="8076"/>
                  <a:pt x="16125" y="8138"/>
                  <a:pt x="16140" y="8133"/>
                </a:cubicBezTo>
                <a:cubicBezTo>
                  <a:pt x="16147" y="8130"/>
                  <a:pt x="16170" y="8117"/>
                  <a:pt x="16191" y="8105"/>
                </a:cubicBezTo>
                <a:cubicBezTo>
                  <a:pt x="16213" y="8092"/>
                  <a:pt x="16241" y="8078"/>
                  <a:pt x="16253" y="8073"/>
                </a:cubicBezTo>
                <a:cubicBezTo>
                  <a:pt x="16286" y="8061"/>
                  <a:pt x="16503" y="8056"/>
                  <a:pt x="16582" y="8065"/>
                </a:cubicBezTo>
                <a:cubicBezTo>
                  <a:pt x="16656" y="8073"/>
                  <a:pt x="16689" y="8085"/>
                  <a:pt x="16783" y="8139"/>
                </a:cubicBezTo>
                <a:cubicBezTo>
                  <a:pt x="16857" y="8182"/>
                  <a:pt x="16867" y="8182"/>
                  <a:pt x="16940" y="8150"/>
                </a:cubicBezTo>
                <a:cubicBezTo>
                  <a:pt x="17022" y="8114"/>
                  <a:pt x="17171" y="8099"/>
                  <a:pt x="17276" y="8116"/>
                </a:cubicBezTo>
                <a:cubicBezTo>
                  <a:pt x="17344" y="8127"/>
                  <a:pt x="17904" y="8127"/>
                  <a:pt x="17984" y="8116"/>
                </a:cubicBezTo>
                <a:cubicBezTo>
                  <a:pt x="18020" y="8111"/>
                  <a:pt x="18063" y="8110"/>
                  <a:pt x="18080" y="8112"/>
                </a:cubicBezTo>
                <a:cubicBezTo>
                  <a:pt x="18097" y="8115"/>
                  <a:pt x="18133" y="8115"/>
                  <a:pt x="18161" y="8112"/>
                </a:cubicBezTo>
                <a:cubicBezTo>
                  <a:pt x="18200" y="8108"/>
                  <a:pt x="18216" y="8103"/>
                  <a:pt x="18236" y="8086"/>
                </a:cubicBezTo>
                <a:cubicBezTo>
                  <a:pt x="18283" y="8046"/>
                  <a:pt x="18356" y="7883"/>
                  <a:pt x="18411" y="7697"/>
                </a:cubicBezTo>
                <a:cubicBezTo>
                  <a:pt x="18457" y="7538"/>
                  <a:pt x="18457" y="7538"/>
                  <a:pt x="18571" y="7426"/>
                </a:cubicBezTo>
                <a:cubicBezTo>
                  <a:pt x="18658" y="7339"/>
                  <a:pt x="18755" y="7095"/>
                  <a:pt x="18767" y="6929"/>
                </a:cubicBezTo>
                <a:cubicBezTo>
                  <a:pt x="18772" y="6858"/>
                  <a:pt x="18774" y="6851"/>
                  <a:pt x="18794" y="6835"/>
                </a:cubicBezTo>
                <a:cubicBezTo>
                  <a:pt x="18808" y="6823"/>
                  <a:pt x="18824" y="6817"/>
                  <a:pt x="18847" y="6817"/>
                </a:cubicBezTo>
                <a:cubicBezTo>
                  <a:pt x="18940" y="6817"/>
                  <a:pt x="19007" y="6942"/>
                  <a:pt x="19007" y="7114"/>
                </a:cubicBezTo>
                <a:cubicBezTo>
                  <a:pt x="19007" y="7216"/>
                  <a:pt x="18962" y="7404"/>
                  <a:pt x="18918" y="7486"/>
                </a:cubicBezTo>
                <a:cubicBezTo>
                  <a:pt x="18912" y="7497"/>
                  <a:pt x="18907" y="7518"/>
                  <a:pt x="18907" y="7533"/>
                </a:cubicBezTo>
                <a:cubicBezTo>
                  <a:pt x="18907" y="7564"/>
                  <a:pt x="18907" y="7564"/>
                  <a:pt x="19066" y="7571"/>
                </a:cubicBezTo>
                <a:cubicBezTo>
                  <a:pt x="19192" y="7576"/>
                  <a:pt x="19222" y="7571"/>
                  <a:pt x="19271" y="7534"/>
                </a:cubicBezTo>
                <a:cubicBezTo>
                  <a:pt x="19290" y="7521"/>
                  <a:pt x="19339" y="7492"/>
                  <a:pt x="19379" y="7470"/>
                </a:cubicBezTo>
                <a:cubicBezTo>
                  <a:pt x="19436" y="7439"/>
                  <a:pt x="19473" y="7410"/>
                  <a:pt x="19548" y="7341"/>
                </a:cubicBezTo>
                <a:cubicBezTo>
                  <a:pt x="19697" y="7203"/>
                  <a:pt x="19718" y="7186"/>
                  <a:pt x="19887" y="7079"/>
                </a:cubicBezTo>
                <a:cubicBezTo>
                  <a:pt x="19929" y="7052"/>
                  <a:pt x="19974" y="7022"/>
                  <a:pt x="19987" y="7012"/>
                </a:cubicBezTo>
                <a:cubicBezTo>
                  <a:pt x="20027" y="6981"/>
                  <a:pt x="20149" y="6916"/>
                  <a:pt x="20192" y="6903"/>
                </a:cubicBezTo>
                <a:cubicBezTo>
                  <a:pt x="20301" y="6873"/>
                  <a:pt x="20379" y="6911"/>
                  <a:pt x="20379" y="6993"/>
                </a:cubicBezTo>
                <a:cubicBezTo>
                  <a:pt x="20379" y="7049"/>
                  <a:pt x="20307" y="7119"/>
                  <a:pt x="20162" y="7209"/>
                </a:cubicBezTo>
                <a:cubicBezTo>
                  <a:pt x="19999" y="7309"/>
                  <a:pt x="19996" y="7312"/>
                  <a:pt x="19825" y="7469"/>
                </a:cubicBezTo>
                <a:cubicBezTo>
                  <a:pt x="19660" y="7621"/>
                  <a:pt x="19648" y="7637"/>
                  <a:pt x="19677" y="7666"/>
                </a:cubicBezTo>
                <a:cubicBezTo>
                  <a:pt x="19694" y="7682"/>
                  <a:pt x="19720" y="7671"/>
                  <a:pt x="19790" y="7621"/>
                </a:cubicBezTo>
                <a:cubicBezTo>
                  <a:pt x="19822" y="7598"/>
                  <a:pt x="19865" y="7569"/>
                  <a:pt x="19887" y="7557"/>
                </a:cubicBezTo>
                <a:cubicBezTo>
                  <a:pt x="19908" y="7545"/>
                  <a:pt x="19937" y="7526"/>
                  <a:pt x="19951" y="7514"/>
                </a:cubicBezTo>
                <a:cubicBezTo>
                  <a:pt x="19965" y="7502"/>
                  <a:pt x="20030" y="7468"/>
                  <a:pt x="20094" y="7438"/>
                </a:cubicBezTo>
                <a:cubicBezTo>
                  <a:pt x="20159" y="7408"/>
                  <a:pt x="20247" y="7362"/>
                  <a:pt x="20289" y="7336"/>
                </a:cubicBezTo>
                <a:cubicBezTo>
                  <a:pt x="20407" y="7261"/>
                  <a:pt x="20526" y="7203"/>
                  <a:pt x="20570" y="7198"/>
                </a:cubicBezTo>
                <a:cubicBezTo>
                  <a:pt x="20620" y="7193"/>
                  <a:pt x="20658" y="7209"/>
                  <a:pt x="20688" y="7248"/>
                </a:cubicBezTo>
                <a:cubicBezTo>
                  <a:pt x="20714" y="7282"/>
                  <a:pt x="20720" y="7330"/>
                  <a:pt x="20703" y="7361"/>
                </a:cubicBezTo>
                <a:cubicBezTo>
                  <a:pt x="20691" y="7384"/>
                  <a:pt x="20649" y="7426"/>
                  <a:pt x="20630" y="7434"/>
                </a:cubicBezTo>
                <a:cubicBezTo>
                  <a:pt x="20622" y="7438"/>
                  <a:pt x="20603" y="7448"/>
                  <a:pt x="20588" y="7457"/>
                </a:cubicBezTo>
                <a:cubicBezTo>
                  <a:pt x="20524" y="7496"/>
                  <a:pt x="20412" y="7561"/>
                  <a:pt x="20255" y="7649"/>
                </a:cubicBezTo>
                <a:cubicBezTo>
                  <a:pt x="20231" y="7662"/>
                  <a:pt x="20179" y="7696"/>
                  <a:pt x="20140" y="7724"/>
                </a:cubicBezTo>
                <a:cubicBezTo>
                  <a:pt x="20081" y="7767"/>
                  <a:pt x="19973" y="7826"/>
                  <a:pt x="19957" y="7826"/>
                </a:cubicBezTo>
                <a:cubicBezTo>
                  <a:pt x="19954" y="7826"/>
                  <a:pt x="19918" y="7842"/>
                  <a:pt x="19876" y="7861"/>
                </a:cubicBezTo>
                <a:cubicBezTo>
                  <a:pt x="19809" y="7890"/>
                  <a:pt x="19798" y="7898"/>
                  <a:pt x="19794" y="7916"/>
                </a:cubicBezTo>
                <a:cubicBezTo>
                  <a:pt x="19783" y="7964"/>
                  <a:pt x="19798" y="7962"/>
                  <a:pt x="19934" y="7896"/>
                </a:cubicBezTo>
                <a:cubicBezTo>
                  <a:pt x="20003" y="7862"/>
                  <a:pt x="20064" y="7840"/>
                  <a:pt x="20129" y="7822"/>
                </a:cubicBezTo>
                <a:cubicBezTo>
                  <a:pt x="20203" y="7802"/>
                  <a:pt x="20268" y="7777"/>
                  <a:pt x="20413" y="7710"/>
                </a:cubicBezTo>
                <a:cubicBezTo>
                  <a:pt x="20613" y="7618"/>
                  <a:pt x="20647" y="7607"/>
                  <a:pt x="20685" y="7622"/>
                </a:cubicBezTo>
                <a:cubicBezTo>
                  <a:pt x="20751" y="7649"/>
                  <a:pt x="20772" y="7748"/>
                  <a:pt x="20723" y="7803"/>
                </a:cubicBezTo>
                <a:cubicBezTo>
                  <a:pt x="20705" y="7824"/>
                  <a:pt x="20508" y="7922"/>
                  <a:pt x="20367" y="7981"/>
                </a:cubicBezTo>
                <a:cubicBezTo>
                  <a:pt x="20337" y="7994"/>
                  <a:pt x="20276" y="8023"/>
                  <a:pt x="20231" y="8045"/>
                </a:cubicBezTo>
                <a:cubicBezTo>
                  <a:pt x="20098" y="8113"/>
                  <a:pt x="20061" y="8128"/>
                  <a:pt x="19965" y="8153"/>
                </a:cubicBezTo>
                <a:cubicBezTo>
                  <a:pt x="19824" y="8188"/>
                  <a:pt x="19817" y="8192"/>
                  <a:pt x="19793" y="8240"/>
                </a:cubicBezTo>
                <a:cubicBezTo>
                  <a:pt x="19782" y="8264"/>
                  <a:pt x="19776" y="8284"/>
                  <a:pt x="19780" y="8287"/>
                </a:cubicBezTo>
                <a:cubicBezTo>
                  <a:pt x="19787" y="8294"/>
                  <a:pt x="19863" y="8276"/>
                  <a:pt x="19879" y="8264"/>
                </a:cubicBezTo>
                <a:cubicBezTo>
                  <a:pt x="19903" y="8247"/>
                  <a:pt x="19974" y="8232"/>
                  <a:pt x="20061" y="8227"/>
                </a:cubicBezTo>
                <a:cubicBezTo>
                  <a:pt x="20142" y="8222"/>
                  <a:pt x="20175" y="8217"/>
                  <a:pt x="20258" y="8192"/>
                </a:cubicBezTo>
                <a:cubicBezTo>
                  <a:pt x="20406" y="8148"/>
                  <a:pt x="20438" y="8142"/>
                  <a:pt x="20478" y="8153"/>
                </a:cubicBezTo>
                <a:cubicBezTo>
                  <a:pt x="20497" y="8157"/>
                  <a:pt x="20521" y="8169"/>
                  <a:pt x="20532" y="8180"/>
                </a:cubicBezTo>
                <a:cubicBezTo>
                  <a:pt x="20548" y="8196"/>
                  <a:pt x="20550" y="8203"/>
                  <a:pt x="20547" y="8239"/>
                </a:cubicBezTo>
                <a:cubicBezTo>
                  <a:pt x="20544" y="8272"/>
                  <a:pt x="20539" y="8284"/>
                  <a:pt x="20518" y="8306"/>
                </a:cubicBezTo>
                <a:cubicBezTo>
                  <a:pt x="20470" y="8354"/>
                  <a:pt x="20343" y="8403"/>
                  <a:pt x="20150" y="8447"/>
                </a:cubicBezTo>
                <a:cubicBezTo>
                  <a:pt x="20006" y="8480"/>
                  <a:pt x="19987" y="8485"/>
                  <a:pt x="19895" y="8513"/>
                </a:cubicBezTo>
                <a:cubicBezTo>
                  <a:pt x="19803" y="8540"/>
                  <a:pt x="19779" y="8549"/>
                  <a:pt x="19651" y="8612"/>
                </a:cubicBezTo>
                <a:cubicBezTo>
                  <a:pt x="19615" y="8630"/>
                  <a:pt x="19544" y="8661"/>
                  <a:pt x="19492" y="8680"/>
                </a:cubicBezTo>
                <a:cubicBezTo>
                  <a:pt x="19441" y="8700"/>
                  <a:pt x="19372" y="8727"/>
                  <a:pt x="19341" y="8739"/>
                </a:cubicBezTo>
                <a:cubicBezTo>
                  <a:pt x="19244" y="8778"/>
                  <a:pt x="19108" y="8819"/>
                  <a:pt x="19019" y="8836"/>
                </a:cubicBezTo>
                <a:cubicBezTo>
                  <a:pt x="18949" y="8848"/>
                  <a:pt x="18887" y="8852"/>
                  <a:pt x="18678" y="8858"/>
                </a:cubicBezTo>
                <a:cubicBezTo>
                  <a:pt x="18538" y="8862"/>
                  <a:pt x="18415" y="8867"/>
                  <a:pt x="18405" y="8869"/>
                </a:cubicBezTo>
                <a:cubicBezTo>
                  <a:pt x="18392" y="8872"/>
                  <a:pt x="18379" y="8891"/>
                  <a:pt x="18354" y="8942"/>
                </a:cubicBezTo>
                <a:cubicBezTo>
                  <a:pt x="18309" y="9031"/>
                  <a:pt x="18221" y="9129"/>
                  <a:pt x="18175" y="9141"/>
                </a:cubicBezTo>
                <a:cubicBezTo>
                  <a:pt x="18138" y="9150"/>
                  <a:pt x="18100" y="9168"/>
                  <a:pt x="18092" y="9180"/>
                </a:cubicBezTo>
                <a:cubicBezTo>
                  <a:pt x="18088" y="9184"/>
                  <a:pt x="18073" y="9226"/>
                  <a:pt x="18058" y="9273"/>
                </a:cubicBezTo>
                <a:cubicBezTo>
                  <a:pt x="18042" y="9320"/>
                  <a:pt x="18025" y="9369"/>
                  <a:pt x="18019" y="9381"/>
                </a:cubicBezTo>
                <a:cubicBezTo>
                  <a:pt x="18014" y="9393"/>
                  <a:pt x="18001" y="9428"/>
                  <a:pt x="17989" y="9459"/>
                </a:cubicBezTo>
                <a:cubicBezTo>
                  <a:pt x="17930" y="9623"/>
                  <a:pt x="17916" y="9655"/>
                  <a:pt x="17905" y="9662"/>
                </a:cubicBezTo>
                <a:cubicBezTo>
                  <a:pt x="17898" y="9667"/>
                  <a:pt x="17866" y="9664"/>
                  <a:pt x="17810" y="9652"/>
                </a:cubicBezTo>
                <a:cubicBezTo>
                  <a:pt x="17763" y="9644"/>
                  <a:pt x="17666" y="9627"/>
                  <a:pt x="17594" y="9615"/>
                </a:cubicBezTo>
                <a:cubicBezTo>
                  <a:pt x="17521" y="9603"/>
                  <a:pt x="17434" y="9588"/>
                  <a:pt x="17400" y="9582"/>
                </a:cubicBezTo>
                <a:cubicBezTo>
                  <a:pt x="17219" y="9548"/>
                  <a:pt x="17101" y="9532"/>
                  <a:pt x="16765" y="9492"/>
                </a:cubicBezTo>
                <a:cubicBezTo>
                  <a:pt x="16675" y="9481"/>
                  <a:pt x="16534" y="9459"/>
                  <a:pt x="16451" y="9443"/>
                </a:cubicBezTo>
                <a:cubicBezTo>
                  <a:pt x="16368" y="9427"/>
                  <a:pt x="16269" y="9408"/>
                  <a:pt x="16230" y="9402"/>
                </a:cubicBezTo>
                <a:cubicBezTo>
                  <a:pt x="16026" y="9370"/>
                  <a:pt x="15239" y="9369"/>
                  <a:pt x="15199" y="9400"/>
                </a:cubicBezTo>
                <a:cubicBezTo>
                  <a:pt x="15194" y="9404"/>
                  <a:pt x="15188" y="9442"/>
                  <a:pt x="15185" y="9487"/>
                </a:cubicBezTo>
                <a:cubicBezTo>
                  <a:pt x="15178" y="9593"/>
                  <a:pt x="15160" y="9751"/>
                  <a:pt x="15149" y="9798"/>
                </a:cubicBezTo>
                <a:cubicBezTo>
                  <a:pt x="15140" y="9841"/>
                  <a:pt x="15099" y="9909"/>
                  <a:pt x="15052" y="9958"/>
                </a:cubicBezTo>
                <a:cubicBezTo>
                  <a:pt x="15036" y="9976"/>
                  <a:pt x="15006" y="10009"/>
                  <a:pt x="14987" y="10031"/>
                </a:cubicBezTo>
                <a:cubicBezTo>
                  <a:pt x="14968" y="10053"/>
                  <a:pt x="14935" y="10088"/>
                  <a:pt x="14914" y="10110"/>
                </a:cubicBezTo>
                <a:lnTo>
                  <a:pt x="14877" y="10150"/>
                </a:lnTo>
                <a:lnTo>
                  <a:pt x="14914" y="10181"/>
                </a:lnTo>
                <a:cubicBezTo>
                  <a:pt x="14935" y="10198"/>
                  <a:pt x="14992" y="10249"/>
                  <a:pt x="15041" y="10294"/>
                </a:cubicBezTo>
                <a:cubicBezTo>
                  <a:pt x="15189" y="10432"/>
                  <a:pt x="15488" y="10676"/>
                  <a:pt x="15671" y="10809"/>
                </a:cubicBezTo>
                <a:cubicBezTo>
                  <a:pt x="15713" y="10840"/>
                  <a:pt x="15788" y="10896"/>
                  <a:pt x="15838" y="10934"/>
                </a:cubicBezTo>
                <a:cubicBezTo>
                  <a:pt x="15888" y="10971"/>
                  <a:pt x="15962" y="11023"/>
                  <a:pt x="16004" y="11047"/>
                </a:cubicBezTo>
                <a:cubicBezTo>
                  <a:pt x="16054" y="11077"/>
                  <a:pt x="16086" y="11101"/>
                  <a:pt x="16099" y="11120"/>
                </a:cubicBezTo>
                <a:cubicBezTo>
                  <a:pt x="16114" y="11142"/>
                  <a:pt x="16153" y="11167"/>
                  <a:pt x="16282" y="11239"/>
                </a:cubicBezTo>
                <a:cubicBezTo>
                  <a:pt x="16373" y="11290"/>
                  <a:pt x="16456" y="11337"/>
                  <a:pt x="16466" y="11344"/>
                </a:cubicBezTo>
                <a:cubicBezTo>
                  <a:pt x="16524" y="11381"/>
                  <a:pt x="16692" y="11484"/>
                  <a:pt x="16722" y="11500"/>
                </a:cubicBezTo>
                <a:cubicBezTo>
                  <a:pt x="16858" y="11575"/>
                  <a:pt x="16910" y="11601"/>
                  <a:pt x="16971" y="11625"/>
                </a:cubicBezTo>
                <a:cubicBezTo>
                  <a:pt x="17052" y="11655"/>
                  <a:pt x="17088" y="11676"/>
                  <a:pt x="17171" y="11741"/>
                </a:cubicBezTo>
                <a:cubicBezTo>
                  <a:pt x="17212" y="11772"/>
                  <a:pt x="17275" y="11816"/>
                  <a:pt x="17311" y="11839"/>
                </a:cubicBezTo>
                <a:cubicBezTo>
                  <a:pt x="17347" y="11862"/>
                  <a:pt x="17443" y="11928"/>
                  <a:pt x="17524" y="11986"/>
                </a:cubicBezTo>
                <a:cubicBezTo>
                  <a:pt x="17605" y="12043"/>
                  <a:pt x="17701" y="12109"/>
                  <a:pt x="17737" y="12132"/>
                </a:cubicBezTo>
                <a:cubicBezTo>
                  <a:pt x="17839" y="12196"/>
                  <a:pt x="17891" y="12240"/>
                  <a:pt x="17930" y="12296"/>
                </a:cubicBezTo>
                <a:cubicBezTo>
                  <a:pt x="17949" y="12325"/>
                  <a:pt x="17985" y="12363"/>
                  <a:pt x="18008" y="12380"/>
                </a:cubicBezTo>
                <a:cubicBezTo>
                  <a:pt x="18105" y="12455"/>
                  <a:pt x="18199" y="12537"/>
                  <a:pt x="18243" y="12586"/>
                </a:cubicBezTo>
                <a:cubicBezTo>
                  <a:pt x="18269" y="12615"/>
                  <a:pt x="18317" y="12666"/>
                  <a:pt x="18351" y="12701"/>
                </a:cubicBezTo>
                <a:cubicBezTo>
                  <a:pt x="18437" y="12788"/>
                  <a:pt x="18444" y="12806"/>
                  <a:pt x="18449" y="12938"/>
                </a:cubicBezTo>
                <a:cubicBezTo>
                  <a:pt x="18452" y="13000"/>
                  <a:pt x="18458" y="13053"/>
                  <a:pt x="18463" y="13062"/>
                </a:cubicBezTo>
                <a:cubicBezTo>
                  <a:pt x="18512" y="13145"/>
                  <a:pt x="18532" y="13313"/>
                  <a:pt x="18509" y="13445"/>
                </a:cubicBezTo>
                <a:cubicBezTo>
                  <a:pt x="18497" y="13513"/>
                  <a:pt x="18465" y="13608"/>
                  <a:pt x="18437" y="13659"/>
                </a:cubicBezTo>
                <a:cubicBezTo>
                  <a:pt x="18429" y="13675"/>
                  <a:pt x="18423" y="13709"/>
                  <a:pt x="18421" y="13765"/>
                </a:cubicBezTo>
                <a:cubicBezTo>
                  <a:pt x="18419" y="13810"/>
                  <a:pt x="18413" y="13894"/>
                  <a:pt x="18406" y="13951"/>
                </a:cubicBezTo>
                <a:cubicBezTo>
                  <a:pt x="18396" y="14045"/>
                  <a:pt x="18390" y="14180"/>
                  <a:pt x="18376" y="14637"/>
                </a:cubicBezTo>
                <a:cubicBezTo>
                  <a:pt x="18374" y="14717"/>
                  <a:pt x="18366" y="14846"/>
                  <a:pt x="18359" y="14923"/>
                </a:cubicBezTo>
                <a:cubicBezTo>
                  <a:pt x="18353" y="15000"/>
                  <a:pt x="18345" y="15146"/>
                  <a:pt x="18341" y="15246"/>
                </a:cubicBezTo>
                <a:cubicBezTo>
                  <a:pt x="18336" y="15418"/>
                  <a:pt x="18338" y="16041"/>
                  <a:pt x="18345" y="16129"/>
                </a:cubicBezTo>
                <a:cubicBezTo>
                  <a:pt x="18347" y="16151"/>
                  <a:pt x="18350" y="16287"/>
                  <a:pt x="18352" y="16429"/>
                </a:cubicBezTo>
                <a:cubicBezTo>
                  <a:pt x="18354" y="16572"/>
                  <a:pt x="18358" y="16701"/>
                  <a:pt x="18360" y="16715"/>
                </a:cubicBezTo>
                <a:cubicBezTo>
                  <a:pt x="18382" y="16859"/>
                  <a:pt x="18399" y="16939"/>
                  <a:pt x="18412" y="16963"/>
                </a:cubicBezTo>
                <a:cubicBezTo>
                  <a:pt x="18420" y="16979"/>
                  <a:pt x="18429" y="17012"/>
                  <a:pt x="18431" y="17041"/>
                </a:cubicBezTo>
                <a:cubicBezTo>
                  <a:pt x="18434" y="17086"/>
                  <a:pt x="18445" y="17163"/>
                  <a:pt x="18477" y="17385"/>
                </a:cubicBezTo>
                <a:cubicBezTo>
                  <a:pt x="18485" y="17433"/>
                  <a:pt x="18489" y="17481"/>
                  <a:pt x="18486" y="17492"/>
                </a:cubicBezTo>
                <a:cubicBezTo>
                  <a:pt x="18484" y="17503"/>
                  <a:pt x="18490" y="17539"/>
                  <a:pt x="18500" y="17572"/>
                </a:cubicBezTo>
                <a:cubicBezTo>
                  <a:pt x="18510" y="17604"/>
                  <a:pt x="18520" y="17645"/>
                  <a:pt x="18523" y="17661"/>
                </a:cubicBezTo>
                <a:cubicBezTo>
                  <a:pt x="18526" y="17677"/>
                  <a:pt x="18539" y="17714"/>
                  <a:pt x="18552" y="17744"/>
                </a:cubicBezTo>
                <a:cubicBezTo>
                  <a:pt x="18565" y="17774"/>
                  <a:pt x="18573" y="17801"/>
                  <a:pt x="18570" y="17806"/>
                </a:cubicBezTo>
                <a:cubicBezTo>
                  <a:pt x="18565" y="17812"/>
                  <a:pt x="18582" y="17877"/>
                  <a:pt x="18597" y="17913"/>
                </a:cubicBezTo>
                <a:cubicBezTo>
                  <a:pt x="18601" y="17921"/>
                  <a:pt x="18609" y="17944"/>
                  <a:pt x="18616" y="17964"/>
                </a:cubicBezTo>
                <a:cubicBezTo>
                  <a:pt x="18633" y="18015"/>
                  <a:pt x="18642" y="18029"/>
                  <a:pt x="18665" y="18048"/>
                </a:cubicBezTo>
                <a:cubicBezTo>
                  <a:pt x="18681" y="18061"/>
                  <a:pt x="18685" y="18071"/>
                  <a:pt x="18684" y="18093"/>
                </a:cubicBezTo>
                <a:cubicBezTo>
                  <a:pt x="18683" y="18108"/>
                  <a:pt x="18690" y="18136"/>
                  <a:pt x="18699" y="18154"/>
                </a:cubicBezTo>
                <a:cubicBezTo>
                  <a:pt x="18730" y="18221"/>
                  <a:pt x="18754" y="18266"/>
                  <a:pt x="18760" y="18269"/>
                </a:cubicBezTo>
                <a:cubicBezTo>
                  <a:pt x="18763" y="18271"/>
                  <a:pt x="18770" y="18285"/>
                  <a:pt x="18776" y="18301"/>
                </a:cubicBezTo>
                <a:cubicBezTo>
                  <a:pt x="18789" y="18342"/>
                  <a:pt x="18841" y="18422"/>
                  <a:pt x="18872" y="18451"/>
                </a:cubicBezTo>
                <a:cubicBezTo>
                  <a:pt x="18887" y="18465"/>
                  <a:pt x="18899" y="18483"/>
                  <a:pt x="18899" y="18493"/>
                </a:cubicBezTo>
                <a:cubicBezTo>
                  <a:pt x="18899" y="18509"/>
                  <a:pt x="18948" y="18580"/>
                  <a:pt x="19018" y="18666"/>
                </a:cubicBezTo>
                <a:lnTo>
                  <a:pt x="19045" y="18698"/>
                </a:lnTo>
                <a:lnTo>
                  <a:pt x="19094" y="18697"/>
                </a:lnTo>
                <a:cubicBezTo>
                  <a:pt x="19144" y="18696"/>
                  <a:pt x="19141" y="18695"/>
                  <a:pt x="19215" y="18742"/>
                </a:cubicBezTo>
                <a:cubicBezTo>
                  <a:pt x="19225" y="18748"/>
                  <a:pt x="19247" y="18756"/>
                  <a:pt x="19262" y="18759"/>
                </a:cubicBezTo>
                <a:cubicBezTo>
                  <a:pt x="19337" y="18773"/>
                  <a:pt x="19414" y="18820"/>
                  <a:pt x="19503" y="18907"/>
                </a:cubicBezTo>
                <a:cubicBezTo>
                  <a:pt x="19546" y="18949"/>
                  <a:pt x="19583" y="18978"/>
                  <a:pt x="19610" y="18990"/>
                </a:cubicBezTo>
                <a:cubicBezTo>
                  <a:pt x="19638" y="19003"/>
                  <a:pt x="19654" y="19016"/>
                  <a:pt x="19663" y="19033"/>
                </a:cubicBezTo>
                <a:cubicBezTo>
                  <a:pt x="19670" y="19048"/>
                  <a:pt x="19684" y="19061"/>
                  <a:pt x="19697" y="19066"/>
                </a:cubicBezTo>
                <a:cubicBezTo>
                  <a:pt x="19710" y="19071"/>
                  <a:pt x="19731" y="19078"/>
                  <a:pt x="19743" y="19083"/>
                </a:cubicBezTo>
                <a:cubicBezTo>
                  <a:pt x="19757" y="19087"/>
                  <a:pt x="19777" y="19104"/>
                  <a:pt x="19790" y="19120"/>
                </a:cubicBezTo>
                <a:cubicBezTo>
                  <a:pt x="19803" y="19135"/>
                  <a:pt x="19832" y="19156"/>
                  <a:pt x="19854" y="19166"/>
                </a:cubicBezTo>
                <a:cubicBezTo>
                  <a:pt x="19876" y="19176"/>
                  <a:pt x="19911" y="19200"/>
                  <a:pt x="19931" y="19217"/>
                </a:cubicBezTo>
                <a:cubicBezTo>
                  <a:pt x="19971" y="19252"/>
                  <a:pt x="20087" y="19303"/>
                  <a:pt x="20245" y="19353"/>
                </a:cubicBezTo>
                <a:cubicBezTo>
                  <a:pt x="20288" y="19367"/>
                  <a:pt x="20347" y="19389"/>
                  <a:pt x="20377" y="19402"/>
                </a:cubicBezTo>
                <a:cubicBezTo>
                  <a:pt x="20420" y="19423"/>
                  <a:pt x="20437" y="19427"/>
                  <a:pt x="20481" y="19426"/>
                </a:cubicBezTo>
                <a:cubicBezTo>
                  <a:pt x="20510" y="19426"/>
                  <a:pt x="20547" y="19420"/>
                  <a:pt x="20569" y="19412"/>
                </a:cubicBezTo>
                <a:cubicBezTo>
                  <a:pt x="20604" y="19399"/>
                  <a:pt x="20608" y="19399"/>
                  <a:pt x="20722" y="19416"/>
                </a:cubicBezTo>
                <a:cubicBezTo>
                  <a:pt x="20819" y="19430"/>
                  <a:pt x="20857" y="19432"/>
                  <a:pt x="20942" y="19428"/>
                </a:cubicBezTo>
                <a:cubicBezTo>
                  <a:pt x="21255" y="19414"/>
                  <a:pt x="21248" y="19414"/>
                  <a:pt x="21300" y="19427"/>
                </a:cubicBezTo>
                <a:cubicBezTo>
                  <a:pt x="21422" y="19457"/>
                  <a:pt x="21510" y="19525"/>
                  <a:pt x="21510" y="19589"/>
                </a:cubicBezTo>
                <a:cubicBezTo>
                  <a:pt x="21510" y="19600"/>
                  <a:pt x="21519" y="19610"/>
                  <a:pt x="21537" y="19619"/>
                </a:cubicBezTo>
                <a:cubicBezTo>
                  <a:pt x="21570" y="19636"/>
                  <a:pt x="21595" y="19678"/>
                  <a:pt x="21595" y="19715"/>
                </a:cubicBezTo>
                <a:cubicBezTo>
                  <a:pt x="21595" y="19734"/>
                  <a:pt x="21589" y="19747"/>
                  <a:pt x="21572" y="19763"/>
                </a:cubicBezTo>
                <a:cubicBezTo>
                  <a:pt x="21526" y="19807"/>
                  <a:pt x="21318" y="19915"/>
                  <a:pt x="21134" y="19990"/>
                </a:cubicBezTo>
                <a:cubicBezTo>
                  <a:pt x="21087" y="20009"/>
                  <a:pt x="21038" y="20030"/>
                  <a:pt x="21024" y="20036"/>
                </a:cubicBezTo>
                <a:cubicBezTo>
                  <a:pt x="21011" y="20042"/>
                  <a:pt x="20998" y="20046"/>
                  <a:pt x="20995" y="20046"/>
                </a:cubicBezTo>
                <a:cubicBezTo>
                  <a:pt x="20992" y="20046"/>
                  <a:pt x="20975" y="20053"/>
                  <a:pt x="20957" y="20060"/>
                </a:cubicBezTo>
                <a:cubicBezTo>
                  <a:pt x="20882" y="20093"/>
                  <a:pt x="20596" y="20187"/>
                  <a:pt x="20390" y="20247"/>
                </a:cubicBezTo>
                <a:cubicBezTo>
                  <a:pt x="20191" y="20305"/>
                  <a:pt x="19860" y="20362"/>
                  <a:pt x="19624" y="20380"/>
                </a:cubicBezTo>
                <a:cubicBezTo>
                  <a:pt x="19419" y="20396"/>
                  <a:pt x="19188" y="20385"/>
                  <a:pt x="19110" y="20358"/>
                </a:cubicBezTo>
                <a:cubicBezTo>
                  <a:pt x="19087" y="20349"/>
                  <a:pt x="19049" y="20343"/>
                  <a:pt x="19025" y="20343"/>
                </a:cubicBezTo>
                <a:cubicBezTo>
                  <a:pt x="19000" y="20343"/>
                  <a:pt x="18949" y="20338"/>
                  <a:pt x="18911" y="20332"/>
                </a:cubicBezTo>
                <a:cubicBezTo>
                  <a:pt x="18872" y="20326"/>
                  <a:pt x="18806" y="20319"/>
                  <a:pt x="18763" y="20317"/>
                </a:cubicBezTo>
                <a:lnTo>
                  <a:pt x="18686" y="20312"/>
                </a:lnTo>
                <a:lnTo>
                  <a:pt x="18658" y="20339"/>
                </a:lnTo>
                <a:cubicBezTo>
                  <a:pt x="18642" y="20353"/>
                  <a:pt x="18616" y="20380"/>
                  <a:pt x="18600" y="20399"/>
                </a:cubicBezTo>
                <a:cubicBezTo>
                  <a:pt x="18584" y="20418"/>
                  <a:pt x="18565" y="20436"/>
                  <a:pt x="18556" y="20440"/>
                </a:cubicBezTo>
                <a:cubicBezTo>
                  <a:pt x="18537" y="20451"/>
                  <a:pt x="18411" y="20459"/>
                  <a:pt x="18055" y="20473"/>
                </a:cubicBezTo>
                <a:cubicBezTo>
                  <a:pt x="17751" y="20486"/>
                  <a:pt x="17643" y="20483"/>
                  <a:pt x="17579" y="20464"/>
                </a:cubicBezTo>
                <a:cubicBezTo>
                  <a:pt x="17535" y="20451"/>
                  <a:pt x="17458" y="20409"/>
                  <a:pt x="17442" y="20391"/>
                </a:cubicBezTo>
                <a:cubicBezTo>
                  <a:pt x="17435" y="20383"/>
                  <a:pt x="17429" y="20348"/>
                  <a:pt x="17426" y="20292"/>
                </a:cubicBezTo>
                <a:cubicBezTo>
                  <a:pt x="17423" y="20245"/>
                  <a:pt x="17418" y="20179"/>
                  <a:pt x="17415" y="20147"/>
                </a:cubicBezTo>
                <a:cubicBezTo>
                  <a:pt x="17410" y="20089"/>
                  <a:pt x="17410" y="20086"/>
                  <a:pt x="17430" y="20064"/>
                </a:cubicBezTo>
                <a:lnTo>
                  <a:pt x="17450" y="20040"/>
                </a:lnTo>
                <a:lnTo>
                  <a:pt x="17436" y="20007"/>
                </a:lnTo>
                <a:cubicBezTo>
                  <a:pt x="17393" y="19911"/>
                  <a:pt x="17372" y="19773"/>
                  <a:pt x="17377" y="19612"/>
                </a:cubicBezTo>
                <a:cubicBezTo>
                  <a:pt x="17379" y="19547"/>
                  <a:pt x="17385" y="19472"/>
                  <a:pt x="17389" y="19446"/>
                </a:cubicBezTo>
                <a:cubicBezTo>
                  <a:pt x="17397" y="19398"/>
                  <a:pt x="17427" y="19305"/>
                  <a:pt x="17447" y="19266"/>
                </a:cubicBezTo>
                <a:cubicBezTo>
                  <a:pt x="17453" y="19255"/>
                  <a:pt x="17458" y="19234"/>
                  <a:pt x="17458" y="19220"/>
                </a:cubicBezTo>
                <a:cubicBezTo>
                  <a:pt x="17458" y="19195"/>
                  <a:pt x="17481" y="19163"/>
                  <a:pt x="17498" y="19163"/>
                </a:cubicBezTo>
                <a:cubicBezTo>
                  <a:pt x="17502" y="19163"/>
                  <a:pt x="17505" y="19158"/>
                  <a:pt x="17505" y="19151"/>
                </a:cubicBezTo>
                <a:cubicBezTo>
                  <a:pt x="17505" y="19145"/>
                  <a:pt x="17515" y="19094"/>
                  <a:pt x="17529" y="19038"/>
                </a:cubicBezTo>
                <a:lnTo>
                  <a:pt x="17553" y="18937"/>
                </a:lnTo>
                <a:lnTo>
                  <a:pt x="17553" y="18633"/>
                </a:lnTo>
                <a:cubicBezTo>
                  <a:pt x="17553" y="18465"/>
                  <a:pt x="17550" y="18297"/>
                  <a:pt x="17548" y="18258"/>
                </a:cubicBezTo>
                <a:cubicBezTo>
                  <a:pt x="17542" y="18171"/>
                  <a:pt x="17514" y="17958"/>
                  <a:pt x="17505" y="17928"/>
                </a:cubicBezTo>
                <a:cubicBezTo>
                  <a:pt x="17501" y="17916"/>
                  <a:pt x="17492" y="17880"/>
                  <a:pt x="17484" y="17848"/>
                </a:cubicBezTo>
                <a:cubicBezTo>
                  <a:pt x="17474" y="17804"/>
                  <a:pt x="17466" y="17786"/>
                  <a:pt x="17451" y="17775"/>
                </a:cubicBezTo>
                <a:cubicBezTo>
                  <a:pt x="17440" y="17767"/>
                  <a:pt x="17412" y="17743"/>
                  <a:pt x="17388" y="17721"/>
                </a:cubicBezTo>
                <a:cubicBezTo>
                  <a:pt x="17365" y="17700"/>
                  <a:pt x="17327" y="17669"/>
                  <a:pt x="17304" y="17653"/>
                </a:cubicBezTo>
                <a:cubicBezTo>
                  <a:pt x="17281" y="17638"/>
                  <a:pt x="17258" y="17614"/>
                  <a:pt x="17252" y="17602"/>
                </a:cubicBezTo>
                <a:cubicBezTo>
                  <a:pt x="17246" y="17590"/>
                  <a:pt x="17238" y="17574"/>
                  <a:pt x="17233" y="17568"/>
                </a:cubicBezTo>
                <a:cubicBezTo>
                  <a:pt x="17217" y="17544"/>
                  <a:pt x="17155" y="17412"/>
                  <a:pt x="17130" y="17349"/>
                </a:cubicBezTo>
                <a:cubicBezTo>
                  <a:pt x="17071" y="17198"/>
                  <a:pt x="17063" y="17088"/>
                  <a:pt x="17105" y="16991"/>
                </a:cubicBezTo>
                <a:lnTo>
                  <a:pt x="17119" y="16960"/>
                </a:lnTo>
                <a:lnTo>
                  <a:pt x="17088" y="16899"/>
                </a:lnTo>
                <a:cubicBezTo>
                  <a:pt x="17071" y="16865"/>
                  <a:pt x="17049" y="16821"/>
                  <a:pt x="17040" y="16800"/>
                </a:cubicBezTo>
                <a:cubicBezTo>
                  <a:pt x="17030" y="16780"/>
                  <a:pt x="17018" y="16753"/>
                  <a:pt x="17012" y="16741"/>
                </a:cubicBezTo>
                <a:cubicBezTo>
                  <a:pt x="16984" y="16680"/>
                  <a:pt x="16934" y="16560"/>
                  <a:pt x="16899" y="16472"/>
                </a:cubicBezTo>
                <a:cubicBezTo>
                  <a:pt x="16879" y="16418"/>
                  <a:pt x="16851" y="16356"/>
                  <a:pt x="16839" y="16334"/>
                </a:cubicBezTo>
                <a:cubicBezTo>
                  <a:pt x="16825" y="16311"/>
                  <a:pt x="16805" y="16253"/>
                  <a:pt x="16788" y="16186"/>
                </a:cubicBezTo>
                <a:cubicBezTo>
                  <a:pt x="16751" y="16040"/>
                  <a:pt x="16737" y="16001"/>
                  <a:pt x="16644" y="15780"/>
                </a:cubicBezTo>
                <a:cubicBezTo>
                  <a:pt x="16601" y="15676"/>
                  <a:pt x="16563" y="15577"/>
                  <a:pt x="16561" y="15560"/>
                </a:cubicBezTo>
                <a:cubicBezTo>
                  <a:pt x="16557" y="15529"/>
                  <a:pt x="16559" y="15526"/>
                  <a:pt x="16607" y="15477"/>
                </a:cubicBezTo>
                <a:cubicBezTo>
                  <a:pt x="16634" y="15450"/>
                  <a:pt x="16670" y="15407"/>
                  <a:pt x="16687" y="15383"/>
                </a:cubicBezTo>
                <a:cubicBezTo>
                  <a:pt x="16704" y="15358"/>
                  <a:pt x="16722" y="15335"/>
                  <a:pt x="16726" y="15331"/>
                </a:cubicBezTo>
                <a:cubicBezTo>
                  <a:pt x="16731" y="15326"/>
                  <a:pt x="16748" y="15304"/>
                  <a:pt x="16764" y="15280"/>
                </a:cubicBezTo>
                <a:lnTo>
                  <a:pt x="16795" y="15239"/>
                </a:lnTo>
                <a:lnTo>
                  <a:pt x="16769" y="15170"/>
                </a:lnTo>
                <a:cubicBezTo>
                  <a:pt x="16755" y="15132"/>
                  <a:pt x="16739" y="15086"/>
                  <a:pt x="16734" y="15068"/>
                </a:cubicBezTo>
                <a:cubicBezTo>
                  <a:pt x="16728" y="15049"/>
                  <a:pt x="16712" y="15001"/>
                  <a:pt x="16699" y="14960"/>
                </a:cubicBezTo>
                <a:cubicBezTo>
                  <a:pt x="16685" y="14919"/>
                  <a:pt x="16661" y="14836"/>
                  <a:pt x="16645" y="14775"/>
                </a:cubicBezTo>
                <a:cubicBezTo>
                  <a:pt x="16628" y="14713"/>
                  <a:pt x="16606" y="14638"/>
                  <a:pt x="16595" y="14608"/>
                </a:cubicBezTo>
                <a:cubicBezTo>
                  <a:pt x="16551" y="14478"/>
                  <a:pt x="16506" y="14317"/>
                  <a:pt x="16481" y="14193"/>
                </a:cubicBezTo>
                <a:cubicBezTo>
                  <a:pt x="16471" y="14142"/>
                  <a:pt x="16459" y="14126"/>
                  <a:pt x="16364" y="14031"/>
                </a:cubicBezTo>
                <a:cubicBezTo>
                  <a:pt x="16255" y="13925"/>
                  <a:pt x="16251" y="13918"/>
                  <a:pt x="16255" y="13871"/>
                </a:cubicBezTo>
                <a:cubicBezTo>
                  <a:pt x="16257" y="13849"/>
                  <a:pt x="16268" y="13793"/>
                  <a:pt x="16280" y="13747"/>
                </a:cubicBezTo>
                <a:lnTo>
                  <a:pt x="16302" y="13662"/>
                </a:lnTo>
                <a:lnTo>
                  <a:pt x="16243" y="13610"/>
                </a:lnTo>
                <a:cubicBezTo>
                  <a:pt x="16167" y="13542"/>
                  <a:pt x="16076" y="13473"/>
                  <a:pt x="15991" y="13417"/>
                </a:cubicBezTo>
                <a:cubicBezTo>
                  <a:pt x="15891" y="13351"/>
                  <a:pt x="15854" y="13325"/>
                  <a:pt x="15806" y="13283"/>
                </a:cubicBezTo>
                <a:cubicBezTo>
                  <a:pt x="15759" y="13243"/>
                  <a:pt x="15794" y="13256"/>
                  <a:pt x="15393" y="13135"/>
                </a:cubicBezTo>
                <a:cubicBezTo>
                  <a:pt x="15175" y="13069"/>
                  <a:pt x="15063" y="13043"/>
                  <a:pt x="14894" y="13020"/>
                </a:cubicBezTo>
                <a:cubicBezTo>
                  <a:pt x="14729" y="12998"/>
                  <a:pt x="14530" y="12963"/>
                  <a:pt x="14446" y="12943"/>
                </a:cubicBezTo>
                <a:cubicBezTo>
                  <a:pt x="14422" y="12937"/>
                  <a:pt x="14362" y="12925"/>
                  <a:pt x="14313" y="12917"/>
                </a:cubicBezTo>
                <a:cubicBezTo>
                  <a:pt x="14198" y="12897"/>
                  <a:pt x="13963" y="12826"/>
                  <a:pt x="13708" y="12735"/>
                </a:cubicBezTo>
                <a:cubicBezTo>
                  <a:pt x="13576" y="12686"/>
                  <a:pt x="13564" y="12681"/>
                  <a:pt x="13484" y="12633"/>
                </a:cubicBezTo>
                <a:cubicBezTo>
                  <a:pt x="13410" y="12588"/>
                  <a:pt x="13246" y="12518"/>
                  <a:pt x="13200" y="12510"/>
                </a:cubicBezTo>
                <a:cubicBezTo>
                  <a:pt x="13177" y="12507"/>
                  <a:pt x="13173" y="12510"/>
                  <a:pt x="13100" y="12598"/>
                </a:cubicBezTo>
                <a:cubicBezTo>
                  <a:pt x="13057" y="12649"/>
                  <a:pt x="13014" y="12702"/>
                  <a:pt x="13004" y="12715"/>
                </a:cubicBezTo>
                <a:cubicBezTo>
                  <a:pt x="12993" y="12729"/>
                  <a:pt x="12940" y="12793"/>
                  <a:pt x="12888" y="12856"/>
                </a:cubicBezTo>
                <a:cubicBezTo>
                  <a:pt x="12834" y="12920"/>
                  <a:pt x="12775" y="12993"/>
                  <a:pt x="12756" y="13017"/>
                </a:cubicBezTo>
                <a:cubicBezTo>
                  <a:pt x="12736" y="13041"/>
                  <a:pt x="12719" y="13063"/>
                  <a:pt x="12717" y="13065"/>
                </a:cubicBezTo>
                <a:cubicBezTo>
                  <a:pt x="12698" y="13081"/>
                  <a:pt x="12649" y="13158"/>
                  <a:pt x="12605" y="13239"/>
                </a:cubicBezTo>
                <a:cubicBezTo>
                  <a:pt x="12549" y="13341"/>
                  <a:pt x="12508" y="13415"/>
                  <a:pt x="12482" y="13458"/>
                </a:cubicBezTo>
                <a:cubicBezTo>
                  <a:pt x="12465" y="13488"/>
                  <a:pt x="12429" y="13552"/>
                  <a:pt x="12361" y="13677"/>
                </a:cubicBezTo>
                <a:cubicBezTo>
                  <a:pt x="12334" y="13726"/>
                  <a:pt x="12297" y="13792"/>
                  <a:pt x="12279" y="13825"/>
                </a:cubicBezTo>
                <a:cubicBezTo>
                  <a:pt x="12206" y="13958"/>
                  <a:pt x="12055" y="14237"/>
                  <a:pt x="11962" y="14411"/>
                </a:cubicBezTo>
                <a:cubicBezTo>
                  <a:pt x="11867" y="14589"/>
                  <a:pt x="11809" y="14696"/>
                  <a:pt x="11750" y="14800"/>
                </a:cubicBezTo>
                <a:cubicBezTo>
                  <a:pt x="11735" y="14827"/>
                  <a:pt x="11706" y="14881"/>
                  <a:pt x="11685" y="14919"/>
                </a:cubicBezTo>
                <a:cubicBezTo>
                  <a:pt x="11664" y="14958"/>
                  <a:pt x="11633" y="15013"/>
                  <a:pt x="11617" y="15042"/>
                </a:cubicBezTo>
                <a:cubicBezTo>
                  <a:pt x="11560" y="15145"/>
                  <a:pt x="11525" y="15206"/>
                  <a:pt x="11502" y="15246"/>
                </a:cubicBezTo>
                <a:cubicBezTo>
                  <a:pt x="11471" y="15301"/>
                  <a:pt x="11378" y="15462"/>
                  <a:pt x="11369" y="15476"/>
                </a:cubicBezTo>
                <a:cubicBezTo>
                  <a:pt x="11365" y="15482"/>
                  <a:pt x="11343" y="15518"/>
                  <a:pt x="11321" y="15556"/>
                </a:cubicBezTo>
                <a:cubicBezTo>
                  <a:pt x="11298" y="15594"/>
                  <a:pt x="11274" y="15634"/>
                  <a:pt x="11268" y="15645"/>
                </a:cubicBezTo>
                <a:cubicBezTo>
                  <a:pt x="11061" y="15978"/>
                  <a:pt x="10942" y="16149"/>
                  <a:pt x="10811" y="16307"/>
                </a:cubicBezTo>
                <a:cubicBezTo>
                  <a:pt x="10778" y="16347"/>
                  <a:pt x="10734" y="16404"/>
                  <a:pt x="10711" y="16435"/>
                </a:cubicBezTo>
                <a:cubicBezTo>
                  <a:pt x="10648" y="16526"/>
                  <a:pt x="10538" y="16630"/>
                  <a:pt x="10422" y="16709"/>
                </a:cubicBezTo>
                <a:cubicBezTo>
                  <a:pt x="10402" y="16722"/>
                  <a:pt x="10360" y="16752"/>
                  <a:pt x="10329" y="16776"/>
                </a:cubicBezTo>
                <a:cubicBezTo>
                  <a:pt x="10266" y="16822"/>
                  <a:pt x="10118" y="16894"/>
                  <a:pt x="9965" y="16952"/>
                </a:cubicBezTo>
                <a:cubicBezTo>
                  <a:pt x="9837" y="17000"/>
                  <a:pt x="9538" y="17096"/>
                  <a:pt x="9196" y="17197"/>
                </a:cubicBezTo>
                <a:cubicBezTo>
                  <a:pt x="9089" y="17229"/>
                  <a:pt x="8681" y="17358"/>
                  <a:pt x="8425" y="17441"/>
                </a:cubicBezTo>
                <a:cubicBezTo>
                  <a:pt x="8096" y="17547"/>
                  <a:pt x="8016" y="17572"/>
                  <a:pt x="7864" y="17613"/>
                </a:cubicBezTo>
                <a:cubicBezTo>
                  <a:pt x="7754" y="17642"/>
                  <a:pt x="7567" y="17698"/>
                  <a:pt x="7500" y="17721"/>
                </a:cubicBezTo>
                <a:cubicBezTo>
                  <a:pt x="7484" y="17727"/>
                  <a:pt x="7404" y="17761"/>
                  <a:pt x="7322" y="17796"/>
                </a:cubicBezTo>
                <a:cubicBezTo>
                  <a:pt x="7189" y="17854"/>
                  <a:pt x="7163" y="17868"/>
                  <a:pt x="7067" y="17938"/>
                </a:cubicBezTo>
                <a:cubicBezTo>
                  <a:pt x="6943" y="18028"/>
                  <a:pt x="6832" y="18098"/>
                  <a:pt x="6663" y="18195"/>
                </a:cubicBezTo>
                <a:cubicBezTo>
                  <a:pt x="6571" y="18248"/>
                  <a:pt x="6556" y="18261"/>
                  <a:pt x="6530" y="18308"/>
                </a:cubicBezTo>
                <a:cubicBezTo>
                  <a:pt x="6495" y="18372"/>
                  <a:pt x="6402" y="18535"/>
                  <a:pt x="6395" y="18544"/>
                </a:cubicBezTo>
                <a:cubicBezTo>
                  <a:pt x="6379" y="18565"/>
                  <a:pt x="6138" y="19017"/>
                  <a:pt x="6105" y="19088"/>
                </a:cubicBezTo>
                <a:cubicBezTo>
                  <a:pt x="6077" y="19150"/>
                  <a:pt x="6077" y="19150"/>
                  <a:pt x="6090" y="19175"/>
                </a:cubicBezTo>
                <a:cubicBezTo>
                  <a:pt x="6104" y="19199"/>
                  <a:pt x="6104" y="19199"/>
                  <a:pt x="6078" y="19238"/>
                </a:cubicBezTo>
                <a:cubicBezTo>
                  <a:pt x="6001" y="19356"/>
                  <a:pt x="5872" y="19524"/>
                  <a:pt x="5850" y="19536"/>
                </a:cubicBezTo>
                <a:cubicBezTo>
                  <a:pt x="5837" y="19543"/>
                  <a:pt x="5793" y="19529"/>
                  <a:pt x="5656" y="19475"/>
                </a:cubicBezTo>
                <a:cubicBezTo>
                  <a:pt x="5592" y="19449"/>
                  <a:pt x="5522" y="19422"/>
                  <a:pt x="5501" y="19414"/>
                </a:cubicBezTo>
                <a:cubicBezTo>
                  <a:pt x="5405" y="19379"/>
                  <a:pt x="5078" y="19213"/>
                  <a:pt x="5009" y="19165"/>
                </a:cubicBezTo>
                <a:cubicBezTo>
                  <a:pt x="4918" y="19102"/>
                  <a:pt x="4892" y="19082"/>
                  <a:pt x="4851" y="19045"/>
                </a:cubicBezTo>
                <a:cubicBezTo>
                  <a:pt x="4826" y="19022"/>
                  <a:pt x="4801" y="19001"/>
                  <a:pt x="4797" y="18997"/>
                </a:cubicBezTo>
                <a:cubicBezTo>
                  <a:pt x="4792" y="18992"/>
                  <a:pt x="4756" y="18961"/>
                  <a:pt x="4717" y="18928"/>
                </a:cubicBezTo>
                <a:cubicBezTo>
                  <a:pt x="4678" y="18894"/>
                  <a:pt x="4642" y="18867"/>
                  <a:pt x="4637" y="18867"/>
                </a:cubicBezTo>
                <a:cubicBezTo>
                  <a:pt x="4632" y="18867"/>
                  <a:pt x="4616" y="18877"/>
                  <a:pt x="4603" y="18891"/>
                </a:cubicBezTo>
                <a:cubicBezTo>
                  <a:pt x="4580" y="18913"/>
                  <a:pt x="4578" y="18921"/>
                  <a:pt x="4570" y="18990"/>
                </a:cubicBezTo>
                <a:cubicBezTo>
                  <a:pt x="4564" y="19041"/>
                  <a:pt x="4564" y="19076"/>
                  <a:pt x="4569" y="19103"/>
                </a:cubicBezTo>
                <a:cubicBezTo>
                  <a:pt x="4573" y="19123"/>
                  <a:pt x="4575" y="19148"/>
                  <a:pt x="4572" y="19158"/>
                </a:cubicBezTo>
                <a:cubicBezTo>
                  <a:pt x="4566" y="19184"/>
                  <a:pt x="4532" y="19216"/>
                  <a:pt x="4511" y="19216"/>
                </a:cubicBezTo>
                <a:cubicBezTo>
                  <a:pt x="4474" y="19216"/>
                  <a:pt x="4409" y="19325"/>
                  <a:pt x="4412" y="19383"/>
                </a:cubicBezTo>
                <a:cubicBezTo>
                  <a:pt x="4412" y="19396"/>
                  <a:pt x="4404" y="19422"/>
                  <a:pt x="4392" y="19442"/>
                </a:cubicBezTo>
                <a:cubicBezTo>
                  <a:pt x="4377" y="19466"/>
                  <a:pt x="4371" y="19490"/>
                  <a:pt x="4369" y="19519"/>
                </a:cubicBezTo>
                <a:cubicBezTo>
                  <a:pt x="4368" y="19542"/>
                  <a:pt x="4361" y="19576"/>
                  <a:pt x="4352" y="19594"/>
                </a:cubicBezTo>
                <a:cubicBezTo>
                  <a:pt x="4343" y="19612"/>
                  <a:pt x="4335" y="19646"/>
                  <a:pt x="4333" y="19670"/>
                </a:cubicBezTo>
                <a:cubicBezTo>
                  <a:pt x="4331" y="19694"/>
                  <a:pt x="4324" y="19719"/>
                  <a:pt x="4318" y="19726"/>
                </a:cubicBezTo>
                <a:cubicBezTo>
                  <a:pt x="4301" y="19744"/>
                  <a:pt x="4281" y="19807"/>
                  <a:pt x="4281" y="19838"/>
                </a:cubicBezTo>
                <a:cubicBezTo>
                  <a:pt x="4281" y="19853"/>
                  <a:pt x="4273" y="19876"/>
                  <a:pt x="4264" y="19890"/>
                </a:cubicBezTo>
                <a:cubicBezTo>
                  <a:pt x="4238" y="19932"/>
                  <a:pt x="4218" y="20020"/>
                  <a:pt x="4216" y="20109"/>
                </a:cubicBezTo>
                <a:cubicBezTo>
                  <a:pt x="4214" y="20164"/>
                  <a:pt x="4209" y="20204"/>
                  <a:pt x="4200" y="20230"/>
                </a:cubicBezTo>
                <a:cubicBezTo>
                  <a:pt x="4186" y="20268"/>
                  <a:pt x="4186" y="20269"/>
                  <a:pt x="4202" y="20307"/>
                </a:cubicBezTo>
                <a:cubicBezTo>
                  <a:pt x="4211" y="20327"/>
                  <a:pt x="4221" y="20367"/>
                  <a:pt x="4223" y="20394"/>
                </a:cubicBezTo>
                <a:cubicBezTo>
                  <a:pt x="4225" y="20421"/>
                  <a:pt x="4231" y="20453"/>
                  <a:pt x="4236" y="20466"/>
                </a:cubicBezTo>
                <a:cubicBezTo>
                  <a:pt x="4240" y="20478"/>
                  <a:pt x="4246" y="20544"/>
                  <a:pt x="4250" y="20614"/>
                </a:cubicBezTo>
                <a:cubicBezTo>
                  <a:pt x="4254" y="20708"/>
                  <a:pt x="4262" y="20769"/>
                  <a:pt x="4279" y="20851"/>
                </a:cubicBezTo>
                <a:cubicBezTo>
                  <a:pt x="4293" y="20912"/>
                  <a:pt x="4307" y="20999"/>
                  <a:pt x="4313" y="21043"/>
                </a:cubicBezTo>
                <a:cubicBezTo>
                  <a:pt x="4329" y="21186"/>
                  <a:pt x="4301" y="21286"/>
                  <a:pt x="4216" y="21393"/>
                </a:cubicBezTo>
                <a:cubicBezTo>
                  <a:pt x="4196" y="21417"/>
                  <a:pt x="4171" y="21451"/>
                  <a:pt x="4160" y="21467"/>
                </a:cubicBezTo>
                <a:cubicBezTo>
                  <a:pt x="4134" y="21505"/>
                  <a:pt x="4081" y="21546"/>
                  <a:pt x="4021" y="21575"/>
                </a:cubicBezTo>
                <a:cubicBezTo>
                  <a:pt x="4021" y="21575"/>
                  <a:pt x="4021" y="21575"/>
                  <a:pt x="4021" y="21575"/>
                </a:cubicBezTo>
                <a:close/>
              </a:path>
            </a:pathLst>
          </a:custGeom>
          <a:solidFill>
            <a:srgbClr val="222A35">
              <a:alpha val="70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13277" name="Group 13277"/>
          <p:cNvGrpSpPr/>
          <p:nvPr/>
        </p:nvGrpSpPr>
        <p:grpSpPr>
          <a:xfrm>
            <a:off x="6783416" y="1548656"/>
            <a:ext cx="1434340" cy="958520"/>
            <a:chOff x="23133" y="-165667"/>
            <a:chExt cx="2373710" cy="2328796"/>
          </a:xfrm>
        </p:grpSpPr>
        <p:sp>
          <p:nvSpPr>
            <p:cNvPr id="13275" name="Shape 13275"/>
            <p:cNvSpPr/>
            <p:nvPr/>
          </p:nvSpPr>
          <p:spPr>
            <a:xfrm rot="21589406">
              <a:off x="32877" y="-165667"/>
              <a:ext cx="2363966" cy="555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l">
                <a:lnSpc>
                  <a:spcPts val="3000"/>
                </a:lnSpc>
                <a:spcBef>
                  <a:spcPts val="400"/>
                </a:spcBef>
                <a:defRPr sz="3000" spc="0">
                  <a:solidFill>
                    <a:srgbClr val="E321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en-US" sz="1500" b="1" dirty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5:</a:t>
              </a:r>
              <a:endParaRPr sz="1500" b="1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76" name="Shape 13276"/>
            <p:cNvSpPr/>
            <p:nvPr/>
          </p:nvSpPr>
          <p:spPr>
            <a:xfrm>
              <a:off x="23133" y="1355521"/>
              <a:ext cx="2243468" cy="807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algn="l">
                <a:lnSpc>
                  <a:spcPct val="130000"/>
                </a:lnSpc>
                <a:defRPr sz="1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en-US" sz="1200" dirty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Enter all data in the TCO Excel sheet and validate the results back with the client.</a:t>
              </a:r>
              <a:endParaRPr sz="12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82" name="Group 13282"/>
          <p:cNvGrpSpPr/>
          <p:nvPr/>
        </p:nvGrpSpPr>
        <p:grpSpPr>
          <a:xfrm>
            <a:off x="6708845" y="3239718"/>
            <a:ext cx="275324" cy="1518585"/>
            <a:chOff x="0" y="-1715464"/>
            <a:chExt cx="614722" cy="3689518"/>
          </a:xfrm>
        </p:grpSpPr>
        <p:sp>
          <p:nvSpPr>
            <p:cNvPr id="13278" name="Shape 13278"/>
            <p:cNvSpPr/>
            <p:nvPr/>
          </p:nvSpPr>
          <p:spPr>
            <a:xfrm>
              <a:off x="0" y="1359331"/>
              <a:ext cx="614723" cy="614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1600"/>
            </a:p>
          </p:txBody>
        </p:sp>
        <p:grpSp>
          <p:nvGrpSpPr>
            <p:cNvPr id="13281" name="Group 13281"/>
            <p:cNvGrpSpPr/>
            <p:nvPr/>
          </p:nvGrpSpPr>
          <p:grpSpPr>
            <a:xfrm>
              <a:off x="138504" y="-1715465"/>
              <a:ext cx="333300" cy="3537147"/>
              <a:chOff x="0" y="0"/>
              <a:chExt cx="333298" cy="3537146"/>
            </a:xfrm>
          </p:grpSpPr>
          <p:sp>
            <p:nvSpPr>
              <p:cNvPr id="13279" name="Shape 13279"/>
              <p:cNvSpPr/>
              <p:nvPr/>
            </p:nvSpPr>
            <p:spPr>
              <a:xfrm flipV="1">
                <a:off x="166649" y="-1"/>
                <a:ext cx="1" cy="3485252"/>
              </a:xfrm>
              <a:prstGeom prst="line">
                <a:avLst/>
              </a:prstGeom>
              <a:noFill/>
              <a:ln w="38100" cap="rnd">
                <a:solidFill>
                  <a:srgbClr val="A6AAA9"/>
                </a:solidFill>
                <a:custDash>
                  <a:ds d="1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13280" name="Shape 13280"/>
              <p:cNvSpPr/>
              <p:nvPr/>
            </p:nvSpPr>
            <p:spPr>
              <a:xfrm>
                <a:off x="0" y="3203847"/>
                <a:ext cx="333299" cy="333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</p:grpSp>
      </p:grpSp>
      <p:grpSp>
        <p:nvGrpSpPr>
          <p:cNvPr id="13285" name="Group 13285"/>
          <p:cNvGrpSpPr/>
          <p:nvPr/>
        </p:nvGrpSpPr>
        <p:grpSpPr>
          <a:xfrm>
            <a:off x="8217006" y="1250512"/>
            <a:ext cx="1207600" cy="1047650"/>
            <a:chOff x="5848" y="-271093"/>
            <a:chExt cx="2696238" cy="2545338"/>
          </a:xfrm>
        </p:grpSpPr>
        <p:sp>
          <p:nvSpPr>
            <p:cNvPr id="13283" name="Shape 13283"/>
            <p:cNvSpPr/>
            <p:nvPr/>
          </p:nvSpPr>
          <p:spPr>
            <a:xfrm rot="21589406">
              <a:off x="33054" y="-271093"/>
              <a:ext cx="2669032" cy="571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l">
                <a:lnSpc>
                  <a:spcPts val="3000"/>
                </a:lnSpc>
                <a:spcBef>
                  <a:spcPts val="400"/>
                </a:spcBef>
                <a:defRPr sz="3000" spc="0">
                  <a:solidFill>
                    <a:srgbClr val="642A7C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en-US" sz="1500" b="1" dirty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6: </a:t>
              </a:r>
              <a:endParaRPr sz="1500" b="1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84" name="Shape 13284"/>
            <p:cNvSpPr/>
            <p:nvPr/>
          </p:nvSpPr>
          <p:spPr>
            <a:xfrm>
              <a:off x="5848" y="1466637"/>
              <a:ext cx="2475797" cy="807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algn="l">
                <a:lnSpc>
                  <a:spcPct val="130000"/>
                </a:lnSpc>
                <a:defRPr sz="1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en-US" sz="1200" dirty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Once the data is validated, generate the report and send it the client.</a:t>
              </a:r>
              <a:endParaRPr lang="en-US" sz="12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90" name="Group 13290"/>
          <p:cNvGrpSpPr/>
          <p:nvPr/>
        </p:nvGrpSpPr>
        <p:grpSpPr>
          <a:xfrm>
            <a:off x="8083768" y="2965524"/>
            <a:ext cx="275324" cy="1518585"/>
            <a:chOff x="0" y="-1715464"/>
            <a:chExt cx="614722" cy="3689518"/>
          </a:xfrm>
        </p:grpSpPr>
        <p:sp>
          <p:nvSpPr>
            <p:cNvPr id="13286" name="Shape 13286"/>
            <p:cNvSpPr/>
            <p:nvPr/>
          </p:nvSpPr>
          <p:spPr>
            <a:xfrm>
              <a:off x="0" y="1359331"/>
              <a:ext cx="614723" cy="614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1600"/>
            </a:p>
          </p:txBody>
        </p:sp>
        <p:grpSp>
          <p:nvGrpSpPr>
            <p:cNvPr id="13289" name="Group 13289"/>
            <p:cNvGrpSpPr/>
            <p:nvPr/>
          </p:nvGrpSpPr>
          <p:grpSpPr>
            <a:xfrm>
              <a:off x="138504" y="-1715465"/>
              <a:ext cx="333300" cy="3537147"/>
              <a:chOff x="0" y="0"/>
              <a:chExt cx="333298" cy="3537146"/>
            </a:xfrm>
          </p:grpSpPr>
          <p:sp>
            <p:nvSpPr>
              <p:cNvPr id="13287" name="Shape 13287"/>
              <p:cNvSpPr/>
              <p:nvPr/>
            </p:nvSpPr>
            <p:spPr>
              <a:xfrm flipV="1">
                <a:off x="166649" y="-1"/>
                <a:ext cx="1" cy="3485252"/>
              </a:xfrm>
              <a:prstGeom prst="line">
                <a:avLst/>
              </a:prstGeom>
              <a:noFill/>
              <a:ln w="38100" cap="rnd">
                <a:solidFill>
                  <a:srgbClr val="A6AAA9"/>
                </a:solidFill>
                <a:custDash>
                  <a:ds d="1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13288" name="Shape 13288"/>
              <p:cNvSpPr/>
              <p:nvPr/>
            </p:nvSpPr>
            <p:spPr>
              <a:xfrm>
                <a:off x="0" y="3203847"/>
                <a:ext cx="333299" cy="333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</p:grpSp>
      </p:grpSp>
      <p:grpSp>
        <p:nvGrpSpPr>
          <p:cNvPr id="13293" name="Group 13293"/>
          <p:cNvGrpSpPr/>
          <p:nvPr/>
        </p:nvGrpSpPr>
        <p:grpSpPr>
          <a:xfrm>
            <a:off x="9499443" y="1386519"/>
            <a:ext cx="1054843" cy="832201"/>
            <a:chOff x="-57263" y="3058"/>
            <a:chExt cx="2355173" cy="2021895"/>
          </a:xfrm>
        </p:grpSpPr>
        <p:sp>
          <p:nvSpPr>
            <p:cNvPr id="13291" name="Shape 13291"/>
            <p:cNvSpPr/>
            <p:nvPr/>
          </p:nvSpPr>
          <p:spPr>
            <a:xfrm rot="21589406">
              <a:off x="895" y="3058"/>
              <a:ext cx="1985768" cy="58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l">
                <a:lnSpc>
                  <a:spcPts val="3000"/>
                </a:lnSpc>
                <a:spcBef>
                  <a:spcPts val="400"/>
                </a:spcBef>
                <a:defRPr sz="3000" spc="0">
                  <a:solidFill>
                    <a:srgbClr val="53585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en-US" sz="1500" b="1" dirty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7: </a:t>
              </a:r>
              <a:endParaRPr sz="1500" b="1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92" name="Shape 13292"/>
            <p:cNvSpPr/>
            <p:nvPr/>
          </p:nvSpPr>
          <p:spPr>
            <a:xfrm>
              <a:off x="-57263" y="1145146"/>
              <a:ext cx="2355173" cy="879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algn="l">
                <a:lnSpc>
                  <a:spcPct val="130000"/>
                </a:lnSpc>
                <a:defRPr sz="1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en-US" sz="1200" dirty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Generate a proposal and share it with the client.</a:t>
              </a:r>
              <a:endParaRPr lang="en-US" sz="1200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98" name="Group 13298"/>
          <p:cNvGrpSpPr/>
          <p:nvPr/>
        </p:nvGrpSpPr>
        <p:grpSpPr>
          <a:xfrm>
            <a:off x="9439738" y="2530916"/>
            <a:ext cx="260992" cy="1653522"/>
            <a:chOff x="0" y="-3265542"/>
            <a:chExt cx="614722" cy="5161549"/>
          </a:xfrm>
        </p:grpSpPr>
        <p:sp>
          <p:nvSpPr>
            <p:cNvPr id="13294" name="Shape 13294"/>
            <p:cNvSpPr/>
            <p:nvPr/>
          </p:nvSpPr>
          <p:spPr>
            <a:xfrm>
              <a:off x="0" y="1281284"/>
              <a:ext cx="614723" cy="614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1600"/>
            </a:p>
          </p:txBody>
        </p:sp>
        <p:grpSp>
          <p:nvGrpSpPr>
            <p:cNvPr id="13297" name="Group 13297"/>
            <p:cNvGrpSpPr/>
            <p:nvPr/>
          </p:nvGrpSpPr>
          <p:grpSpPr>
            <a:xfrm>
              <a:off x="137152" y="-3265543"/>
              <a:ext cx="336005" cy="5015547"/>
              <a:chOff x="71677" y="0"/>
              <a:chExt cx="336003" cy="5015545"/>
            </a:xfrm>
          </p:grpSpPr>
          <p:sp>
            <p:nvSpPr>
              <p:cNvPr id="13295" name="Shape 13295"/>
              <p:cNvSpPr/>
              <p:nvPr/>
            </p:nvSpPr>
            <p:spPr>
              <a:xfrm flipV="1">
                <a:off x="239679" y="0"/>
                <a:ext cx="1" cy="5012587"/>
              </a:xfrm>
              <a:prstGeom prst="line">
                <a:avLst/>
              </a:prstGeom>
              <a:noFill/>
              <a:ln w="38100" cap="rnd">
                <a:solidFill>
                  <a:srgbClr val="A6AAA9"/>
                </a:solidFill>
                <a:custDash>
                  <a:ds d="1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13296" name="Shape 13296"/>
              <p:cNvSpPr/>
              <p:nvPr/>
            </p:nvSpPr>
            <p:spPr>
              <a:xfrm>
                <a:off x="71677" y="4679542"/>
                <a:ext cx="336005" cy="336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</p:grpSp>
      </p:grpSp>
      <p:sp>
        <p:nvSpPr>
          <p:cNvPr id="150" name="Rectangle 149"/>
          <p:cNvSpPr/>
          <p:nvPr/>
        </p:nvSpPr>
        <p:spPr>
          <a:xfrm>
            <a:off x="335332" y="203829"/>
            <a:ext cx="11001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US" sz="4000" dirty="0" smtClean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PROCESS OF RUNNING THE TCO ANALYSIS</a:t>
            </a:r>
            <a:endParaRPr lang="en-US" sz="4000" dirty="0">
              <a:solidFill>
                <a:srgbClr val="0078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2" name="Group 13293"/>
          <p:cNvGrpSpPr/>
          <p:nvPr/>
        </p:nvGrpSpPr>
        <p:grpSpPr>
          <a:xfrm>
            <a:off x="10843749" y="1473686"/>
            <a:ext cx="1054843" cy="637618"/>
            <a:chOff x="5291" y="-225151"/>
            <a:chExt cx="2355172" cy="1549141"/>
          </a:xfrm>
        </p:grpSpPr>
        <p:sp>
          <p:nvSpPr>
            <p:cNvPr id="153" name="Shape 13291"/>
            <p:cNvSpPr/>
            <p:nvPr/>
          </p:nvSpPr>
          <p:spPr>
            <a:xfrm rot="21589406">
              <a:off x="41522" y="-225151"/>
              <a:ext cx="1985769" cy="58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l">
                <a:lnSpc>
                  <a:spcPts val="3000"/>
                </a:lnSpc>
                <a:spcBef>
                  <a:spcPts val="400"/>
                </a:spcBef>
                <a:defRPr sz="3000" spc="0">
                  <a:solidFill>
                    <a:srgbClr val="53585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en-US" sz="1500" b="1" dirty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</a:t>
              </a:r>
              <a:r>
                <a:rPr lang="en-US" sz="1500" b="1" dirty="0" smtClean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8: </a:t>
              </a:r>
              <a:endParaRPr sz="1500" b="1" dirty="0">
                <a:solidFill>
                  <a:srgbClr val="5252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Shape 13292"/>
            <p:cNvSpPr/>
            <p:nvPr/>
          </p:nvSpPr>
          <p:spPr>
            <a:xfrm>
              <a:off x="5291" y="444184"/>
              <a:ext cx="2355172" cy="8798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algn="l">
                <a:lnSpc>
                  <a:spcPct val="130000"/>
                </a:lnSpc>
                <a:defRPr sz="1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en-US" sz="1200" dirty="0">
                  <a:solidFill>
                    <a:srgbClr val="5252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Negotiate and close the deal.</a:t>
              </a:r>
            </a:p>
          </p:txBody>
        </p:sp>
      </p:grpSp>
      <p:grpSp>
        <p:nvGrpSpPr>
          <p:cNvPr id="155" name="Group 13298"/>
          <p:cNvGrpSpPr/>
          <p:nvPr/>
        </p:nvGrpSpPr>
        <p:grpSpPr>
          <a:xfrm>
            <a:off x="10808461" y="2178013"/>
            <a:ext cx="260992" cy="1653522"/>
            <a:chOff x="0" y="-3265542"/>
            <a:chExt cx="614722" cy="5161549"/>
          </a:xfrm>
        </p:grpSpPr>
        <p:sp>
          <p:nvSpPr>
            <p:cNvPr id="156" name="Shape 13294"/>
            <p:cNvSpPr/>
            <p:nvPr/>
          </p:nvSpPr>
          <p:spPr>
            <a:xfrm>
              <a:off x="0" y="1281284"/>
              <a:ext cx="614723" cy="614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1600"/>
            </a:p>
          </p:txBody>
        </p:sp>
        <p:grpSp>
          <p:nvGrpSpPr>
            <p:cNvPr id="157" name="Group 13297"/>
            <p:cNvGrpSpPr/>
            <p:nvPr/>
          </p:nvGrpSpPr>
          <p:grpSpPr>
            <a:xfrm>
              <a:off x="137152" y="-3265543"/>
              <a:ext cx="336005" cy="5015547"/>
              <a:chOff x="71677" y="0"/>
              <a:chExt cx="336003" cy="5015545"/>
            </a:xfrm>
          </p:grpSpPr>
          <p:sp>
            <p:nvSpPr>
              <p:cNvPr id="158" name="Shape 13295"/>
              <p:cNvSpPr/>
              <p:nvPr/>
            </p:nvSpPr>
            <p:spPr>
              <a:xfrm flipV="1">
                <a:off x="239679" y="0"/>
                <a:ext cx="1" cy="5012587"/>
              </a:xfrm>
              <a:prstGeom prst="line">
                <a:avLst/>
              </a:prstGeom>
              <a:noFill/>
              <a:ln w="38100" cap="rnd">
                <a:solidFill>
                  <a:srgbClr val="A6AAA9"/>
                </a:solidFill>
                <a:custDash>
                  <a:ds d="1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159" name="Shape 13296"/>
              <p:cNvSpPr/>
              <p:nvPr/>
            </p:nvSpPr>
            <p:spPr>
              <a:xfrm>
                <a:off x="71677" y="4679542"/>
                <a:ext cx="336005" cy="336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878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53726" y="0"/>
            <a:ext cx="5438274" cy="6890084"/>
          </a:xfrm>
          <a:custGeom>
            <a:avLst/>
            <a:gdLst>
              <a:gd name="connsiteX0" fmla="*/ 0 w 5438274"/>
              <a:gd name="connsiteY0" fmla="*/ 0 h 6858000"/>
              <a:gd name="connsiteX1" fmla="*/ 5438274 w 5438274"/>
              <a:gd name="connsiteY1" fmla="*/ 0 h 6858000"/>
              <a:gd name="connsiteX2" fmla="*/ 5438274 w 5438274"/>
              <a:gd name="connsiteY2" fmla="*/ 6858000 h 6858000"/>
              <a:gd name="connsiteX3" fmla="*/ 0 w 5438274"/>
              <a:gd name="connsiteY3" fmla="*/ 6858000 h 6858000"/>
              <a:gd name="connsiteX4" fmla="*/ 0 w 5438274"/>
              <a:gd name="connsiteY4" fmla="*/ 0 h 6858000"/>
              <a:gd name="connsiteX0" fmla="*/ 0 w 5438274"/>
              <a:gd name="connsiteY0" fmla="*/ 0 h 6890084"/>
              <a:gd name="connsiteX1" fmla="*/ 5438274 w 5438274"/>
              <a:gd name="connsiteY1" fmla="*/ 0 h 6890084"/>
              <a:gd name="connsiteX2" fmla="*/ 5438274 w 5438274"/>
              <a:gd name="connsiteY2" fmla="*/ 6858000 h 6890084"/>
              <a:gd name="connsiteX3" fmla="*/ 2582779 w 5438274"/>
              <a:gd name="connsiteY3" fmla="*/ 6890084 h 6890084"/>
              <a:gd name="connsiteX4" fmla="*/ 0 w 5438274"/>
              <a:gd name="connsiteY4" fmla="*/ 0 h 689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274" h="6890084">
                <a:moveTo>
                  <a:pt x="0" y="0"/>
                </a:moveTo>
                <a:lnTo>
                  <a:pt x="5438274" y="0"/>
                </a:lnTo>
                <a:lnTo>
                  <a:pt x="5438274" y="6858000"/>
                </a:lnTo>
                <a:lnTo>
                  <a:pt x="2582779" y="6890084"/>
                </a:lnTo>
                <a:lnTo>
                  <a:pt x="0" y="0"/>
                </a:lnTo>
                <a:close/>
              </a:path>
            </a:pathLst>
          </a:cu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909600" y="160422"/>
            <a:ext cx="5314485" cy="3224462"/>
            <a:chOff x="6348126" y="1014024"/>
            <a:chExt cx="5314485" cy="486203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06"/>
            <a:stretch/>
          </p:blipFill>
          <p:spPr>
            <a:xfrm rot="16200000">
              <a:off x="6566329" y="795821"/>
              <a:ext cx="4862036" cy="5298442"/>
            </a:xfrm>
            <a:prstGeom prst="rect">
              <a:avLst/>
            </a:prstGeom>
            <a:effectLst>
              <a:outerShdw blurRad="673100" sx="105000" sy="105000" algn="c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6962274" y="1395663"/>
              <a:ext cx="4700337" cy="4042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09600" y="3525253"/>
            <a:ext cx="5314485" cy="3224462"/>
            <a:chOff x="6348126" y="1014024"/>
            <a:chExt cx="5314485" cy="486203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06"/>
            <a:stretch/>
          </p:blipFill>
          <p:spPr>
            <a:xfrm rot="16200000">
              <a:off x="6566329" y="795821"/>
              <a:ext cx="4862036" cy="5298442"/>
            </a:xfrm>
            <a:prstGeom prst="rect">
              <a:avLst/>
            </a:prstGeom>
            <a:effectLst>
              <a:outerShdw blurRad="673100" sx="105000" sy="105000" algn="c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6962274" y="1395663"/>
              <a:ext cx="4700337" cy="4042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Chart 10">
            <a:extLst>
              <a:ext uri="{FF2B5EF4-FFF2-40B4-BE49-F238E27FC236}">
                <a16:creationId xmlns="" xmlns:a16="http://schemas.microsoft.com/office/drawing/2014/main" id="{D08E4F27-17E5-4C4C-A537-F9FBC4E071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678473"/>
              </p:ext>
            </p:extLst>
          </p:nvPr>
        </p:nvGraphicFramePr>
        <p:xfrm>
          <a:off x="7496814" y="420466"/>
          <a:ext cx="4819650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="" xmlns:a16="http://schemas.microsoft.com/office/drawing/2014/main" id="{C7DED1ED-5A6E-4A96-BF88-10E46C8A5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151746"/>
              </p:ext>
            </p:extLst>
          </p:nvPr>
        </p:nvGraphicFramePr>
        <p:xfrm>
          <a:off x="7744958" y="3814938"/>
          <a:ext cx="4566285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403423" y="674841"/>
            <a:ext cx="43972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</a:t>
            </a:r>
            <a:r>
              <a:rPr lang="en-US" sz="4000" dirty="0" smtClean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endParaRPr lang="en-US" sz="4000" dirty="0">
              <a:solidFill>
                <a:srgbClr val="0078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="" xmlns:a16="http://schemas.microsoft.com/office/drawing/2014/main" id="{A1D96212-8452-4630-9F69-9EE78F809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775484"/>
              </p:ext>
            </p:extLst>
          </p:nvPr>
        </p:nvGraphicFramePr>
        <p:xfrm>
          <a:off x="267201" y="1569118"/>
          <a:ext cx="64865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Worksheet" r:id="rId6" imgW="6486663" imgH="1343131" progId="Excel.Sheet.12">
                  <p:embed/>
                </p:oleObj>
              </mc:Choice>
              <mc:Fallback>
                <p:oleObj name="Worksheet" r:id="rId6" imgW="6486663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7201" y="1569118"/>
                        <a:ext cx="6486525" cy="1343025"/>
                      </a:xfrm>
                      <a:prstGeom prst="rect">
                        <a:avLst/>
                      </a:prstGeom>
                      <a:solidFill>
                        <a:srgbClr val="E6E6E6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8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43" y="3135091"/>
            <a:ext cx="4180780" cy="383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Chart 15">
            <a:extLst>
              <a:ext uri="{FF2B5EF4-FFF2-40B4-BE49-F238E27FC236}">
                <a16:creationId xmlns="" xmlns:a16="http://schemas.microsoft.com/office/drawing/2014/main" id="{7133DBAC-0B90-43FF-9D93-C99C00809D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869489"/>
              </p:ext>
            </p:extLst>
          </p:nvPr>
        </p:nvGraphicFramePr>
        <p:xfrm>
          <a:off x="1595701" y="3460582"/>
          <a:ext cx="3402263" cy="204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52311340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347537"/>
            <a:ext cx="12192000" cy="479658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3002" y="225662"/>
            <a:ext cx="43972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</a:t>
            </a:r>
            <a:r>
              <a:rPr lang="en-US" sz="4000" dirty="0" smtClean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endParaRPr lang="en-US" sz="4000" dirty="0">
              <a:solidFill>
                <a:srgbClr val="0078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89138" y="1142518"/>
            <a:ext cx="6613724" cy="6063248"/>
            <a:chOff x="2789138" y="1142518"/>
            <a:chExt cx="6613724" cy="6063248"/>
          </a:xfrm>
        </p:grpSpPr>
        <p:pic>
          <p:nvPicPr>
            <p:cNvPr id="7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138" y="1142518"/>
              <a:ext cx="6613724" cy="606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" name="Chart 4">
              <a:extLst>
                <a:ext uri="{FF2B5EF4-FFF2-40B4-BE49-F238E27FC236}">
                  <a16:creationId xmlns="" xmlns:a16="http://schemas.microsoft.com/office/drawing/2014/main" id="{C0FD35AC-0C41-41EE-8721-1A127627B69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2244580"/>
                </p:ext>
              </p:extLst>
            </p:nvPr>
          </p:nvGraphicFramePr>
          <p:xfrm>
            <a:off x="3207224" y="1533783"/>
            <a:ext cx="5773004" cy="35431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4872260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65027"/>
            <a:ext cx="12192000" cy="2809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4" name="Shape 2854"/>
          <p:cNvSpPr>
            <a:spLocks noGrp="1"/>
          </p:cNvSpPr>
          <p:nvPr>
            <p:ph type="sldNum" sz="quarter" idx="4294967295"/>
          </p:nvPr>
        </p:nvSpPr>
        <p:spPr>
          <a:xfrm>
            <a:off x="11755141" y="176698"/>
            <a:ext cx="339415" cy="1384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55" name="Shape 2855"/>
          <p:cNvSpPr>
            <a:spLocks noGrp="1"/>
          </p:cNvSpPr>
          <p:nvPr>
            <p:ph type="title" idx="4294967295"/>
          </p:nvPr>
        </p:nvSpPr>
        <p:spPr>
          <a:xfrm>
            <a:off x="495117" y="394971"/>
            <a:ext cx="10266548" cy="779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 anchor="t">
            <a:normAutofit/>
          </a:bodyPr>
          <a:lstStyle>
            <a:lvl1pPr defTabSz="874902">
              <a:lnSpc>
                <a:spcPct val="100000"/>
              </a:lnSpc>
              <a:spcBef>
                <a:spcPts val="400"/>
              </a:spcBef>
              <a:defRPr sz="8300" spc="0" baseline="7228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sz="4400" dirty="0" smtClean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ACTION?</a:t>
            </a:r>
            <a:endParaRPr lang="en-US" sz="4150" b="1" baseline="0" dirty="0">
              <a:solidFill>
                <a:srgbClr val="0078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78" name="Shape 2878"/>
          <p:cNvSpPr/>
          <p:nvPr/>
        </p:nvSpPr>
        <p:spPr>
          <a:xfrm>
            <a:off x="808136" y="4786095"/>
            <a:ext cx="2342144" cy="11518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noAutofit/>
          </a:bodyPr>
          <a:lstStyle>
            <a:lvl1pPr algn="l">
              <a:spcBef>
                <a:spcPts val="600"/>
              </a:spcBef>
              <a:defRPr sz="2400" spc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lang="en-US" sz="20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the confirmation to start</a:t>
            </a:r>
          </a:p>
        </p:txBody>
      </p:sp>
      <p:sp>
        <p:nvSpPr>
          <p:cNvPr id="2881" name="Shape 2881"/>
          <p:cNvSpPr/>
          <p:nvPr/>
        </p:nvSpPr>
        <p:spPr>
          <a:xfrm>
            <a:off x="3655361" y="4793548"/>
            <a:ext cx="2518038" cy="11518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noAutofit/>
          </a:bodyPr>
          <a:lstStyle>
            <a:lvl1pPr algn="l">
              <a:spcBef>
                <a:spcPts val="600"/>
              </a:spcBef>
              <a:defRPr sz="2400" spc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lang="en-US" sz="20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the contact who will feed us the data</a:t>
            </a:r>
          </a:p>
        </p:txBody>
      </p:sp>
      <p:sp>
        <p:nvSpPr>
          <p:cNvPr id="2884" name="Shape 2884"/>
          <p:cNvSpPr/>
          <p:nvPr/>
        </p:nvSpPr>
        <p:spPr>
          <a:xfrm>
            <a:off x="6477551" y="4692918"/>
            <a:ext cx="2658221" cy="11518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noAutofit/>
          </a:bodyPr>
          <a:lstStyle>
            <a:lvl1pPr algn="l">
              <a:spcBef>
                <a:spcPts val="600"/>
              </a:spcBef>
              <a:defRPr sz="2400" spc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lang="en-US" sz="20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 the tool and generate the report</a:t>
            </a:r>
          </a:p>
        </p:txBody>
      </p:sp>
      <p:sp>
        <p:nvSpPr>
          <p:cNvPr id="2887" name="Shape 2887"/>
          <p:cNvSpPr/>
          <p:nvPr/>
        </p:nvSpPr>
        <p:spPr>
          <a:xfrm>
            <a:off x="9373355" y="4979222"/>
            <a:ext cx="2381786" cy="11518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noAutofit/>
          </a:bodyPr>
          <a:lstStyle>
            <a:lvl1pPr algn="l">
              <a:spcBef>
                <a:spcPts val="600"/>
              </a:spcBef>
              <a:defRPr sz="2400" spc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lang="en-US" sz="20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for a meeting to present the outcome and discuss next steps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42273" y="2169231"/>
            <a:ext cx="8993218" cy="2167242"/>
            <a:chOff x="987431" y="1884599"/>
            <a:chExt cx="10168986" cy="2598417"/>
          </a:xfrm>
        </p:grpSpPr>
        <p:grpSp>
          <p:nvGrpSpPr>
            <p:cNvPr id="2860" name="Group 2860"/>
            <p:cNvGrpSpPr/>
            <p:nvPr/>
          </p:nvGrpSpPr>
          <p:grpSpPr>
            <a:xfrm>
              <a:off x="987431" y="1884599"/>
              <a:ext cx="1591995" cy="2598417"/>
              <a:chOff x="0" y="0"/>
              <a:chExt cx="4082571" cy="6515580"/>
            </a:xfrm>
          </p:grpSpPr>
          <p:sp>
            <p:nvSpPr>
              <p:cNvPr id="2857" name="Shape 2857"/>
              <p:cNvSpPr/>
              <p:nvPr/>
            </p:nvSpPr>
            <p:spPr>
              <a:xfrm>
                <a:off x="0" y="0"/>
                <a:ext cx="4081421" cy="2386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1" y="0"/>
                    </a:moveTo>
                    <a:cubicBezTo>
                      <a:pt x="941" y="0"/>
                      <a:pt x="0" y="1610"/>
                      <a:pt x="0" y="3594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3594"/>
                    </a:lnTo>
                    <a:cubicBezTo>
                      <a:pt x="21600" y="1610"/>
                      <a:pt x="20659" y="0"/>
                      <a:pt x="19499" y="0"/>
                    </a:cubicBezTo>
                    <a:lnTo>
                      <a:pt x="2101" y="0"/>
                    </a:lnTo>
                    <a:close/>
                  </a:path>
                </a:pathLst>
              </a:custGeom>
              <a:solidFill>
                <a:srgbClr val="0078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2858" name="Shape 2858"/>
              <p:cNvSpPr/>
              <p:nvPr/>
            </p:nvSpPr>
            <p:spPr>
              <a:xfrm>
                <a:off x="0" y="2386570"/>
                <a:ext cx="4081420" cy="2534281"/>
              </a:xfrm>
              <a:prstGeom prst="rect">
                <a:avLst/>
              </a:prstGeom>
              <a:solidFill>
                <a:srgbClr val="5252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2859" name="Shape 2859"/>
              <p:cNvSpPr/>
              <p:nvPr/>
            </p:nvSpPr>
            <p:spPr>
              <a:xfrm>
                <a:off x="2620674" y="4916499"/>
                <a:ext cx="1461897" cy="1599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2700" cap="flat">
                <a:noFill/>
                <a:miter lim="400000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</p:grpSp>
        <p:grpSp>
          <p:nvGrpSpPr>
            <p:cNvPr id="2864" name="Group 2864"/>
            <p:cNvGrpSpPr/>
            <p:nvPr/>
          </p:nvGrpSpPr>
          <p:grpSpPr>
            <a:xfrm>
              <a:off x="3846428" y="1884599"/>
              <a:ext cx="1591995" cy="2598416"/>
              <a:chOff x="0" y="0"/>
              <a:chExt cx="4082571" cy="6515578"/>
            </a:xfrm>
          </p:grpSpPr>
          <p:sp>
            <p:nvSpPr>
              <p:cNvPr id="2861" name="Shape 2861"/>
              <p:cNvSpPr/>
              <p:nvPr/>
            </p:nvSpPr>
            <p:spPr>
              <a:xfrm>
                <a:off x="0" y="0"/>
                <a:ext cx="4081421" cy="2386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1" y="0"/>
                    </a:moveTo>
                    <a:cubicBezTo>
                      <a:pt x="941" y="0"/>
                      <a:pt x="0" y="1610"/>
                      <a:pt x="0" y="3594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3594"/>
                    </a:lnTo>
                    <a:cubicBezTo>
                      <a:pt x="21600" y="1610"/>
                      <a:pt x="20659" y="0"/>
                      <a:pt x="19499" y="0"/>
                    </a:cubicBezTo>
                    <a:lnTo>
                      <a:pt x="2101" y="0"/>
                    </a:lnTo>
                    <a:close/>
                  </a:path>
                </a:pathLst>
              </a:custGeom>
              <a:solidFill>
                <a:srgbClr val="0078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2862" name="Shape 2862"/>
              <p:cNvSpPr/>
              <p:nvPr/>
            </p:nvSpPr>
            <p:spPr>
              <a:xfrm>
                <a:off x="0" y="2386570"/>
                <a:ext cx="4081421" cy="2534281"/>
              </a:xfrm>
              <a:prstGeom prst="rect">
                <a:avLst/>
              </a:prstGeom>
              <a:solidFill>
                <a:srgbClr val="5252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2863" name="Shape 2863"/>
              <p:cNvSpPr/>
              <p:nvPr/>
            </p:nvSpPr>
            <p:spPr>
              <a:xfrm>
                <a:off x="2620675" y="4916498"/>
                <a:ext cx="1461897" cy="1599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2700" cap="flat">
                <a:noFill/>
                <a:miter lim="400000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</p:grpSp>
        <p:grpSp>
          <p:nvGrpSpPr>
            <p:cNvPr id="2868" name="Group 2868"/>
            <p:cNvGrpSpPr/>
            <p:nvPr/>
          </p:nvGrpSpPr>
          <p:grpSpPr>
            <a:xfrm>
              <a:off x="6705425" y="1884599"/>
              <a:ext cx="1591994" cy="2598416"/>
              <a:chOff x="0" y="0"/>
              <a:chExt cx="4082571" cy="6515578"/>
            </a:xfrm>
          </p:grpSpPr>
          <p:sp>
            <p:nvSpPr>
              <p:cNvPr id="2865" name="Shape 2865"/>
              <p:cNvSpPr/>
              <p:nvPr/>
            </p:nvSpPr>
            <p:spPr>
              <a:xfrm>
                <a:off x="0" y="0"/>
                <a:ext cx="4081421" cy="2386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1" y="0"/>
                    </a:moveTo>
                    <a:cubicBezTo>
                      <a:pt x="941" y="0"/>
                      <a:pt x="0" y="1610"/>
                      <a:pt x="0" y="3594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3594"/>
                    </a:lnTo>
                    <a:cubicBezTo>
                      <a:pt x="21600" y="1610"/>
                      <a:pt x="20659" y="0"/>
                      <a:pt x="19499" y="0"/>
                    </a:cubicBezTo>
                    <a:lnTo>
                      <a:pt x="2101" y="0"/>
                    </a:lnTo>
                    <a:close/>
                  </a:path>
                </a:pathLst>
              </a:custGeom>
              <a:solidFill>
                <a:srgbClr val="0078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2866" name="Shape 2866"/>
              <p:cNvSpPr/>
              <p:nvPr/>
            </p:nvSpPr>
            <p:spPr>
              <a:xfrm>
                <a:off x="0" y="2386570"/>
                <a:ext cx="4081421" cy="2534281"/>
              </a:xfrm>
              <a:prstGeom prst="rect">
                <a:avLst/>
              </a:prstGeom>
              <a:solidFill>
                <a:srgbClr val="5252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2867" name="Shape 2867"/>
              <p:cNvSpPr/>
              <p:nvPr/>
            </p:nvSpPr>
            <p:spPr>
              <a:xfrm>
                <a:off x="2620675" y="4916498"/>
                <a:ext cx="1461897" cy="1599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2700" cap="flat">
                <a:noFill/>
                <a:miter lim="400000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</p:grpSp>
        <p:grpSp>
          <p:nvGrpSpPr>
            <p:cNvPr id="2872" name="Group 2872"/>
            <p:cNvGrpSpPr/>
            <p:nvPr/>
          </p:nvGrpSpPr>
          <p:grpSpPr>
            <a:xfrm>
              <a:off x="9564422" y="1884599"/>
              <a:ext cx="1591995" cy="2598416"/>
              <a:chOff x="0" y="0"/>
              <a:chExt cx="4082571" cy="6515578"/>
            </a:xfrm>
          </p:grpSpPr>
          <p:sp>
            <p:nvSpPr>
              <p:cNvPr id="2869" name="Shape 2869"/>
              <p:cNvSpPr/>
              <p:nvPr/>
            </p:nvSpPr>
            <p:spPr>
              <a:xfrm>
                <a:off x="0" y="0"/>
                <a:ext cx="4081421" cy="2386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1" y="0"/>
                    </a:moveTo>
                    <a:cubicBezTo>
                      <a:pt x="941" y="0"/>
                      <a:pt x="0" y="1610"/>
                      <a:pt x="0" y="3594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3594"/>
                    </a:lnTo>
                    <a:cubicBezTo>
                      <a:pt x="21600" y="1610"/>
                      <a:pt x="20659" y="0"/>
                      <a:pt x="19499" y="0"/>
                    </a:cubicBezTo>
                    <a:lnTo>
                      <a:pt x="2101" y="0"/>
                    </a:lnTo>
                    <a:close/>
                  </a:path>
                </a:pathLst>
              </a:custGeom>
              <a:solidFill>
                <a:srgbClr val="0078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2870" name="Shape 2870"/>
              <p:cNvSpPr/>
              <p:nvPr/>
            </p:nvSpPr>
            <p:spPr>
              <a:xfrm>
                <a:off x="0" y="2386570"/>
                <a:ext cx="4081421" cy="2534281"/>
              </a:xfrm>
              <a:prstGeom prst="rect">
                <a:avLst/>
              </a:prstGeom>
              <a:solidFill>
                <a:srgbClr val="5252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2871" name="Shape 2871"/>
              <p:cNvSpPr/>
              <p:nvPr/>
            </p:nvSpPr>
            <p:spPr>
              <a:xfrm>
                <a:off x="2620675" y="4916498"/>
                <a:ext cx="1461897" cy="1599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2700" cap="flat">
                <a:noFill/>
                <a:miter lim="400000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</p:grpSp>
        <p:sp>
          <p:nvSpPr>
            <p:cNvPr id="40" name="Freeform 45"/>
            <p:cNvSpPr>
              <a:spLocks noEditPoints="1"/>
            </p:cNvSpPr>
            <p:nvPr/>
          </p:nvSpPr>
          <p:spPr bwMode="auto">
            <a:xfrm>
              <a:off x="1449022" y="3126426"/>
              <a:ext cx="517235" cy="454781"/>
            </a:xfrm>
            <a:custGeom>
              <a:avLst/>
              <a:gdLst>
                <a:gd name="T0" fmla="*/ 92739 w 55"/>
                <a:gd name="T1" fmla="*/ 188912 h 55"/>
                <a:gd name="T2" fmla="*/ 0 w 55"/>
                <a:gd name="T3" fmla="*/ 92739 h 55"/>
                <a:gd name="T4" fmla="*/ 92739 w 55"/>
                <a:gd name="T5" fmla="*/ 0 h 55"/>
                <a:gd name="T6" fmla="*/ 188912 w 55"/>
                <a:gd name="T7" fmla="*/ 92739 h 55"/>
                <a:gd name="T8" fmla="*/ 92739 w 55"/>
                <a:gd name="T9" fmla="*/ 188912 h 55"/>
                <a:gd name="T10" fmla="*/ 154564 w 55"/>
                <a:gd name="T11" fmla="*/ 68695 h 55"/>
                <a:gd name="T12" fmla="*/ 144260 w 55"/>
                <a:gd name="T13" fmla="*/ 58391 h 55"/>
                <a:gd name="T14" fmla="*/ 137391 w 55"/>
                <a:gd name="T15" fmla="*/ 54956 h 55"/>
                <a:gd name="T16" fmla="*/ 130521 w 55"/>
                <a:gd name="T17" fmla="*/ 58391 h 55"/>
                <a:gd name="T18" fmla="*/ 82434 w 55"/>
                <a:gd name="T19" fmla="*/ 106478 h 55"/>
                <a:gd name="T20" fmla="*/ 54956 w 55"/>
                <a:gd name="T21" fmla="*/ 79000 h 55"/>
                <a:gd name="T22" fmla="*/ 48087 w 55"/>
                <a:gd name="T23" fmla="*/ 75565 h 55"/>
                <a:gd name="T24" fmla="*/ 44652 w 55"/>
                <a:gd name="T25" fmla="*/ 79000 h 55"/>
                <a:gd name="T26" fmla="*/ 30913 w 55"/>
                <a:gd name="T27" fmla="*/ 89304 h 55"/>
                <a:gd name="T28" fmla="*/ 30913 w 55"/>
                <a:gd name="T29" fmla="*/ 96173 h 55"/>
                <a:gd name="T30" fmla="*/ 30913 w 55"/>
                <a:gd name="T31" fmla="*/ 103043 h 55"/>
                <a:gd name="T32" fmla="*/ 75565 w 55"/>
                <a:gd name="T33" fmla="*/ 147695 h 55"/>
                <a:gd name="T34" fmla="*/ 82434 w 55"/>
                <a:gd name="T35" fmla="*/ 147695 h 55"/>
                <a:gd name="T36" fmla="*/ 89304 w 55"/>
                <a:gd name="T37" fmla="*/ 147695 h 55"/>
                <a:gd name="T38" fmla="*/ 154564 w 55"/>
                <a:gd name="T39" fmla="*/ 79000 h 55"/>
                <a:gd name="T40" fmla="*/ 157999 w 55"/>
                <a:gd name="T41" fmla="*/ 75565 h 55"/>
                <a:gd name="T42" fmla="*/ 154564 w 55"/>
                <a:gd name="T43" fmla="*/ 68695 h 5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96"/>
            <p:cNvSpPr>
              <a:spLocks noChangeArrowheads="1"/>
            </p:cNvSpPr>
            <p:nvPr/>
          </p:nvSpPr>
          <p:spPr bwMode="auto">
            <a:xfrm>
              <a:off x="4328947" y="3160542"/>
              <a:ext cx="492405" cy="417148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0"/>
            <p:cNvSpPr>
              <a:spLocks noChangeArrowheads="1"/>
            </p:cNvSpPr>
            <p:nvPr/>
          </p:nvSpPr>
          <p:spPr bwMode="auto">
            <a:xfrm>
              <a:off x="7265539" y="3183808"/>
              <a:ext cx="400339" cy="391741"/>
            </a:xfrm>
            <a:custGeom>
              <a:avLst/>
              <a:gdLst>
                <a:gd name="T0" fmla="*/ 67317282 w 545"/>
                <a:gd name="T1" fmla="*/ 78678142 h 609"/>
                <a:gd name="T2" fmla="*/ 0 w 545"/>
                <a:gd name="T3" fmla="*/ 75054951 h 609"/>
                <a:gd name="T4" fmla="*/ 3783493 w 545"/>
                <a:gd name="T5" fmla="*/ 7246742 h 609"/>
                <a:gd name="T6" fmla="*/ 10175881 w 545"/>
                <a:gd name="T7" fmla="*/ 10999436 h 609"/>
                <a:gd name="T8" fmla="*/ 24917959 w 545"/>
                <a:gd name="T9" fmla="*/ 10999436 h 609"/>
                <a:gd name="T10" fmla="*/ 28570701 w 545"/>
                <a:gd name="T11" fmla="*/ 7246742 h 609"/>
                <a:gd name="T12" fmla="*/ 36006935 w 545"/>
                <a:gd name="T13" fmla="*/ 18246178 h 609"/>
                <a:gd name="T14" fmla="*/ 43443170 w 545"/>
                <a:gd name="T15" fmla="*/ 7246742 h 609"/>
                <a:gd name="T16" fmla="*/ 47096272 w 545"/>
                <a:gd name="T17" fmla="*/ 10999436 h 609"/>
                <a:gd name="T18" fmla="*/ 61837989 w 545"/>
                <a:gd name="T19" fmla="*/ 10999436 h 609"/>
                <a:gd name="T20" fmla="*/ 67317282 w 545"/>
                <a:gd name="T21" fmla="*/ 7246742 h 609"/>
                <a:gd name="T22" fmla="*/ 70970385 w 545"/>
                <a:gd name="T23" fmla="*/ 75054951 h 609"/>
                <a:gd name="T24" fmla="*/ 58185248 w 545"/>
                <a:gd name="T25" fmla="*/ 28339815 h 609"/>
                <a:gd name="T26" fmla="*/ 13828622 w 545"/>
                <a:gd name="T27" fmla="*/ 28339815 h 609"/>
                <a:gd name="T28" fmla="*/ 13828622 w 545"/>
                <a:gd name="T29" fmla="*/ 35715700 h 609"/>
                <a:gd name="T30" fmla="*/ 61837989 w 545"/>
                <a:gd name="T31" fmla="*/ 31963007 h 609"/>
                <a:gd name="T32" fmla="*/ 58185248 w 545"/>
                <a:gd name="T33" fmla="*/ 43868240 h 609"/>
                <a:gd name="T34" fmla="*/ 13828622 w 545"/>
                <a:gd name="T35" fmla="*/ 43868240 h 609"/>
                <a:gd name="T36" fmla="*/ 13828622 w 545"/>
                <a:gd name="T37" fmla="*/ 51244484 h 609"/>
                <a:gd name="T38" fmla="*/ 61837989 w 545"/>
                <a:gd name="T39" fmla="*/ 47491791 h 609"/>
                <a:gd name="T40" fmla="*/ 58185248 w 545"/>
                <a:gd name="T41" fmla="*/ 60431965 h 609"/>
                <a:gd name="T42" fmla="*/ 12915527 w 545"/>
                <a:gd name="T43" fmla="*/ 60431965 h 609"/>
                <a:gd name="T44" fmla="*/ 12915527 w 545"/>
                <a:gd name="T45" fmla="*/ 65867111 h 609"/>
                <a:gd name="T46" fmla="*/ 61837989 w 545"/>
                <a:gd name="T47" fmla="*/ 63149718 h 609"/>
                <a:gd name="T48" fmla="*/ 54401755 w 545"/>
                <a:gd name="T49" fmla="*/ 14622627 h 609"/>
                <a:gd name="T50" fmla="*/ 50749014 w 545"/>
                <a:gd name="T51" fmla="*/ 10999436 h 609"/>
                <a:gd name="T52" fmla="*/ 54401755 w 545"/>
                <a:gd name="T53" fmla="*/ 0 h 609"/>
                <a:gd name="T54" fmla="*/ 58185248 w 545"/>
                <a:gd name="T55" fmla="*/ 10999436 h 609"/>
                <a:gd name="T56" fmla="*/ 36006935 w 545"/>
                <a:gd name="T57" fmla="*/ 14622627 h 609"/>
                <a:gd name="T58" fmla="*/ 32354194 w 545"/>
                <a:gd name="T59" fmla="*/ 10999436 h 609"/>
                <a:gd name="T60" fmla="*/ 36006935 w 545"/>
                <a:gd name="T61" fmla="*/ 0 h 609"/>
                <a:gd name="T62" fmla="*/ 39660038 w 545"/>
                <a:gd name="T63" fmla="*/ 10999436 h 609"/>
                <a:gd name="T64" fmla="*/ 17612115 w 545"/>
                <a:gd name="T65" fmla="*/ 14622627 h 609"/>
                <a:gd name="T66" fmla="*/ 13828622 w 545"/>
                <a:gd name="T67" fmla="*/ 10999436 h 609"/>
                <a:gd name="T68" fmla="*/ 17612115 w 545"/>
                <a:gd name="T69" fmla="*/ 0 h 609"/>
                <a:gd name="T70" fmla="*/ 21264857 w 545"/>
                <a:gd name="T71" fmla="*/ 10999436 h 6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5" h="609">
                  <a:moveTo>
                    <a:pt x="516" y="608"/>
                  </a:moveTo>
                  <a:lnTo>
                    <a:pt x="516" y="608"/>
                  </a:lnTo>
                  <a:cubicBezTo>
                    <a:pt x="29" y="608"/>
                    <a:pt x="29" y="608"/>
                    <a:pt x="29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4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99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1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2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16" y="56"/>
                    <a:pt x="516" y="56"/>
                    <a:pt x="516" y="56"/>
                  </a:cubicBezTo>
                  <a:cubicBezTo>
                    <a:pt x="537" y="56"/>
                    <a:pt x="544" y="71"/>
                    <a:pt x="544" y="85"/>
                  </a:cubicBezTo>
                  <a:cubicBezTo>
                    <a:pt x="544" y="580"/>
                    <a:pt x="544" y="580"/>
                    <a:pt x="544" y="580"/>
                  </a:cubicBezTo>
                  <a:cubicBezTo>
                    <a:pt x="544" y="594"/>
                    <a:pt x="537" y="608"/>
                    <a:pt x="516" y="60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85" y="219"/>
                    <a:pt x="78" y="233"/>
                    <a:pt x="78" y="247"/>
                  </a:cubicBezTo>
                  <a:cubicBezTo>
                    <a:pt x="78" y="262"/>
                    <a:pt x="85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106" y="339"/>
                    <a:pt x="106" y="339"/>
                    <a:pt x="106" y="339"/>
                  </a:cubicBezTo>
                  <a:cubicBezTo>
                    <a:pt x="85" y="339"/>
                    <a:pt x="78" y="353"/>
                    <a:pt x="78" y="367"/>
                  </a:cubicBezTo>
                  <a:cubicBezTo>
                    <a:pt x="78" y="389"/>
                    <a:pt x="85" y="396"/>
                    <a:pt x="10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46" y="467"/>
                  </a:moveTo>
                  <a:lnTo>
                    <a:pt x="446" y="467"/>
                  </a:ln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ubicBezTo>
                    <a:pt x="78" y="502"/>
                    <a:pt x="85" y="509"/>
                    <a:pt x="99" y="509"/>
                  </a:cubicBezTo>
                  <a:cubicBezTo>
                    <a:pt x="446" y="509"/>
                    <a:pt x="446" y="509"/>
                    <a:pt x="446" y="509"/>
                  </a:cubicBezTo>
                  <a:cubicBezTo>
                    <a:pt x="460" y="509"/>
                    <a:pt x="474" y="502"/>
                    <a:pt x="474" y="488"/>
                  </a:cubicBezTo>
                  <a:cubicBezTo>
                    <a:pt x="474" y="474"/>
                    <a:pt x="460" y="467"/>
                    <a:pt x="446" y="467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396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396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55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55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13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13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142" y="3088307"/>
              <a:ext cx="645226" cy="491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673453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down)">
                                      <p:cBhvr>
                                        <p:cTn id="7" dur="500"/>
                                        <p:tgtEl>
                                          <p:spTgt spid="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5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425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Gill Sans</vt:lpstr>
      <vt:lpstr>Roboto Bold</vt:lpstr>
      <vt:lpstr>Roboto Regular</vt:lpstr>
      <vt:lpstr>Segoe UI</vt:lpstr>
      <vt:lpstr>Office Theme</vt:lpstr>
      <vt:lpstr>Worksheet</vt:lpstr>
      <vt:lpstr>TOTAL COST OF OWNERSHIP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ACTION?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Cost of Ownership Analysis</dc:title>
  <dc:creator>Ezzat Sayegh</dc:creator>
  <cp:lastModifiedBy>user</cp:lastModifiedBy>
  <cp:revision>33</cp:revision>
  <dcterms:created xsi:type="dcterms:W3CDTF">2018-09-03T12:16:58Z</dcterms:created>
  <dcterms:modified xsi:type="dcterms:W3CDTF">2018-09-12T12:54:25Z</dcterms:modified>
</cp:coreProperties>
</file>