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853" r:id="rId2"/>
    <p:sldId id="352" r:id="rId3"/>
    <p:sldId id="353" r:id="rId4"/>
    <p:sldId id="273" r:id="rId5"/>
    <p:sldId id="1854" r:id="rId6"/>
    <p:sldId id="1856" r:id="rId7"/>
    <p:sldId id="1857" r:id="rId8"/>
    <p:sldId id="18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49A-1282-4A9F-8030-1B441F3B632D}" v="30" dt="2021-02-09T15:50:1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Tariq" userId="7cd07462-8099-4455-b542-11a7fd704cec" providerId="ADAL" clId="{21F4149A-1282-4A9F-8030-1B441F3B632D}"/>
    <pc:docChg chg="undo custSel addSld delSld modSld">
      <pc:chgData name="Muhammad Tariq" userId="7cd07462-8099-4455-b542-11a7fd704cec" providerId="ADAL" clId="{21F4149A-1282-4A9F-8030-1B441F3B632D}" dt="2021-02-09T15:54:26.421" v="227" actId="20577"/>
      <pc:docMkLst>
        <pc:docMk/>
      </pc:docMkLst>
      <pc:sldChg chg="modSp mod">
        <pc:chgData name="Muhammad Tariq" userId="7cd07462-8099-4455-b542-11a7fd704cec" providerId="ADAL" clId="{21F4149A-1282-4A9F-8030-1B441F3B632D}" dt="2021-02-09T13:54:15.225" v="22" actId="20577"/>
        <pc:sldMkLst>
          <pc:docMk/>
          <pc:sldMk cId="2637128116" sldId="273"/>
        </pc:sldMkLst>
        <pc:spChg chg="mod">
          <ac:chgData name="Muhammad Tariq" userId="7cd07462-8099-4455-b542-11a7fd704cec" providerId="ADAL" clId="{21F4149A-1282-4A9F-8030-1B441F3B632D}" dt="2021-02-09T13:54:15.225" v="22" actId="20577"/>
          <ac:spMkLst>
            <pc:docMk/>
            <pc:sldMk cId="2637128116" sldId="273"/>
            <ac:spMk id="3" creationId="{09349BA5-F5CD-4381-AA45-3751FA6DC894}"/>
          </ac:spMkLst>
        </pc:spChg>
      </pc:sldChg>
      <pc:sldChg chg="del">
        <pc:chgData name="Muhammad Tariq" userId="7cd07462-8099-4455-b542-11a7fd704cec" providerId="ADAL" clId="{21F4149A-1282-4A9F-8030-1B441F3B632D}" dt="2021-02-09T13:54:05.093" v="17" actId="47"/>
        <pc:sldMkLst>
          <pc:docMk/>
          <pc:sldMk cId="2024138865" sldId="354"/>
        </pc:sldMkLst>
      </pc:sldChg>
      <pc:sldChg chg="addSp delSp modSp new add del mod">
        <pc:chgData name="Muhammad Tariq" userId="7cd07462-8099-4455-b542-11a7fd704cec" providerId="ADAL" clId="{21F4149A-1282-4A9F-8030-1B441F3B632D}" dt="2021-02-09T14:57:35.157" v="63" actId="113"/>
        <pc:sldMkLst>
          <pc:docMk/>
          <pc:sldMk cId="2865872246" sldId="1854"/>
        </pc:sldMkLst>
        <pc:spChg chg="del">
          <ac:chgData name="Muhammad Tariq" userId="7cd07462-8099-4455-b542-11a7fd704cec" providerId="ADAL" clId="{21F4149A-1282-4A9F-8030-1B441F3B632D}" dt="2021-02-09T14:56:59.809" v="24" actId="478"/>
          <ac:spMkLst>
            <pc:docMk/>
            <pc:sldMk cId="2865872246" sldId="1854"/>
            <ac:spMk id="2" creationId="{AAAB70FF-36D6-49D5-83C8-868D721EB9C4}"/>
          </ac:spMkLst>
        </pc:spChg>
        <pc:spChg chg="del">
          <ac:chgData name="Muhammad Tariq" userId="7cd07462-8099-4455-b542-11a7fd704cec" providerId="ADAL" clId="{21F4149A-1282-4A9F-8030-1B441F3B632D}" dt="2021-02-09T14:57:02.416" v="25" actId="478"/>
          <ac:spMkLst>
            <pc:docMk/>
            <pc:sldMk cId="2865872246" sldId="1854"/>
            <ac:spMk id="3" creationId="{40E619D5-3AFC-4166-BB7F-EF3A43B8B291}"/>
          </ac:spMkLst>
        </pc:spChg>
        <pc:spChg chg="add mod">
          <ac:chgData name="Muhammad Tariq" userId="7cd07462-8099-4455-b542-11a7fd704cec" providerId="ADAL" clId="{21F4149A-1282-4A9F-8030-1B441F3B632D}" dt="2021-02-09T14:57:35.157" v="63" actId="113"/>
          <ac:spMkLst>
            <pc:docMk/>
            <pc:sldMk cId="2865872246" sldId="1854"/>
            <ac:spMk id="4" creationId="{648EB622-081C-4EF0-B145-8A1685CEB4B9}"/>
          </ac:spMkLst>
        </pc:spChg>
      </pc:sldChg>
      <pc:sldChg chg="addSp">
        <pc:chgData name="Muhammad Tariq" userId="7cd07462-8099-4455-b542-11a7fd704cec" providerId="ADAL" clId="{21F4149A-1282-4A9F-8030-1B441F3B632D}" dt="2021-02-09T14:57:04.109" v="26"/>
        <pc:sldMkLst>
          <pc:docMk/>
          <pc:sldMk cId="3581524370" sldId="1854"/>
        </pc:sldMkLst>
        <pc:spChg chg="add">
          <ac:chgData name="Muhammad Tariq" userId="7cd07462-8099-4455-b542-11a7fd704cec" providerId="ADAL" clId="{21F4149A-1282-4A9F-8030-1B441F3B632D}" dt="2021-02-09T14:57:04.109" v="26"/>
          <ac:spMkLst>
            <pc:docMk/>
            <pc:sldMk cId="3581524370" sldId="1854"/>
            <ac:spMk id="2" creationId="{813282C5-3099-4015-B55C-7715BCF4BAC4}"/>
          </ac:spMkLst>
        </pc:spChg>
        <pc:spChg chg="add">
          <ac:chgData name="Muhammad Tariq" userId="7cd07462-8099-4455-b542-11a7fd704cec" providerId="ADAL" clId="{21F4149A-1282-4A9F-8030-1B441F3B632D}" dt="2021-02-09T14:57:04.109" v="26"/>
          <ac:spMkLst>
            <pc:docMk/>
            <pc:sldMk cId="3581524370" sldId="1854"/>
            <ac:spMk id="3" creationId="{B8309E81-6007-469C-B10A-97539D9332A5}"/>
          </ac:spMkLst>
        </pc:spChg>
        <pc:spChg chg="add">
          <ac:chgData name="Muhammad Tariq" userId="7cd07462-8099-4455-b542-11a7fd704cec" providerId="ADAL" clId="{21F4149A-1282-4A9F-8030-1B441F3B632D}" dt="2021-02-09T14:57:04.109" v="26"/>
          <ac:spMkLst>
            <pc:docMk/>
            <pc:sldMk cId="3581524370" sldId="1854"/>
            <ac:spMk id="4" creationId="{9F579E2E-23F9-4920-B037-AE2194DA9559}"/>
          </ac:spMkLst>
        </pc:spChg>
        <pc:picChg chg="add">
          <ac:chgData name="Muhammad Tariq" userId="7cd07462-8099-4455-b542-11a7fd704cec" providerId="ADAL" clId="{21F4149A-1282-4A9F-8030-1B441F3B632D}" dt="2021-02-09T14:57:04.109" v="26"/>
          <ac:picMkLst>
            <pc:docMk/>
            <pc:sldMk cId="3581524370" sldId="1854"/>
            <ac:picMk id="1025" creationId="{5CAEF97D-6DEC-4D15-8785-A51168CBF75A}"/>
          </ac:picMkLst>
        </pc:picChg>
        <pc:picChg chg="add">
          <ac:chgData name="Muhammad Tariq" userId="7cd07462-8099-4455-b542-11a7fd704cec" providerId="ADAL" clId="{21F4149A-1282-4A9F-8030-1B441F3B632D}" dt="2021-02-09T14:57:04.109" v="26"/>
          <ac:picMkLst>
            <pc:docMk/>
            <pc:sldMk cId="3581524370" sldId="1854"/>
            <ac:picMk id="1026" creationId="{5A408A49-E25E-436D-85D1-7F322FCE6E1F}"/>
          </ac:picMkLst>
        </pc:picChg>
      </pc:sldChg>
      <pc:sldChg chg="addSp delSp modSp new add del mod">
        <pc:chgData name="Muhammad Tariq" userId="7cd07462-8099-4455-b542-11a7fd704cec" providerId="ADAL" clId="{21F4149A-1282-4A9F-8030-1B441F3B632D}" dt="2021-02-09T15:00:27.655" v="107" actId="22"/>
        <pc:sldMkLst>
          <pc:docMk/>
          <pc:sldMk cId="2046271254" sldId="1855"/>
        </pc:sldMkLst>
        <pc:spChg chg="mod">
          <ac:chgData name="Muhammad Tariq" userId="7cd07462-8099-4455-b542-11a7fd704cec" providerId="ADAL" clId="{21F4149A-1282-4A9F-8030-1B441F3B632D}" dt="2021-02-09T14:58:02.900" v="92" actId="120"/>
          <ac:spMkLst>
            <pc:docMk/>
            <pc:sldMk cId="2046271254" sldId="1855"/>
            <ac:spMk id="2" creationId="{0E6B876E-C629-45FC-B119-4BCC51184645}"/>
          </ac:spMkLst>
        </pc:spChg>
        <pc:spChg chg="del">
          <ac:chgData name="Muhammad Tariq" userId="7cd07462-8099-4455-b542-11a7fd704cec" providerId="ADAL" clId="{21F4149A-1282-4A9F-8030-1B441F3B632D}" dt="2021-02-09T14:58:05.560" v="93" actId="478"/>
          <ac:spMkLst>
            <pc:docMk/>
            <pc:sldMk cId="2046271254" sldId="1855"/>
            <ac:spMk id="3" creationId="{FCBF2E43-EED2-43D9-81F8-3958BC343CA1}"/>
          </ac:spMkLst>
        </pc:spChg>
        <pc:picChg chg="add del mod">
          <ac:chgData name="Muhammad Tariq" userId="7cd07462-8099-4455-b542-11a7fd704cec" providerId="ADAL" clId="{21F4149A-1282-4A9F-8030-1B441F3B632D}" dt="2021-02-09T14:59:04.843" v="100" actId="22"/>
          <ac:picMkLst>
            <pc:docMk/>
            <pc:sldMk cId="2046271254" sldId="1855"/>
            <ac:picMk id="5" creationId="{B253FC13-ED55-400B-9E48-C2680F959DAF}"/>
          </ac:picMkLst>
        </pc:picChg>
        <pc:picChg chg="add mod">
          <ac:chgData name="Muhammad Tariq" userId="7cd07462-8099-4455-b542-11a7fd704cec" providerId="ADAL" clId="{21F4149A-1282-4A9F-8030-1B441F3B632D}" dt="2021-02-09T14:59:39.190" v="103" actId="1076"/>
          <ac:picMkLst>
            <pc:docMk/>
            <pc:sldMk cId="2046271254" sldId="1855"/>
            <ac:picMk id="7" creationId="{E446D582-4BC4-46E3-BA5B-8BF9E1287494}"/>
          </ac:picMkLst>
        </pc:picChg>
        <pc:picChg chg="add mod">
          <ac:chgData name="Muhammad Tariq" userId="7cd07462-8099-4455-b542-11a7fd704cec" providerId="ADAL" clId="{21F4149A-1282-4A9F-8030-1B441F3B632D}" dt="2021-02-09T15:00:19.117" v="105" actId="1076"/>
          <ac:picMkLst>
            <pc:docMk/>
            <pc:sldMk cId="2046271254" sldId="1855"/>
            <ac:picMk id="9" creationId="{8DC2D268-F05A-41EF-AE9D-A11A9DCCB1E6}"/>
          </ac:picMkLst>
        </pc:picChg>
        <pc:picChg chg="add del">
          <ac:chgData name="Muhammad Tariq" userId="7cd07462-8099-4455-b542-11a7fd704cec" providerId="ADAL" clId="{21F4149A-1282-4A9F-8030-1B441F3B632D}" dt="2021-02-09T15:00:27.655" v="107" actId="22"/>
          <ac:picMkLst>
            <pc:docMk/>
            <pc:sldMk cId="2046271254" sldId="1855"/>
            <ac:picMk id="11" creationId="{ECA8BD25-8E44-423F-BB62-37FA27EA4B58}"/>
          </ac:picMkLst>
        </pc:picChg>
      </pc:sldChg>
      <pc:sldChg chg="addSp">
        <pc:chgData name="Muhammad Tariq" userId="7cd07462-8099-4455-b542-11a7fd704cec" providerId="ADAL" clId="{21F4149A-1282-4A9F-8030-1B441F3B632D}" dt="2021-02-09T14:58:08.015" v="94"/>
        <pc:sldMkLst>
          <pc:docMk/>
          <pc:sldMk cId="3112144921" sldId="1855"/>
        </pc:sldMkLst>
        <pc:spChg chg="add">
          <ac:chgData name="Muhammad Tariq" userId="7cd07462-8099-4455-b542-11a7fd704cec" providerId="ADAL" clId="{21F4149A-1282-4A9F-8030-1B441F3B632D}" dt="2021-02-09T14:58:08.015" v="94"/>
          <ac:spMkLst>
            <pc:docMk/>
            <pc:sldMk cId="3112144921" sldId="1855"/>
            <ac:spMk id="3" creationId="{EAC8E32C-BB3E-4D24-BA31-3CD001E3A0CC}"/>
          </ac:spMkLst>
        </pc:spChg>
        <pc:spChg chg="add">
          <ac:chgData name="Muhammad Tariq" userId="7cd07462-8099-4455-b542-11a7fd704cec" providerId="ADAL" clId="{21F4149A-1282-4A9F-8030-1B441F3B632D}" dt="2021-02-09T14:58:08.015" v="94"/>
          <ac:spMkLst>
            <pc:docMk/>
            <pc:sldMk cId="3112144921" sldId="1855"/>
            <ac:spMk id="4" creationId="{AC9119E8-0DA0-4052-B68F-90219D80CECE}"/>
          </ac:spMkLst>
        </pc:spChg>
        <pc:spChg chg="add">
          <ac:chgData name="Muhammad Tariq" userId="7cd07462-8099-4455-b542-11a7fd704cec" providerId="ADAL" clId="{21F4149A-1282-4A9F-8030-1B441F3B632D}" dt="2021-02-09T14:58:08.015" v="94"/>
          <ac:spMkLst>
            <pc:docMk/>
            <pc:sldMk cId="3112144921" sldId="1855"/>
            <ac:spMk id="5" creationId="{2957B670-205C-4C1F-9FDC-62508C9AD8EF}"/>
          </ac:spMkLst>
        </pc:spChg>
        <pc:picChg chg="add">
          <ac:chgData name="Muhammad Tariq" userId="7cd07462-8099-4455-b542-11a7fd704cec" providerId="ADAL" clId="{21F4149A-1282-4A9F-8030-1B441F3B632D}" dt="2021-02-09T14:58:08.015" v="94"/>
          <ac:picMkLst>
            <pc:docMk/>
            <pc:sldMk cId="3112144921" sldId="1855"/>
            <ac:picMk id="2049" creationId="{BE76B52B-657E-4DA4-A407-565CCD90C2FD}"/>
          </ac:picMkLst>
        </pc:picChg>
        <pc:picChg chg="add">
          <ac:chgData name="Muhammad Tariq" userId="7cd07462-8099-4455-b542-11a7fd704cec" providerId="ADAL" clId="{21F4149A-1282-4A9F-8030-1B441F3B632D}" dt="2021-02-09T14:58:08.015" v="94"/>
          <ac:picMkLst>
            <pc:docMk/>
            <pc:sldMk cId="3112144921" sldId="1855"/>
            <ac:picMk id="2050" creationId="{1E05ABE1-6943-4882-B282-7375B28A34E6}"/>
          </ac:picMkLst>
        </pc:picChg>
      </pc:sldChg>
      <pc:sldChg chg="addSp delSp modSp add mod setBg">
        <pc:chgData name="Muhammad Tariq" userId="7cd07462-8099-4455-b542-11a7fd704cec" providerId="ADAL" clId="{21F4149A-1282-4A9F-8030-1B441F3B632D}" dt="2021-02-09T15:54:26.421" v="227" actId="20577"/>
        <pc:sldMkLst>
          <pc:docMk/>
          <pc:sldMk cId="1148119239" sldId="1856"/>
        </pc:sldMkLst>
        <pc:spChg chg="mod ord">
          <ac:chgData name="Muhammad Tariq" userId="7cd07462-8099-4455-b542-11a7fd704cec" providerId="ADAL" clId="{21F4149A-1282-4A9F-8030-1B441F3B632D}" dt="2021-02-09T15:52:59.151" v="174" actId="26606"/>
          <ac:spMkLst>
            <pc:docMk/>
            <pc:sldMk cId="1148119239" sldId="1856"/>
            <ac:spMk id="2" creationId="{0E6B876E-C629-45FC-B119-4BCC51184645}"/>
          </ac:spMkLst>
        </pc:spChg>
        <pc:spChg chg="add mod">
          <ac:chgData name="Muhammad Tariq" userId="7cd07462-8099-4455-b542-11a7fd704cec" providerId="ADAL" clId="{21F4149A-1282-4A9F-8030-1B441F3B632D}" dt="2021-02-09T15:54:26.421" v="227" actId="20577"/>
          <ac:spMkLst>
            <pc:docMk/>
            <pc:sldMk cId="1148119239" sldId="1856"/>
            <ac:spMk id="14" creationId="{C359E2F6-62A6-4C54-BBDA-BCEA93971563}"/>
          </ac:spMkLst>
        </pc:spChg>
        <pc:spChg chg="add del">
          <ac:chgData name="Muhammad Tariq" userId="7cd07462-8099-4455-b542-11a7fd704cec" providerId="ADAL" clId="{21F4149A-1282-4A9F-8030-1B441F3B632D}" dt="2021-02-09T15:52:59.151" v="174" actId="26606"/>
          <ac:spMkLst>
            <pc:docMk/>
            <pc:sldMk cId="1148119239" sldId="1856"/>
            <ac:spMk id="18" creationId="{4351DFE5-F63D-4BE0-BDA9-E3EB88F01AA5}"/>
          </ac:spMkLst>
        </pc:spChg>
        <pc:graphicFrameChg chg="add del mod">
          <ac:chgData name="Muhammad Tariq" userId="7cd07462-8099-4455-b542-11a7fd704cec" providerId="ADAL" clId="{21F4149A-1282-4A9F-8030-1B441F3B632D}" dt="2021-02-09T15:48:56.451" v="153" actId="478"/>
          <ac:graphicFrameMkLst>
            <pc:docMk/>
            <pc:sldMk cId="1148119239" sldId="1856"/>
            <ac:graphicFrameMk id="3" creationId="{56B156FA-7DF4-40A6-A254-5829AB5FB52E}"/>
          </ac:graphicFrameMkLst>
        </pc:graphicFrameChg>
        <pc:graphicFrameChg chg="add del mod">
          <ac:chgData name="Muhammad Tariq" userId="7cd07462-8099-4455-b542-11a7fd704cec" providerId="ADAL" clId="{21F4149A-1282-4A9F-8030-1B441F3B632D}" dt="2021-02-09T15:47:53.315" v="151" actId="478"/>
          <ac:graphicFrameMkLst>
            <pc:docMk/>
            <pc:sldMk cId="1148119239" sldId="1856"/>
            <ac:graphicFrameMk id="4" creationId="{24617D4E-027C-4EC3-BBC9-3C29474A8E05}"/>
          </ac:graphicFrameMkLst>
        </pc:graphicFrameChg>
        <pc:graphicFrameChg chg="add del mod">
          <ac:chgData name="Muhammad Tariq" userId="7cd07462-8099-4455-b542-11a7fd704cec" providerId="ADAL" clId="{21F4149A-1282-4A9F-8030-1B441F3B632D}" dt="2021-02-09T15:49:32.014" v="157"/>
          <ac:graphicFrameMkLst>
            <pc:docMk/>
            <pc:sldMk cId="1148119239" sldId="1856"/>
            <ac:graphicFrameMk id="5" creationId="{46536525-E4C1-43A5-94DF-915BDEB44725}"/>
          </ac:graphicFrameMkLst>
        </pc:graphicFrameChg>
        <pc:graphicFrameChg chg="add del mod">
          <ac:chgData name="Muhammad Tariq" userId="7cd07462-8099-4455-b542-11a7fd704cec" providerId="ADAL" clId="{21F4149A-1282-4A9F-8030-1B441F3B632D}" dt="2021-02-09T15:50:16.820" v="167" actId="478"/>
          <ac:graphicFrameMkLst>
            <pc:docMk/>
            <pc:sldMk cId="1148119239" sldId="1856"/>
            <ac:graphicFrameMk id="6" creationId="{EF2E4B3E-0969-4A5C-BCCD-D7E459ACFD41}"/>
          </ac:graphicFrameMkLst>
        </pc:graphicFrameChg>
        <pc:graphicFrameChg chg="add del mod">
          <ac:chgData name="Muhammad Tariq" userId="7cd07462-8099-4455-b542-11a7fd704cec" providerId="ADAL" clId="{21F4149A-1282-4A9F-8030-1B441F3B632D}" dt="2021-02-09T15:50:14.344" v="165" actId="478"/>
          <ac:graphicFrameMkLst>
            <pc:docMk/>
            <pc:sldMk cId="1148119239" sldId="1856"/>
            <ac:graphicFrameMk id="8" creationId="{6275BCBE-3630-409E-ADAC-7D31D77F27EA}"/>
          </ac:graphicFrameMkLst>
        </pc:graphicFrameChg>
        <pc:picChg chg="del">
          <ac:chgData name="Muhammad Tariq" userId="7cd07462-8099-4455-b542-11a7fd704cec" providerId="ADAL" clId="{21F4149A-1282-4A9F-8030-1B441F3B632D}" dt="2021-02-09T15:00:37.985" v="109" actId="478"/>
          <ac:picMkLst>
            <pc:docMk/>
            <pc:sldMk cId="1148119239" sldId="1856"/>
            <ac:picMk id="7" creationId="{E446D582-4BC4-46E3-BA5B-8BF9E1287494}"/>
          </ac:picMkLst>
        </pc:picChg>
        <pc:picChg chg="del">
          <ac:chgData name="Muhammad Tariq" userId="7cd07462-8099-4455-b542-11a7fd704cec" providerId="ADAL" clId="{21F4149A-1282-4A9F-8030-1B441F3B632D}" dt="2021-02-09T15:00:39.876" v="110" actId="478"/>
          <ac:picMkLst>
            <pc:docMk/>
            <pc:sldMk cId="1148119239" sldId="1856"/>
            <ac:picMk id="9" creationId="{8DC2D268-F05A-41EF-AE9D-A11A9DCCB1E6}"/>
          </ac:picMkLst>
        </pc:picChg>
        <pc:picChg chg="add del mod">
          <ac:chgData name="Muhammad Tariq" userId="7cd07462-8099-4455-b542-11a7fd704cec" providerId="ADAL" clId="{21F4149A-1282-4A9F-8030-1B441F3B632D}" dt="2021-02-09T15:54:05.235" v="206" actId="478"/>
          <ac:picMkLst>
            <pc:docMk/>
            <pc:sldMk cId="1148119239" sldId="1856"/>
            <ac:picMk id="11" creationId="{A72FB061-71C0-4F82-98B5-E0189670DEC9}"/>
          </ac:picMkLst>
        </pc:picChg>
        <pc:picChg chg="add mod">
          <ac:chgData name="Muhammad Tariq" userId="7cd07462-8099-4455-b542-11a7fd704cec" providerId="ADAL" clId="{21F4149A-1282-4A9F-8030-1B441F3B632D}" dt="2021-02-09T15:54:17.965" v="208" actId="14100"/>
          <ac:picMkLst>
            <pc:docMk/>
            <pc:sldMk cId="1148119239" sldId="1856"/>
            <ac:picMk id="13" creationId="{DB3FD3F2-0C44-4355-B29D-DF6644A7D645}"/>
          </ac:picMkLst>
        </pc:picChg>
        <pc:picChg chg="add del">
          <ac:chgData name="Muhammad Tariq" userId="7cd07462-8099-4455-b542-11a7fd704cec" providerId="ADAL" clId="{21F4149A-1282-4A9F-8030-1B441F3B632D}" dt="2021-02-09T15:52:59.151" v="174" actId="26606"/>
          <ac:picMkLst>
            <pc:docMk/>
            <pc:sldMk cId="1148119239" sldId="1856"/>
            <ac:picMk id="20" creationId="{02DD2BC0-6F29-4B4F-8D61-2DCF6D2E8E73}"/>
          </ac:picMkLst>
        </pc:picChg>
      </pc:sldChg>
      <pc:sldChg chg="addSp delSp modSp add mod">
        <pc:chgData name="Muhammad Tariq" userId="7cd07462-8099-4455-b542-11a7fd704cec" providerId="ADAL" clId="{21F4149A-1282-4A9F-8030-1B441F3B632D}" dt="2021-02-09T15:54:00.976" v="205" actId="1076"/>
        <pc:sldMkLst>
          <pc:docMk/>
          <pc:sldMk cId="2617571430" sldId="1857"/>
        </pc:sldMkLst>
        <pc:spChg chg="add mod">
          <ac:chgData name="Muhammad Tariq" userId="7cd07462-8099-4455-b542-11a7fd704cec" providerId="ADAL" clId="{21F4149A-1282-4A9F-8030-1B441F3B632D}" dt="2021-02-09T15:54:00.976" v="205" actId="1076"/>
          <ac:spMkLst>
            <pc:docMk/>
            <pc:sldMk cId="2617571430" sldId="1857"/>
            <ac:spMk id="3" creationId="{91B3A8D5-C2B0-42E3-A519-FE4BC62B671D}"/>
          </ac:spMkLst>
        </pc:spChg>
        <pc:picChg chg="add del mod">
          <ac:chgData name="Muhammad Tariq" userId="7cd07462-8099-4455-b542-11a7fd704cec" providerId="ADAL" clId="{21F4149A-1282-4A9F-8030-1B441F3B632D}" dt="2021-02-09T15:53:43.416" v="189" actId="1076"/>
          <ac:picMkLst>
            <pc:docMk/>
            <pc:sldMk cId="2617571430" sldId="1857"/>
            <ac:picMk id="11" creationId="{A72FB061-71C0-4F82-98B5-E0189670DEC9}"/>
          </ac:picMkLst>
        </pc:picChg>
        <pc:picChg chg="add del">
          <ac:chgData name="Muhammad Tariq" userId="7cd07462-8099-4455-b542-11a7fd704cec" providerId="ADAL" clId="{21F4149A-1282-4A9F-8030-1B441F3B632D}" dt="2021-02-09T15:53:40.796" v="188" actId="478"/>
          <ac:picMkLst>
            <pc:docMk/>
            <pc:sldMk cId="2617571430" sldId="1857"/>
            <ac:picMk id="13" creationId="{DB3FD3F2-0C44-4355-B29D-DF6644A7D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5152-C672-4253-90BF-198B4091ACD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3E37-B299-4999-8B60-5DE479E3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8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27FB-0E1B-4143-90D1-F499968A6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1DD85-0BA5-4339-B988-C25F57E8C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D6F2-D8CA-48DC-B332-13FACC2A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0D05-F2F7-4AA7-A04F-5732F7A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7FD5-238B-4E29-AE50-9D7624D8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6993-E4B1-4B79-8848-6290C092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F6C67-95A6-423D-ADCD-192E2144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DDBF-C05A-4F23-A0ED-DD8F3E06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B3F2-192F-4FB7-9B42-D214BC8D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E676-9E0E-463A-A4AB-23D0272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1684F-4DBD-400A-9A45-2477E081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9D4F9-25E4-4423-9223-6364EC3A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A290-9DA7-4383-BD1C-8888C37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6BC4D-8180-4420-8B91-CBA975C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C126-8917-4522-B282-863784CD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Photo_Option">
    <p:bg>
      <p:bgPr>
        <a:solidFill>
          <a:srgbClr val="466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" y="0"/>
            <a:ext cx="5878286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784" tIns="108626" rIns="135784" bIns="1086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246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82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3" y="2084189"/>
            <a:ext cx="5826761" cy="1793104"/>
          </a:xfrm>
          <a:noFill/>
        </p:spPr>
        <p:txBody>
          <a:bodyPr lIns="146304" tIns="91440" rIns="146304" bIns="91440" anchor="t" anchorCtr="0"/>
          <a:lstStyle>
            <a:lvl1pPr>
              <a:defRPr sz="4010" spc="-75" baseline="0">
                <a:gradFill>
                  <a:gsLst>
                    <a:gs pos="86111">
                      <a:schemeClr val="tx1"/>
                    </a:gs>
                    <a:gs pos="7625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23" y="3877271"/>
            <a:ext cx="5826761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76">
                <a:gradFill>
                  <a:gsLst>
                    <a:gs pos="25926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48525" y="6229914"/>
            <a:ext cx="1570718" cy="299186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14"/>
            </a:p>
          </p:txBody>
        </p:sp>
      </p:grpSp>
      <p:sp>
        <p:nvSpPr>
          <p:cNvPr id="13" name="Freeform 6"/>
          <p:cNvSpPr>
            <a:spLocks noEditPoints="1"/>
          </p:cNvSpPr>
          <p:nvPr userDrawn="1"/>
        </p:nvSpPr>
        <p:spPr bwMode="auto">
          <a:xfrm>
            <a:off x="5973487" y="2103611"/>
            <a:ext cx="6096001" cy="3566769"/>
          </a:xfrm>
          <a:custGeom>
            <a:avLst/>
            <a:gdLst>
              <a:gd name="T0" fmla="*/ 1776 w 2020"/>
              <a:gd name="T1" fmla="*/ 1074 h 1182"/>
              <a:gd name="T2" fmla="*/ 1629 w 2020"/>
              <a:gd name="T3" fmla="*/ 1146 h 1182"/>
              <a:gd name="T4" fmla="*/ 1498 w 2020"/>
              <a:gd name="T5" fmla="*/ 1016 h 1182"/>
              <a:gd name="T6" fmla="*/ 1543 w 2020"/>
              <a:gd name="T7" fmla="*/ 901 h 1182"/>
              <a:gd name="T8" fmla="*/ 1585 w 2020"/>
              <a:gd name="T9" fmla="*/ 785 h 1182"/>
              <a:gd name="T10" fmla="*/ 1314 w 2020"/>
              <a:gd name="T11" fmla="*/ 756 h 1182"/>
              <a:gd name="T12" fmla="*/ 1061 w 2020"/>
              <a:gd name="T13" fmla="*/ 640 h 1182"/>
              <a:gd name="T14" fmla="*/ 1032 w 2020"/>
              <a:gd name="T15" fmla="*/ 525 h 1182"/>
              <a:gd name="T16" fmla="*/ 848 w 2020"/>
              <a:gd name="T17" fmla="*/ 409 h 1182"/>
              <a:gd name="T18" fmla="*/ 1553 w 2020"/>
              <a:gd name="T19" fmla="*/ 301 h 1182"/>
              <a:gd name="T20" fmla="*/ 1686 w 2020"/>
              <a:gd name="T21" fmla="*/ 185 h 1182"/>
              <a:gd name="T22" fmla="*/ 1237 w 2020"/>
              <a:gd name="T23" fmla="*/ 70 h 1182"/>
              <a:gd name="T24" fmla="*/ 749 w 2020"/>
              <a:gd name="T25" fmla="*/ 185 h 1182"/>
              <a:gd name="T26" fmla="*/ 721 w 2020"/>
              <a:gd name="T27" fmla="*/ 301 h 1182"/>
              <a:gd name="T28" fmla="*/ 366 w 2020"/>
              <a:gd name="T29" fmla="*/ 344 h 1182"/>
              <a:gd name="T30" fmla="*/ 237 w 2020"/>
              <a:gd name="T31" fmla="*/ 228 h 1182"/>
              <a:gd name="T32" fmla="*/ 318 w 2020"/>
              <a:gd name="T33" fmla="*/ 38 h 1182"/>
              <a:gd name="T34" fmla="*/ 353 w 2020"/>
              <a:gd name="T35" fmla="*/ 264 h 1182"/>
              <a:gd name="T36" fmla="*/ 497 w 2020"/>
              <a:gd name="T37" fmla="*/ 373 h 1182"/>
              <a:gd name="T38" fmla="*/ 180 w 2020"/>
              <a:gd name="T39" fmla="*/ 488 h 1182"/>
              <a:gd name="T40" fmla="*/ 190 w 2020"/>
              <a:gd name="T41" fmla="*/ 604 h 1182"/>
              <a:gd name="T42" fmla="*/ 273 w 2020"/>
              <a:gd name="T43" fmla="*/ 720 h 1182"/>
              <a:gd name="T44" fmla="*/ 377 w 2020"/>
              <a:gd name="T45" fmla="*/ 835 h 1182"/>
              <a:gd name="T46" fmla="*/ 446 w 2020"/>
              <a:gd name="T47" fmla="*/ 951 h 1182"/>
              <a:gd name="T48" fmla="*/ 443 w 2020"/>
              <a:gd name="T49" fmla="*/ 1066 h 1182"/>
              <a:gd name="T50" fmla="*/ 955 w 2020"/>
              <a:gd name="T51" fmla="*/ 1030 h 1182"/>
              <a:gd name="T52" fmla="*/ 912 w 2020"/>
              <a:gd name="T53" fmla="*/ 900 h 1182"/>
              <a:gd name="T54" fmla="*/ 898 w 2020"/>
              <a:gd name="T55" fmla="*/ 785 h 1182"/>
              <a:gd name="T56" fmla="*/ 755 w 2020"/>
              <a:gd name="T57" fmla="*/ 669 h 1182"/>
              <a:gd name="T58" fmla="*/ 798 w 2020"/>
              <a:gd name="T59" fmla="*/ 553 h 1182"/>
              <a:gd name="T60" fmla="*/ 761 w 2020"/>
              <a:gd name="T61" fmla="*/ 438 h 1182"/>
              <a:gd name="T62" fmla="*/ 1592 w 2020"/>
              <a:gd name="T63" fmla="*/ 388 h 1182"/>
              <a:gd name="T64" fmla="*/ 1553 w 2020"/>
              <a:gd name="T65" fmla="*/ 503 h 1182"/>
              <a:gd name="T66" fmla="*/ 1526 w 2020"/>
              <a:gd name="T67" fmla="*/ 619 h 1182"/>
              <a:gd name="T68" fmla="*/ 1454 w 2020"/>
              <a:gd name="T69" fmla="*/ 734 h 1182"/>
              <a:gd name="T70" fmla="*/ 1623 w 2020"/>
              <a:gd name="T71" fmla="*/ 792 h 1182"/>
              <a:gd name="T72" fmla="*/ 1681 w 2020"/>
              <a:gd name="T73" fmla="*/ 879 h 1182"/>
              <a:gd name="T74" fmla="*/ 1712 w 2020"/>
              <a:gd name="T75" fmla="*/ 995 h 1182"/>
              <a:gd name="T76" fmla="*/ 1658 w 2020"/>
              <a:gd name="T77" fmla="*/ 1110 h 1182"/>
              <a:gd name="T78" fmla="*/ 1824 w 2020"/>
              <a:gd name="T79" fmla="*/ 1081 h 1182"/>
              <a:gd name="T80" fmla="*/ 2020 w 2020"/>
              <a:gd name="T81" fmla="*/ 870 h 1182"/>
              <a:gd name="T82" fmla="*/ 969 w 2020"/>
              <a:gd name="T83" fmla="*/ 459 h 1182"/>
              <a:gd name="T84" fmla="*/ 860 w 2020"/>
              <a:gd name="T85" fmla="*/ 575 h 1182"/>
              <a:gd name="T86" fmla="*/ 1046 w 2020"/>
              <a:gd name="T87" fmla="*/ 691 h 1182"/>
              <a:gd name="T88" fmla="*/ 1049 w 2020"/>
              <a:gd name="T89" fmla="*/ 806 h 1182"/>
              <a:gd name="T90" fmla="*/ 1017 w 2020"/>
              <a:gd name="T91" fmla="*/ 922 h 1182"/>
              <a:gd name="T92" fmla="*/ 1017 w 2020"/>
              <a:gd name="T93" fmla="*/ 1066 h 1182"/>
              <a:gd name="T94" fmla="*/ 495 w 2020"/>
              <a:gd name="T95" fmla="*/ 1037 h 1182"/>
              <a:gd name="T96" fmla="*/ 593 w 2020"/>
              <a:gd name="T97" fmla="*/ 922 h 1182"/>
              <a:gd name="T98" fmla="*/ 529 w 2020"/>
              <a:gd name="T99" fmla="*/ 806 h 1182"/>
              <a:gd name="T100" fmla="*/ 276 w 2020"/>
              <a:gd name="T101" fmla="*/ 691 h 1182"/>
              <a:gd name="T102" fmla="*/ 381 w 2020"/>
              <a:gd name="T103" fmla="*/ 575 h 1182"/>
              <a:gd name="T104" fmla="*/ 518 w 2020"/>
              <a:gd name="T105" fmla="*/ 459 h 1182"/>
              <a:gd name="T106" fmla="*/ 601 w 2020"/>
              <a:gd name="T107" fmla="*/ 330 h 1182"/>
              <a:gd name="T108" fmla="*/ 581 w 2020"/>
              <a:gd name="T109" fmla="*/ 214 h 1182"/>
              <a:gd name="T110" fmla="*/ 622 w 2020"/>
              <a:gd name="T111" fmla="*/ 99 h 1182"/>
              <a:gd name="T112" fmla="*/ 1075 w 2020"/>
              <a:gd name="T113" fmla="*/ 156 h 1182"/>
              <a:gd name="T114" fmla="*/ 940 w 2020"/>
              <a:gd name="T115" fmla="*/ 27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20" h="1182">
                <a:moveTo>
                  <a:pt x="2001" y="851"/>
                </a:moveTo>
                <a:cubicBezTo>
                  <a:pt x="1990" y="851"/>
                  <a:pt x="1982" y="860"/>
                  <a:pt x="1982" y="870"/>
                </a:cubicBezTo>
                <a:cubicBezTo>
                  <a:pt x="1982" y="878"/>
                  <a:pt x="1987" y="885"/>
                  <a:pt x="1994" y="887"/>
                </a:cubicBezTo>
                <a:cubicBezTo>
                  <a:pt x="1988" y="947"/>
                  <a:pt x="1938" y="995"/>
                  <a:pt x="1876" y="995"/>
                </a:cubicBezTo>
                <a:cubicBezTo>
                  <a:pt x="1791" y="995"/>
                  <a:pt x="1791" y="995"/>
                  <a:pt x="1791" y="995"/>
                </a:cubicBezTo>
                <a:cubicBezTo>
                  <a:pt x="1779" y="995"/>
                  <a:pt x="1770" y="1004"/>
                  <a:pt x="1770" y="1016"/>
                </a:cubicBezTo>
                <a:cubicBezTo>
                  <a:pt x="1770" y="1028"/>
                  <a:pt x="1779" y="1038"/>
                  <a:pt x="1791" y="1038"/>
                </a:cubicBezTo>
                <a:cubicBezTo>
                  <a:pt x="1843" y="1038"/>
                  <a:pt x="1843" y="1038"/>
                  <a:pt x="1843" y="1038"/>
                </a:cubicBezTo>
                <a:cubicBezTo>
                  <a:pt x="1847" y="1038"/>
                  <a:pt x="1850" y="1041"/>
                  <a:pt x="1850" y="1045"/>
                </a:cubicBezTo>
                <a:cubicBezTo>
                  <a:pt x="1850" y="1049"/>
                  <a:pt x="1847" y="1052"/>
                  <a:pt x="1843" y="1052"/>
                </a:cubicBezTo>
                <a:cubicBezTo>
                  <a:pt x="1797" y="1052"/>
                  <a:pt x="1797" y="1052"/>
                  <a:pt x="1797" y="1052"/>
                </a:cubicBezTo>
                <a:cubicBezTo>
                  <a:pt x="1785" y="1052"/>
                  <a:pt x="1776" y="1062"/>
                  <a:pt x="1776" y="1074"/>
                </a:cubicBezTo>
                <a:cubicBezTo>
                  <a:pt x="1776" y="1086"/>
                  <a:pt x="1785" y="1096"/>
                  <a:pt x="1797" y="1096"/>
                </a:cubicBezTo>
                <a:cubicBezTo>
                  <a:pt x="1824" y="1096"/>
                  <a:pt x="1824" y="1096"/>
                  <a:pt x="1824" y="1096"/>
                </a:cubicBezTo>
                <a:cubicBezTo>
                  <a:pt x="1828" y="1096"/>
                  <a:pt x="1832" y="1099"/>
                  <a:pt x="1832" y="1103"/>
                </a:cubicBezTo>
                <a:cubicBezTo>
                  <a:pt x="1832" y="1107"/>
                  <a:pt x="1828" y="1110"/>
                  <a:pt x="1824" y="1110"/>
                </a:cubicBezTo>
                <a:cubicBezTo>
                  <a:pt x="1766" y="1110"/>
                  <a:pt x="1766" y="1110"/>
                  <a:pt x="1766" y="1110"/>
                </a:cubicBezTo>
                <a:cubicBezTo>
                  <a:pt x="1754" y="1110"/>
                  <a:pt x="1744" y="1120"/>
                  <a:pt x="1744" y="1132"/>
                </a:cubicBezTo>
                <a:cubicBezTo>
                  <a:pt x="1744" y="1144"/>
                  <a:pt x="1754" y="1153"/>
                  <a:pt x="1766" y="1153"/>
                </a:cubicBezTo>
                <a:cubicBezTo>
                  <a:pt x="1789" y="1153"/>
                  <a:pt x="1789" y="1153"/>
                  <a:pt x="1789" y="1153"/>
                </a:cubicBezTo>
                <a:cubicBezTo>
                  <a:pt x="1793" y="1153"/>
                  <a:pt x="1797" y="1157"/>
                  <a:pt x="1797" y="1161"/>
                </a:cubicBezTo>
                <a:cubicBezTo>
                  <a:pt x="1797" y="1165"/>
                  <a:pt x="1793" y="1168"/>
                  <a:pt x="1789" y="1168"/>
                </a:cubicBezTo>
                <a:cubicBezTo>
                  <a:pt x="1650" y="1168"/>
                  <a:pt x="1650" y="1168"/>
                  <a:pt x="1650" y="1168"/>
                </a:cubicBezTo>
                <a:cubicBezTo>
                  <a:pt x="1638" y="1168"/>
                  <a:pt x="1629" y="1158"/>
                  <a:pt x="1629" y="1146"/>
                </a:cubicBezTo>
                <a:cubicBezTo>
                  <a:pt x="1629" y="1134"/>
                  <a:pt x="1638" y="1125"/>
                  <a:pt x="1650" y="1125"/>
                </a:cubicBezTo>
                <a:cubicBezTo>
                  <a:pt x="1658" y="1125"/>
                  <a:pt x="1658" y="1125"/>
                  <a:pt x="1658" y="1125"/>
                </a:cubicBezTo>
                <a:cubicBezTo>
                  <a:pt x="1670" y="1125"/>
                  <a:pt x="1680" y="1115"/>
                  <a:pt x="1680" y="1103"/>
                </a:cubicBezTo>
                <a:cubicBezTo>
                  <a:pt x="1680" y="1091"/>
                  <a:pt x="1670" y="1081"/>
                  <a:pt x="1658" y="1081"/>
                </a:cubicBezTo>
                <a:cubicBezTo>
                  <a:pt x="1635" y="1081"/>
                  <a:pt x="1635" y="1081"/>
                  <a:pt x="1635" y="1081"/>
                </a:cubicBezTo>
                <a:cubicBezTo>
                  <a:pt x="1631" y="1081"/>
                  <a:pt x="1628" y="1078"/>
                  <a:pt x="1628" y="1074"/>
                </a:cubicBezTo>
                <a:cubicBezTo>
                  <a:pt x="1628" y="1070"/>
                  <a:pt x="1631" y="1067"/>
                  <a:pt x="1635" y="1067"/>
                </a:cubicBezTo>
                <a:cubicBezTo>
                  <a:pt x="1693" y="1067"/>
                  <a:pt x="1693" y="1067"/>
                  <a:pt x="1693" y="1067"/>
                </a:cubicBezTo>
                <a:cubicBezTo>
                  <a:pt x="1705" y="1067"/>
                  <a:pt x="1715" y="1057"/>
                  <a:pt x="1715" y="1045"/>
                </a:cubicBezTo>
                <a:cubicBezTo>
                  <a:pt x="1715" y="1033"/>
                  <a:pt x="1705" y="1024"/>
                  <a:pt x="1693" y="1024"/>
                </a:cubicBezTo>
                <a:cubicBezTo>
                  <a:pt x="1505" y="1024"/>
                  <a:pt x="1505" y="1024"/>
                  <a:pt x="1505" y="1024"/>
                </a:cubicBezTo>
                <a:cubicBezTo>
                  <a:pt x="1501" y="1024"/>
                  <a:pt x="1498" y="1020"/>
                  <a:pt x="1498" y="1016"/>
                </a:cubicBezTo>
                <a:cubicBezTo>
                  <a:pt x="1498" y="1012"/>
                  <a:pt x="1501" y="1009"/>
                  <a:pt x="1505" y="1009"/>
                </a:cubicBezTo>
                <a:cubicBezTo>
                  <a:pt x="1712" y="1009"/>
                  <a:pt x="1712" y="1009"/>
                  <a:pt x="1712" y="1009"/>
                </a:cubicBezTo>
                <a:cubicBezTo>
                  <a:pt x="1724" y="1009"/>
                  <a:pt x="1733" y="999"/>
                  <a:pt x="1733" y="987"/>
                </a:cubicBezTo>
                <a:cubicBezTo>
                  <a:pt x="1733" y="975"/>
                  <a:pt x="1724" y="966"/>
                  <a:pt x="1712" y="966"/>
                </a:cubicBezTo>
                <a:cubicBezTo>
                  <a:pt x="1504" y="966"/>
                  <a:pt x="1504" y="966"/>
                  <a:pt x="1504" y="966"/>
                </a:cubicBezTo>
                <a:cubicBezTo>
                  <a:pt x="1500" y="966"/>
                  <a:pt x="1496" y="962"/>
                  <a:pt x="1496" y="958"/>
                </a:cubicBezTo>
                <a:cubicBezTo>
                  <a:pt x="1496" y="954"/>
                  <a:pt x="1500" y="951"/>
                  <a:pt x="1504" y="951"/>
                </a:cubicBezTo>
                <a:cubicBezTo>
                  <a:pt x="1697" y="951"/>
                  <a:pt x="1697" y="951"/>
                  <a:pt x="1697" y="951"/>
                </a:cubicBezTo>
                <a:cubicBezTo>
                  <a:pt x="1709" y="951"/>
                  <a:pt x="1718" y="941"/>
                  <a:pt x="1718" y="929"/>
                </a:cubicBezTo>
                <a:cubicBezTo>
                  <a:pt x="1718" y="918"/>
                  <a:pt x="1709" y="908"/>
                  <a:pt x="1697" y="908"/>
                </a:cubicBezTo>
                <a:cubicBezTo>
                  <a:pt x="1550" y="908"/>
                  <a:pt x="1550" y="908"/>
                  <a:pt x="1550" y="908"/>
                </a:cubicBezTo>
                <a:cubicBezTo>
                  <a:pt x="1546" y="908"/>
                  <a:pt x="1543" y="905"/>
                  <a:pt x="1543" y="901"/>
                </a:cubicBezTo>
                <a:cubicBezTo>
                  <a:pt x="1543" y="897"/>
                  <a:pt x="1546" y="893"/>
                  <a:pt x="1550" y="893"/>
                </a:cubicBezTo>
                <a:cubicBezTo>
                  <a:pt x="1681" y="893"/>
                  <a:pt x="1681" y="893"/>
                  <a:pt x="1681" y="893"/>
                </a:cubicBezTo>
                <a:cubicBezTo>
                  <a:pt x="1701" y="893"/>
                  <a:pt x="1718" y="877"/>
                  <a:pt x="1718" y="857"/>
                </a:cubicBezTo>
                <a:cubicBezTo>
                  <a:pt x="1718" y="837"/>
                  <a:pt x="1701" y="821"/>
                  <a:pt x="1681" y="821"/>
                </a:cubicBezTo>
                <a:cubicBezTo>
                  <a:pt x="1673" y="821"/>
                  <a:pt x="1673" y="821"/>
                  <a:pt x="1673" y="821"/>
                </a:cubicBezTo>
                <a:cubicBezTo>
                  <a:pt x="1669" y="821"/>
                  <a:pt x="1666" y="818"/>
                  <a:pt x="1666" y="814"/>
                </a:cubicBezTo>
                <a:cubicBezTo>
                  <a:pt x="1666" y="810"/>
                  <a:pt x="1669" y="807"/>
                  <a:pt x="1673" y="807"/>
                </a:cubicBezTo>
                <a:cubicBezTo>
                  <a:pt x="1683" y="807"/>
                  <a:pt x="1683" y="807"/>
                  <a:pt x="1683" y="807"/>
                </a:cubicBezTo>
                <a:cubicBezTo>
                  <a:pt x="1694" y="807"/>
                  <a:pt x="1704" y="797"/>
                  <a:pt x="1704" y="785"/>
                </a:cubicBezTo>
                <a:cubicBezTo>
                  <a:pt x="1704" y="773"/>
                  <a:pt x="1694" y="763"/>
                  <a:pt x="1683" y="763"/>
                </a:cubicBezTo>
                <a:cubicBezTo>
                  <a:pt x="1607" y="763"/>
                  <a:pt x="1607" y="763"/>
                  <a:pt x="1607" y="763"/>
                </a:cubicBezTo>
                <a:cubicBezTo>
                  <a:pt x="1595" y="763"/>
                  <a:pt x="1585" y="773"/>
                  <a:pt x="1585" y="785"/>
                </a:cubicBezTo>
                <a:cubicBezTo>
                  <a:pt x="1585" y="797"/>
                  <a:pt x="1595" y="807"/>
                  <a:pt x="1607" y="807"/>
                </a:cubicBezTo>
                <a:cubicBezTo>
                  <a:pt x="1623" y="807"/>
                  <a:pt x="1623" y="807"/>
                  <a:pt x="1623" y="807"/>
                </a:cubicBezTo>
                <a:cubicBezTo>
                  <a:pt x="1627" y="807"/>
                  <a:pt x="1631" y="810"/>
                  <a:pt x="1631" y="814"/>
                </a:cubicBezTo>
                <a:cubicBezTo>
                  <a:pt x="1631" y="818"/>
                  <a:pt x="1627" y="821"/>
                  <a:pt x="1623" y="821"/>
                </a:cubicBezTo>
                <a:cubicBezTo>
                  <a:pt x="1455" y="821"/>
                  <a:pt x="1455" y="821"/>
                  <a:pt x="1455" y="821"/>
                </a:cubicBezTo>
                <a:cubicBezTo>
                  <a:pt x="1451" y="821"/>
                  <a:pt x="1448" y="818"/>
                  <a:pt x="1448" y="814"/>
                </a:cubicBezTo>
                <a:cubicBezTo>
                  <a:pt x="1448" y="810"/>
                  <a:pt x="1451" y="807"/>
                  <a:pt x="1455" y="807"/>
                </a:cubicBezTo>
                <a:cubicBezTo>
                  <a:pt x="1549" y="807"/>
                  <a:pt x="1549" y="807"/>
                  <a:pt x="1549" y="807"/>
                </a:cubicBezTo>
                <a:cubicBezTo>
                  <a:pt x="1561" y="807"/>
                  <a:pt x="1571" y="797"/>
                  <a:pt x="1571" y="785"/>
                </a:cubicBezTo>
                <a:cubicBezTo>
                  <a:pt x="1571" y="773"/>
                  <a:pt x="1561" y="763"/>
                  <a:pt x="1549" y="763"/>
                </a:cubicBezTo>
                <a:cubicBezTo>
                  <a:pt x="1321" y="763"/>
                  <a:pt x="1321" y="763"/>
                  <a:pt x="1321" y="763"/>
                </a:cubicBezTo>
                <a:cubicBezTo>
                  <a:pt x="1317" y="763"/>
                  <a:pt x="1314" y="760"/>
                  <a:pt x="1314" y="756"/>
                </a:cubicBezTo>
                <a:cubicBezTo>
                  <a:pt x="1314" y="752"/>
                  <a:pt x="1317" y="749"/>
                  <a:pt x="1321" y="749"/>
                </a:cubicBezTo>
                <a:cubicBezTo>
                  <a:pt x="1454" y="749"/>
                  <a:pt x="1454" y="749"/>
                  <a:pt x="1454" y="749"/>
                </a:cubicBezTo>
                <a:cubicBezTo>
                  <a:pt x="1466" y="749"/>
                  <a:pt x="1475" y="739"/>
                  <a:pt x="1475" y="727"/>
                </a:cubicBezTo>
                <a:cubicBezTo>
                  <a:pt x="1475" y="715"/>
                  <a:pt x="1466" y="706"/>
                  <a:pt x="1454" y="706"/>
                </a:cubicBezTo>
                <a:cubicBezTo>
                  <a:pt x="1287" y="706"/>
                  <a:pt x="1287" y="706"/>
                  <a:pt x="1287" y="706"/>
                </a:cubicBezTo>
                <a:cubicBezTo>
                  <a:pt x="1283" y="706"/>
                  <a:pt x="1280" y="702"/>
                  <a:pt x="1280" y="698"/>
                </a:cubicBezTo>
                <a:cubicBezTo>
                  <a:pt x="1280" y="694"/>
                  <a:pt x="1283" y="691"/>
                  <a:pt x="1287" y="691"/>
                </a:cubicBezTo>
                <a:cubicBezTo>
                  <a:pt x="1436" y="691"/>
                  <a:pt x="1436" y="691"/>
                  <a:pt x="1436" y="691"/>
                </a:cubicBezTo>
                <a:cubicBezTo>
                  <a:pt x="1448" y="691"/>
                  <a:pt x="1458" y="681"/>
                  <a:pt x="1458" y="669"/>
                </a:cubicBezTo>
                <a:cubicBezTo>
                  <a:pt x="1458" y="657"/>
                  <a:pt x="1448" y="648"/>
                  <a:pt x="1436" y="648"/>
                </a:cubicBezTo>
                <a:cubicBezTo>
                  <a:pt x="1068" y="648"/>
                  <a:pt x="1068" y="648"/>
                  <a:pt x="1068" y="648"/>
                </a:cubicBezTo>
                <a:cubicBezTo>
                  <a:pt x="1064" y="648"/>
                  <a:pt x="1061" y="644"/>
                  <a:pt x="1061" y="640"/>
                </a:cubicBezTo>
                <a:cubicBezTo>
                  <a:pt x="1061" y="636"/>
                  <a:pt x="1064" y="633"/>
                  <a:pt x="1068" y="633"/>
                </a:cubicBezTo>
                <a:cubicBezTo>
                  <a:pt x="1526" y="633"/>
                  <a:pt x="1526" y="633"/>
                  <a:pt x="1526" y="633"/>
                </a:cubicBezTo>
                <a:cubicBezTo>
                  <a:pt x="1538" y="633"/>
                  <a:pt x="1548" y="623"/>
                  <a:pt x="1548" y="612"/>
                </a:cubicBezTo>
                <a:cubicBezTo>
                  <a:pt x="1548" y="600"/>
                  <a:pt x="1538" y="590"/>
                  <a:pt x="1526" y="590"/>
                </a:cubicBezTo>
                <a:cubicBezTo>
                  <a:pt x="1019" y="590"/>
                  <a:pt x="1019" y="590"/>
                  <a:pt x="1019" y="590"/>
                </a:cubicBezTo>
                <a:cubicBezTo>
                  <a:pt x="1015" y="590"/>
                  <a:pt x="1012" y="587"/>
                  <a:pt x="1012" y="583"/>
                </a:cubicBezTo>
                <a:cubicBezTo>
                  <a:pt x="1012" y="579"/>
                  <a:pt x="1015" y="575"/>
                  <a:pt x="1019" y="575"/>
                </a:cubicBezTo>
                <a:cubicBezTo>
                  <a:pt x="1528" y="575"/>
                  <a:pt x="1528" y="575"/>
                  <a:pt x="1528" y="575"/>
                </a:cubicBezTo>
                <a:cubicBezTo>
                  <a:pt x="1540" y="575"/>
                  <a:pt x="1550" y="566"/>
                  <a:pt x="1550" y="554"/>
                </a:cubicBezTo>
                <a:cubicBezTo>
                  <a:pt x="1550" y="542"/>
                  <a:pt x="1540" y="532"/>
                  <a:pt x="1528" y="532"/>
                </a:cubicBezTo>
                <a:cubicBezTo>
                  <a:pt x="1039" y="532"/>
                  <a:pt x="1039" y="532"/>
                  <a:pt x="1039" y="532"/>
                </a:cubicBezTo>
                <a:cubicBezTo>
                  <a:pt x="1035" y="532"/>
                  <a:pt x="1032" y="529"/>
                  <a:pt x="1032" y="525"/>
                </a:cubicBezTo>
                <a:cubicBezTo>
                  <a:pt x="1032" y="521"/>
                  <a:pt x="1035" y="518"/>
                  <a:pt x="1039" y="518"/>
                </a:cubicBezTo>
                <a:cubicBezTo>
                  <a:pt x="1553" y="518"/>
                  <a:pt x="1553" y="518"/>
                  <a:pt x="1553" y="518"/>
                </a:cubicBezTo>
                <a:cubicBezTo>
                  <a:pt x="1564" y="518"/>
                  <a:pt x="1574" y="508"/>
                  <a:pt x="1574" y="496"/>
                </a:cubicBezTo>
                <a:cubicBezTo>
                  <a:pt x="1574" y="484"/>
                  <a:pt x="1564" y="474"/>
                  <a:pt x="1553" y="474"/>
                </a:cubicBezTo>
                <a:cubicBezTo>
                  <a:pt x="1039" y="474"/>
                  <a:pt x="1039" y="474"/>
                  <a:pt x="1039" y="474"/>
                </a:cubicBezTo>
                <a:cubicBezTo>
                  <a:pt x="1035" y="474"/>
                  <a:pt x="1032" y="471"/>
                  <a:pt x="1032" y="467"/>
                </a:cubicBezTo>
                <a:cubicBezTo>
                  <a:pt x="1032" y="463"/>
                  <a:pt x="1035" y="460"/>
                  <a:pt x="1039" y="460"/>
                </a:cubicBezTo>
                <a:cubicBezTo>
                  <a:pt x="1592" y="460"/>
                  <a:pt x="1592" y="460"/>
                  <a:pt x="1592" y="460"/>
                </a:cubicBezTo>
                <a:cubicBezTo>
                  <a:pt x="1603" y="460"/>
                  <a:pt x="1613" y="450"/>
                  <a:pt x="1613" y="438"/>
                </a:cubicBezTo>
                <a:cubicBezTo>
                  <a:pt x="1613" y="426"/>
                  <a:pt x="1603" y="416"/>
                  <a:pt x="1592" y="416"/>
                </a:cubicBezTo>
                <a:cubicBezTo>
                  <a:pt x="855" y="416"/>
                  <a:pt x="855" y="416"/>
                  <a:pt x="855" y="416"/>
                </a:cubicBezTo>
                <a:cubicBezTo>
                  <a:pt x="851" y="416"/>
                  <a:pt x="848" y="413"/>
                  <a:pt x="848" y="409"/>
                </a:cubicBezTo>
                <a:cubicBezTo>
                  <a:pt x="848" y="405"/>
                  <a:pt x="851" y="402"/>
                  <a:pt x="855" y="402"/>
                </a:cubicBezTo>
                <a:cubicBezTo>
                  <a:pt x="1592" y="402"/>
                  <a:pt x="1592" y="402"/>
                  <a:pt x="1592" y="402"/>
                </a:cubicBezTo>
                <a:cubicBezTo>
                  <a:pt x="1603" y="402"/>
                  <a:pt x="1613" y="392"/>
                  <a:pt x="1613" y="380"/>
                </a:cubicBezTo>
                <a:cubicBezTo>
                  <a:pt x="1613" y="368"/>
                  <a:pt x="1603" y="359"/>
                  <a:pt x="1592" y="359"/>
                </a:cubicBezTo>
                <a:cubicBezTo>
                  <a:pt x="902" y="359"/>
                  <a:pt x="902" y="359"/>
                  <a:pt x="902" y="359"/>
                </a:cubicBezTo>
                <a:cubicBezTo>
                  <a:pt x="902" y="358"/>
                  <a:pt x="902" y="358"/>
                  <a:pt x="902" y="358"/>
                </a:cubicBezTo>
                <a:cubicBezTo>
                  <a:pt x="886" y="358"/>
                  <a:pt x="886" y="358"/>
                  <a:pt x="886" y="358"/>
                </a:cubicBezTo>
                <a:cubicBezTo>
                  <a:pt x="883" y="357"/>
                  <a:pt x="881" y="355"/>
                  <a:pt x="881" y="351"/>
                </a:cubicBezTo>
                <a:cubicBezTo>
                  <a:pt x="881" y="347"/>
                  <a:pt x="884" y="344"/>
                  <a:pt x="888" y="344"/>
                </a:cubicBezTo>
                <a:cubicBezTo>
                  <a:pt x="1553" y="344"/>
                  <a:pt x="1553" y="344"/>
                  <a:pt x="1553" y="344"/>
                </a:cubicBezTo>
                <a:cubicBezTo>
                  <a:pt x="1565" y="344"/>
                  <a:pt x="1575" y="334"/>
                  <a:pt x="1575" y="322"/>
                </a:cubicBezTo>
                <a:cubicBezTo>
                  <a:pt x="1575" y="311"/>
                  <a:pt x="1565" y="301"/>
                  <a:pt x="1553" y="301"/>
                </a:cubicBezTo>
                <a:cubicBezTo>
                  <a:pt x="940" y="301"/>
                  <a:pt x="940" y="301"/>
                  <a:pt x="940" y="301"/>
                </a:cubicBezTo>
                <a:cubicBezTo>
                  <a:pt x="936" y="301"/>
                  <a:pt x="933" y="298"/>
                  <a:pt x="933" y="294"/>
                </a:cubicBezTo>
                <a:cubicBezTo>
                  <a:pt x="933" y="290"/>
                  <a:pt x="936" y="286"/>
                  <a:pt x="940" y="286"/>
                </a:cubicBezTo>
                <a:cubicBezTo>
                  <a:pt x="1683" y="286"/>
                  <a:pt x="1683" y="286"/>
                  <a:pt x="1683" y="286"/>
                </a:cubicBezTo>
                <a:cubicBezTo>
                  <a:pt x="1695" y="286"/>
                  <a:pt x="1705" y="277"/>
                  <a:pt x="1705" y="265"/>
                </a:cubicBezTo>
                <a:cubicBezTo>
                  <a:pt x="1705" y="253"/>
                  <a:pt x="1695" y="243"/>
                  <a:pt x="1683" y="243"/>
                </a:cubicBezTo>
                <a:cubicBezTo>
                  <a:pt x="1145" y="243"/>
                  <a:pt x="1145" y="243"/>
                  <a:pt x="1145" y="243"/>
                </a:cubicBezTo>
                <a:cubicBezTo>
                  <a:pt x="1141" y="243"/>
                  <a:pt x="1137" y="240"/>
                  <a:pt x="1137" y="236"/>
                </a:cubicBezTo>
                <a:cubicBezTo>
                  <a:pt x="1137" y="232"/>
                  <a:pt x="1141" y="228"/>
                  <a:pt x="1145" y="228"/>
                </a:cubicBezTo>
                <a:cubicBezTo>
                  <a:pt x="1686" y="228"/>
                  <a:pt x="1686" y="228"/>
                  <a:pt x="1686" y="228"/>
                </a:cubicBezTo>
                <a:cubicBezTo>
                  <a:pt x="1698" y="228"/>
                  <a:pt x="1708" y="219"/>
                  <a:pt x="1708" y="207"/>
                </a:cubicBezTo>
                <a:cubicBezTo>
                  <a:pt x="1708" y="195"/>
                  <a:pt x="1698" y="185"/>
                  <a:pt x="1686" y="185"/>
                </a:cubicBezTo>
                <a:cubicBezTo>
                  <a:pt x="1075" y="185"/>
                  <a:pt x="1075" y="185"/>
                  <a:pt x="1075" y="185"/>
                </a:cubicBezTo>
                <a:cubicBezTo>
                  <a:pt x="1071" y="185"/>
                  <a:pt x="1068" y="182"/>
                  <a:pt x="1068" y="178"/>
                </a:cubicBezTo>
                <a:cubicBezTo>
                  <a:pt x="1068" y="174"/>
                  <a:pt x="1071" y="171"/>
                  <a:pt x="1075" y="171"/>
                </a:cubicBezTo>
                <a:cubicBezTo>
                  <a:pt x="1693" y="171"/>
                  <a:pt x="1693" y="171"/>
                  <a:pt x="1693" y="171"/>
                </a:cubicBezTo>
                <a:cubicBezTo>
                  <a:pt x="1705" y="171"/>
                  <a:pt x="1715" y="161"/>
                  <a:pt x="1715" y="149"/>
                </a:cubicBezTo>
                <a:cubicBezTo>
                  <a:pt x="1715" y="137"/>
                  <a:pt x="1705" y="127"/>
                  <a:pt x="1693" y="127"/>
                </a:cubicBezTo>
                <a:cubicBezTo>
                  <a:pt x="1225" y="127"/>
                  <a:pt x="1225" y="127"/>
                  <a:pt x="1225" y="127"/>
                </a:cubicBezTo>
                <a:cubicBezTo>
                  <a:pt x="1221" y="127"/>
                  <a:pt x="1218" y="124"/>
                  <a:pt x="1218" y="120"/>
                </a:cubicBezTo>
                <a:cubicBezTo>
                  <a:pt x="1218" y="116"/>
                  <a:pt x="1221" y="113"/>
                  <a:pt x="1225" y="113"/>
                </a:cubicBezTo>
                <a:cubicBezTo>
                  <a:pt x="1237" y="113"/>
                  <a:pt x="1237" y="113"/>
                  <a:pt x="1237" y="113"/>
                </a:cubicBezTo>
                <a:cubicBezTo>
                  <a:pt x="1249" y="113"/>
                  <a:pt x="1258" y="103"/>
                  <a:pt x="1258" y="91"/>
                </a:cubicBezTo>
                <a:cubicBezTo>
                  <a:pt x="1258" y="79"/>
                  <a:pt x="1249" y="70"/>
                  <a:pt x="1237" y="70"/>
                </a:cubicBezTo>
                <a:cubicBezTo>
                  <a:pt x="622" y="70"/>
                  <a:pt x="622" y="70"/>
                  <a:pt x="622" y="70"/>
                </a:cubicBezTo>
                <a:cubicBezTo>
                  <a:pt x="610" y="70"/>
                  <a:pt x="600" y="79"/>
                  <a:pt x="600" y="91"/>
                </a:cubicBezTo>
                <a:cubicBezTo>
                  <a:pt x="600" y="103"/>
                  <a:pt x="610" y="113"/>
                  <a:pt x="622" y="113"/>
                </a:cubicBezTo>
                <a:cubicBezTo>
                  <a:pt x="754" y="113"/>
                  <a:pt x="754" y="113"/>
                  <a:pt x="754" y="113"/>
                </a:cubicBezTo>
                <a:cubicBezTo>
                  <a:pt x="758" y="113"/>
                  <a:pt x="762" y="116"/>
                  <a:pt x="762" y="120"/>
                </a:cubicBezTo>
                <a:cubicBezTo>
                  <a:pt x="762" y="124"/>
                  <a:pt x="758" y="127"/>
                  <a:pt x="754" y="127"/>
                </a:cubicBezTo>
                <a:cubicBezTo>
                  <a:pt x="561" y="127"/>
                  <a:pt x="561" y="127"/>
                  <a:pt x="561" y="127"/>
                </a:cubicBezTo>
                <a:cubicBezTo>
                  <a:pt x="549" y="127"/>
                  <a:pt x="540" y="137"/>
                  <a:pt x="540" y="149"/>
                </a:cubicBezTo>
                <a:cubicBezTo>
                  <a:pt x="540" y="161"/>
                  <a:pt x="549" y="171"/>
                  <a:pt x="561" y="171"/>
                </a:cubicBezTo>
                <a:cubicBezTo>
                  <a:pt x="749" y="171"/>
                  <a:pt x="749" y="171"/>
                  <a:pt x="749" y="171"/>
                </a:cubicBezTo>
                <a:cubicBezTo>
                  <a:pt x="753" y="171"/>
                  <a:pt x="756" y="174"/>
                  <a:pt x="756" y="178"/>
                </a:cubicBezTo>
                <a:cubicBezTo>
                  <a:pt x="756" y="182"/>
                  <a:pt x="753" y="185"/>
                  <a:pt x="749" y="185"/>
                </a:cubicBezTo>
                <a:cubicBezTo>
                  <a:pt x="581" y="185"/>
                  <a:pt x="581" y="185"/>
                  <a:pt x="581" y="185"/>
                </a:cubicBezTo>
                <a:cubicBezTo>
                  <a:pt x="569" y="185"/>
                  <a:pt x="559" y="195"/>
                  <a:pt x="559" y="207"/>
                </a:cubicBezTo>
                <a:cubicBezTo>
                  <a:pt x="559" y="219"/>
                  <a:pt x="569" y="228"/>
                  <a:pt x="581" y="228"/>
                </a:cubicBezTo>
                <a:cubicBezTo>
                  <a:pt x="734" y="228"/>
                  <a:pt x="734" y="228"/>
                  <a:pt x="734" y="228"/>
                </a:cubicBezTo>
                <a:cubicBezTo>
                  <a:pt x="738" y="228"/>
                  <a:pt x="741" y="232"/>
                  <a:pt x="741" y="236"/>
                </a:cubicBezTo>
                <a:cubicBezTo>
                  <a:pt x="741" y="240"/>
                  <a:pt x="738" y="243"/>
                  <a:pt x="734" y="243"/>
                </a:cubicBezTo>
                <a:cubicBezTo>
                  <a:pt x="600" y="243"/>
                  <a:pt x="600" y="243"/>
                  <a:pt x="600" y="243"/>
                </a:cubicBezTo>
                <a:cubicBezTo>
                  <a:pt x="588" y="243"/>
                  <a:pt x="579" y="253"/>
                  <a:pt x="579" y="265"/>
                </a:cubicBezTo>
                <a:cubicBezTo>
                  <a:pt x="579" y="277"/>
                  <a:pt x="588" y="286"/>
                  <a:pt x="600" y="286"/>
                </a:cubicBezTo>
                <a:cubicBezTo>
                  <a:pt x="721" y="286"/>
                  <a:pt x="721" y="286"/>
                  <a:pt x="721" y="286"/>
                </a:cubicBezTo>
                <a:cubicBezTo>
                  <a:pt x="725" y="286"/>
                  <a:pt x="728" y="290"/>
                  <a:pt x="728" y="294"/>
                </a:cubicBezTo>
                <a:cubicBezTo>
                  <a:pt x="728" y="298"/>
                  <a:pt x="725" y="301"/>
                  <a:pt x="721" y="301"/>
                </a:cubicBezTo>
                <a:cubicBezTo>
                  <a:pt x="601" y="301"/>
                  <a:pt x="601" y="301"/>
                  <a:pt x="601" y="301"/>
                </a:cubicBezTo>
                <a:cubicBezTo>
                  <a:pt x="590" y="301"/>
                  <a:pt x="580" y="311"/>
                  <a:pt x="580" y="322"/>
                </a:cubicBezTo>
                <a:cubicBezTo>
                  <a:pt x="580" y="334"/>
                  <a:pt x="590" y="344"/>
                  <a:pt x="601" y="344"/>
                </a:cubicBezTo>
                <a:cubicBezTo>
                  <a:pt x="625" y="344"/>
                  <a:pt x="625" y="344"/>
                  <a:pt x="625" y="344"/>
                </a:cubicBezTo>
                <a:cubicBezTo>
                  <a:pt x="629" y="344"/>
                  <a:pt x="632" y="347"/>
                  <a:pt x="632" y="351"/>
                </a:cubicBezTo>
                <a:cubicBezTo>
                  <a:pt x="632" y="355"/>
                  <a:pt x="629" y="359"/>
                  <a:pt x="625" y="359"/>
                </a:cubicBezTo>
                <a:cubicBezTo>
                  <a:pt x="526" y="359"/>
                  <a:pt x="526" y="359"/>
                  <a:pt x="526" y="359"/>
                </a:cubicBezTo>
                <a:cubicBezTo>
                  <a:pt x="525" y="358"/>
                  <a:pt x="523" y="358"/>
                  <a:pt x="522" y="358"/>
                </a:cubicBezTo>
                <a:cubicBezTo>
                  <a:pt x="157" y="358"/>
                  <a:pt x="157" y="358"/>
                  <a:pt x="157" y="358"/>
                </a:cubicBezTo>
                <a:cubicBezTo>
                  <a:pt x="153" y="358"/>
                  <a:pt x="149" y="355"/>
                  <a:pt x="149" y="351"/>
                </a:cubicBezTo>
                <a:cubicBezTo>
                  <a:pt x="149" y="347"/>
                  <a:pt x="153" y="344"/>
                  <a:pt x="157" y="344"/>
                </a:cubicBezTo>
                <a:cubicBezTo>
                  <a:pt x="366" y="344"/>
                  <a:pt x="366" y="344"/>
                  <a:pt x="366" y="344"/>
                </a:cubicBezTo>
                <a:cubicBezTo>
                  <a:pt x="378" y="344"/>
                  <a:pt x="388" y="334"/>
                  <a:pt x="388" y="322"/>
                </a:cubicBezTo>
                <a:cubicBezTo>
                  <a:pt x="388" y="310"/>
                  <a:pt x="378" y="301"/>
                  <a:pt x="366" y="301"/>
                </a:cubicBezTo>
                <a:cubicBezTo>
                  <a:pt x="22" y="301"/>
                  <a:pt x="22" y="301"/>
                  <a:pt x="22" y="301"/>
                </a:cubicBezTo>
                <a:cubicBezTo>
                  <a:pt x="18" y="301"/>
                  <a:pt x="15" y="297"/>
                  <a:pt x="15" y="293"/>
                </a:cubicBezTo>
                <a:cubicBezTo>
                  <a:pt x="15" y="289"/>
                  <a:pt x="18" y="286"/>
                  <a:pt x="22" y="286"/>
                </a:cubicBezTo>
                <a:cubicBezTo>
                  <a:pt x="346" y="286"/>
                  <a:pt x="346" y="286"/>
                  <a:pt x="346" y="286"/>
                </a:cubicBezTo>
                <a:cubicBezTo>
                  <a:pt x="358" y="286"/>
                  <a:pt x="367" y="276"/>
                  <a:pt x="367" y="264"/>
                </a:cubicBezTo>
                <a:cubicBezTo>
                  <a:pt x="367" y="252"/>
                  <a:pt x="358" y="243"/>
                  <a:pt x="346" y="243"/>
                </a:cubicBezTo>
                <a:cubicBezTo>
                  <a:pt x="59" y="243"/>
                  <a:pt x="59" y="243"/>
                  <a:pt x="59" y="243"/>
                </a:cubicBezTo>
                <a:cubicBezTo>
                  <a:pt x="55" y="243"/>
                  <a:pt x="52" y="239"/>
                  <a:pt x="52" y="235"/>
                </a:cubicBezTo>
                <a:cubicBezTo>
                  <a:pt x="52" y="231"/>
                  <a:pt x="55" y="228"/>
                  <a:pt x="59" y="228"/>
                </a:cubicBezTo>
                <a:cubicBezTo>
                  <a:pt x="237" y="228"/>
                  <a:pt x="237" y="228"/>
                  <a:pt x="237" y="228"/>
                </a:cubicBezTo>
                <a:cubicBezTo>
                  <a:pt x="249" y="228"/>
                  <a:pt x="258" y="218"/>
                  <a:pt x="258" y="207"/>
                </a:cubicBezTo>
                <a:cubicBezTo>
                  <a:pt x="258" y="195"/>
                  <a:pt x="249" y="185"/>
                  <a:pt x="237" y="185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8" y="185"/>
                  <a:pt x="64" y="182"/>
                  <a:pt x="64" y="178"/>
                </a:cubicBezTo>
                <a:cubicBezTo>
                  <a:pt x="64" y="174"/>
                  <a:pt x="68" y="170"/>
                  <a:pt x="72" y="170"/>
                </a:cubicBezTo>
                <a:cubicBezTo>
                  <a:pt x="200" y="170"/>
                  <a:pt x="200" y="170"/>
                  <a:pt x="200" y="170"/>
                </a:cubicBezTo>
                <a:cubicBezTo>
                  <a:pt x="273" y="170"/>
                  <a:pt x="333" y="111"/>
                  <a:pt x="33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18" y="38"/>
                  <a:pt x="318" y="38"/>
                  <a:pt x="318" y="38"/>
                </a:cubicBezTo>
                <a:cubicBezTo>
                  <a:pt x="318" y="103"/>
                  <a:pt x="265" y="156"/>
                  <a:pt x="20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60" y="156"/>
                  <a:pt x="50" y="166"/>
                  <a:pt x="50" y="178"/>
                </a:cubicBezTo>
                <a:cubicBezTo>
                  <a:pt x="50" y="190"/>
                  <a:pt x="60" y="199"/>
                  <a:pt x="72" y="199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41" y="199"/>
                  <a:pt x="244" y="202"/>
                  <a:pt x="244" y="207"/>
                </a:cubicBezTo>
                <a:cubicBezTo>
                  <a:pt x="244" y="211"/>
                  <a:pt x="241" y="214"/>
                  <a:pt x="237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47" y="214"/>
                  <a:pt x="37" y="224"/>
                  <a:pt x="37" y="235"/>
                </a:cubicBezTo>
                <a:cubicBezTo>
                  <a:pt x="37" y="247"/>
                  <a:pt x="47" y="257"/>
                  <a:pt x="59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50" y="257"/>
                  <a:pt x="353" y="260"/>
                  <a:pt x="353" y="264"/>
                </a:cubicBezTo>
                <a:cubicBezTo>
                  <a:pt x="353" y="268"/>
                  <a:pt x="350" y="272"/>
                  <a:pt x="346" y="272"/>
                </a:cubicBezTo>
                <a:cubicBezTo>
                  <a:pt x="22" y="272"/>
                  <a:pt x="22" y="272"/>
                  <a:pt x="22" y="272"/>
                </a:cubicBezTo>
                <a:cubicBezTo>
                  <a:pt x="10" y="272"/>
                  <a:pt x="0" y="281"/>
                  <a:pt x="0" y="293"/>
                </a:cubicBezTo>
                <a:cubicBezTo>
                  <a:pt x="0" y="305"/>
                  <a:pt x="10" y="315"/>
                  <a:pt x="22" y="315"/>
                </a:cubicBezTo>
                <a:cubicBezTo>
                  <a:pt x="366" y="315"/>
                  <a:pt x="366" y="315"/>
                  <a:pt x="366" y="315"/>
                </a:cubicBezTo>
                <a:cubicBezTo>
                  <a:pt x="370" y="315"/>
                  <a:pt x="374" y="318"/>
                  <a:pt x="374" y="322"/>
                </a:cubicBezTo>
                <a:cubicBezTo>
                  <a:pt x="374" y="326"/>
                  <a:pt x="370" y="329"/>
                  <a:pt x="366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45" y="329"/>
                  <a:pt x="135" y="339"/>
                  <a:pt x="135" y="351"/>
                </a:cubicBezTo>
                <a:cubicBezTo>
                  <a:pt x="135" y="363"/>
                  <a:pt x="145" y="373"/>
                  <a:pt x="15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497" y="373"/>
                  <a:pt x="497" y="373"/>
                  <a:pt x="497" y="373"/>
                </a:cubicBezTo>
                <a:cubicBezTo>
                  <a:pt x="524" y="373"/>
                  <a:pt x="524" y="373"/>
                  <a:pt x="524" y="373"/>
                </a:cubicBezTo>
                <a:cubicBezTo>
                  <a:pt x="527" y="374"/>
                  <a:pt x="530" y="377"/>
                  <a:pt x="530" y="380"/>
                </a:cubicBezTo>
                <a:cubicBezTo>
                  <a:pt x="530" y="384"/>
                  <a:pt x="526" y="387"/>
                  <a:pt x="522" y="387"/>
                </a:cubicBezTo>
                <a:cubicBezTo>
                  <a:pt x="164" y="387"/>
                  <a:pt x="164" y="387"/>
                  <a:pt x="164" y="387"/>
                </a:cubicBezTo>
                <a:cubicBezTo>
                  <a:pt x="152" y="387"/>
                  <a:pt x="142" y="397"/>
                  <a:pt x="142" y="409"/>
                </a:cubicBezTo>
                <a:cubicBezTo>
                  <a:pt x="142" y="421"/>
                  <a:pt x="152" y="430"/>
                  <a:pt x="164" y="430"/>
                </a:cubicBezTo>
                <a:cubicBezTo>
                  <a:pt x="518" y="430"/>
                  <a:pt x="518" y="430"/>
                  <a:pt x="518" y="430"/>
                </a:cubicBezTo>
                <a:cubicBezTo>
                  <a:pt x="522" y="430"/>
                  <a:pt x="525" y="434"/>
                  <a:pt x="525" y="438"/>
                </a:cubicBezTo>
                <a:cubicBezTo>
                  <a:pt x="525" y="442"/>
                  <a:pt x="522" y="445"/>
                  <a:pt x="518" y="445"/>
                </a:cubicBezTo>
                <a:cubicBezTo>
                  <a:pt x="180" y="445"/>
                  <a:pt x="180" y="445"/>
                  <a:pt x="180" y="445"/>
                </a:cubicBezTo>
                <a:cubicBezTo>
                  <a:pt x="168" y="445"/>
                  <a:pt x="158" y="455"/>
                  <a:pt x="158" y="467"/>
                </a:cubicBezTo>
                <a:cubicBezTo>
                  <a:pt x="158" y="479"/>
                  <a:pt x="168" y="488"/>
                  <a:pt x="180" y="488"/>
                </a:cubicBezTo>
                <a:cubicBezTo>
                  <a:pt x="433" y="488"/>
                  <a:pt x="433" y="488"/>
                  <a:pt x="433" y="488"/>
                </a:cubicBezTo>
                <a:cubicBezTo>
                  <a:pt x="437" y="488"/>
                  <a:pt x="440" y="492"/>
                  <a:pt x="440" y="496"/>
                </a:cubicBezTo>
                <a:cubicBezTo>
                  <a:pt x="440" y="500"/>
                  <a:pt x="437" y="503"/>
                  <a:pt x="433" y="503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150" y="503"/>
                  <a:pt x="140" y="513"/>
                  <a:pt x="140" y="524"/>
                </a:cubicBezTo>
                <a:cubicBezTo>
                  <a:pt x="140" y="536"/>
                  <a:pt x="150" y="546"/>
                  <a:pt x="162" y="546"/>
                </a:cubicBezTo>
                <a:cubicBezTo>
                  <a:pt x="381" y="546"/>
                  <a:pt x="381" y="546"/>
                  <a:pt x="381" y="546"/>
                </a:cubicBezTo>
                <a:cubicBezTo>
                  <a:pt x="385" y="546"/>
                  <a:pt x="388" y="549"/>
                  <a:pt x="388" y="553"/>
                </a:cubicBezTo>
                <a:cubicBezTo>
                  <a:pt x="388" y="557"/>
                  <a:pt x="385" y="561"/>
                  <a:pt x="381" y="561"/>
                </a:cubicBezTo>
                <a:cubicBezTo>
                  <a:pt x="190" y="561"/>
                  <a:pt x="190" y="561"/>
                  <a:pt x="190" y="561"/>
                </a:cubicBezTo>
                <a:cubicBezTo>
                  <a:pt x="178" y="561"/>
                  <a:pt x="168" y="570"/>
                  <a:pt x="168" y="582"/>
                </a:cubicBezTo>
                <a:cubicBezTo>
                  <a:pt x="168" y="594"/>
                  <a:pt x="178" y="604"/>
                  <a:pt x="190" y="604"/>
                </a:cubicBezTo>
                <a:cubicBezTo>
                  <a:pt x="266" y="604"/>
                  <a:pt x="266" y="604"/>
                  <a:pt x="266" y="604"/>
                </a:cubicBezTo>
                <a:cubicBezTo>
                  <a:pt x="270" y="604"/>
                  <a:pt x="273" y="607"/>
                  <a:pt x="273" y="611"/>
                </a:cubicBezTo>
                <a:cubicBezTo>
                  <a:pt x="273" y="615"/>
                  <a:pt x="270" y="619"/>
                  <a:pt x="266" y="619"/>
                </a:cubicBezTo>
                <a:cubicBezTo>
                  <a:pt x="236" y="619"/>
                  <a:pt x="236" y="619"/>
                  <a:pt x="236" y="619"/>
                </a:cubicBezTo>
                <a:cubicBezTo>
                  <a:pt x="224" y="619"/>
                  <a:pt x="215" y="628"/>
                  <a:pt x="215" y="640"/>
                </a:cubicBezTo>
                <a:cubicBezTo>
                  <a:pt x="215" y="652"/>
                  <a:pt x="224" y="662"/>
                  <a:pt x="236" y="662"/>
                </a:cubicBezTo>
                <a:cubicBezTo>
                  <a:pt x="276" y="662"/>
                  <a:pt x="276" y="662"/>
                  <a:pt x="276" y="662"/>
                </a:cubicBezTo>
                <a:cubicBezTo>
                  <a:pt x="280" y="662"/>
                  <a:pt x="283" y="665"/>
                  <a:pt x="283" y="669"/>
                </a:cubicBezTo>
                <a:cubicBezTo>
                  <a:pt x="283" y="673"/>
                  <a:pt x="280" y="676"/>
                  <a:pt x="276" y="676"/>
                </a:cubicBezTo>
                <a:cubicBezTo>
                  <a:pt x="273" y="676"/>
                  <a:pt x="273" y="676"/>
                  <a:pt x="273" y="676"/>
                </a:cubicBezTo>
                <a:cubicBezTo>
                  <a:pt x="261" y="676"/>
                  <a:pt x="252" y="686"/>
                  <a:pt x="252" y="698"/>
                </a:cubicBezTo>
                <a:cubicBezTo>
                  <a:pt x="252" y="710"/>
                  <a:pt x="261" y="720"/>
                  <a:pt x="273" y="720"/>
                </a:cubicBezTo>
                <a:cubicBezTo>
                  <a:pt x="353" y="720"/>
                  <a:pt x="353" y="720"/>
                  <a:pt x="353" y="720"/>
                </a:cubicBezTo>
                <a:cubicBezTo>
                  <a:pt x="357" y="720"/>
                  <a:pt x="360" y="723"/>
                  <a:pt x="360" y="727"/>
                </a:cubicBezTo>
                <a:cubicBezTo>
                  <a:pt x="360" y="731"/>
                  <a:pt x="357" y="734"/>
                  <a:pt x="353" y="734"/>
                </a:cubicBezTo>
                <a:cubicBezTo>
                  <a:pt x="337" y="734"/>
                  <a:pt x="337" y="734"/>
                  <a:pt x="337" y="734"/>
                </a:cubicBezTo>
                <a:cubicBezTo>
                  <a:pt x="325" y="734"/>
                  <a:pt x="316" y="744"/>
                  <a:pt x="316" y="756"/>
                </a:cubicBezTo>
                <a:cubicBezTo>
                  <a:pt x="316" y="768"/>
                  <a:pt x="325" y="777"/>
                  <a:pt x="337" y="777"/>
                </a:cubicBezTo>
                <a:cubicBezTo>
                  <a:pt x="529" y="777"/>
                  <a:pt x="529" y="777"/>
                  <a:pt x="529" y="777"/>
                </a:cubicBezTo>
                <a:cubicBezTo>
                  <a:pt x="533" y="777"/>
                  <a:pt x="537" y="781"/>
                  <a:pt x="537" y="785"/>
                </a:cubicBezTo>
                <a:cubicBezTo>
                  <a:pt x="537" y="789"/>
                  <a:pt x="533" y="792"/>
                  <a:pt x="529" y="792"/>
                </a:cubicBezTo>
                <a:cubicBezTo>
                  <a:pt x="377" y="792"/>
                  <a:pt x="377" y="792"/>
                  <a:pt x="377" y="792"/>
                </a:cubicBezTo>
                <a:cubicBezTo>
                  <a:pt x="365" y="792"/>
                  <a:pt x="356" y="802"/>
                  <a:pt x="356" y="814"/>
                </a:cubicBezTo>
                <a:cubicBezTo>
                  <a:pt x="356" y="825"/>
                  <a:pt x="365" y="835"/>
                  <a:pt x="377" y="835"/>
                </a:cubicBezTo>
                <a:cubicBezTo>
                  <a:pt x="607" y="835"/>
                  <a:pt x="607" y="835"/>
                  <a:pt x="607" y="835"/>
                </a:cubicBezTo>
                <a:cubicBezTo>
                  <a:pt x="611" y="835"/>
                  <a:pt x="615" y="838"/>
                  <a:pt x="615" y="842"/>
                </a:cubicBezTo>
                <a:cubicBezTo>
                  <a:pt x="615" y="846"/>
                  <a:pt x="611" y="850"/>
                  <a:pt x="607" y="850"/>
                </a:cubicBezTo>
                <a:cubicBezTo>
                  <a:pt x="417" y="850"/>
                  <a:pt x="417" y="850"/>
                  <a:pt x="417" y="850"/>
                </a:cubicBezTo>
                <a:cubicBezTo>
                  <a:pt x="405" y="850"/>
                  <a:pt x="396" y="859"/>
                  <a:pt x="396" y="871"/>
                </a:cubicBezTo>
                <a:cubicBezTo>
                  <a:pt x="396" y="883"/>
                  <a:pt x="405" y="893"/>
                  <a:pt x="417" y="893"/>
                </a:cubicBezTo>
                <a:cubicBezTo>
                  <a:pt x="593" y="893"/>
                  <a:pt x="593" y="893"/>
                  <a:pt x="593" y="893"/>
                </a:cubicBezTo>
                <a:cubicBezTo>
                  <a:pt x="597" y="893"/>
                  <a:pt x="600" y="896"/>
                  <a:pt x="600" y="900"/>
                </a:cubicBezTo>
                <a:cubicBezTo>
                  <a:pt x="600" y="904"/>
                  <a:pt x="597" y="908"/>
                  <a:pt x="593" y="908"/>
                </a:cubicBezTo>
                <a:cubicBezTo>
                  <a:pt x="446" y="908"/>
                  <a:pt x="446" y="908"/>
                  <a:pt x="446" y="908"/>
                </a:cubicBezTo>
                <a:cubicBezTo>
                  <a:pt x="434" y="908"/>
                  <a:pt x="425" y="917"/>
                  <a:pt x="425" y="929"/>
                </a:cubicBezTo>
                <a:cubicBezTo>
                  <a:pt x="425" y="941"/>
                  <a:pt x="434" y="951"/>
                  <a:pt x="446" y="951"/>
                </a:cubicBezTo>
                <a:cubicBezTo>
                  <a:pt x="551" y="951"/>
                  <a:pt x="551" y="951"/>
                  <a:pt x="551" y="951"/>
                </a:cubicBezTo>
                <a:cubicBezTo>
                  <a:pt x="555" y="951"/>
                  <a:pt x="558" y="954"/>
                  <a:pt x="558" y="958"/>
                </a:cubicBezTo>
                <a:cubicBezTo>
                  <a:pt x="558" y="962"/>
                  <a:pt x="555" y="965"/>
                  <a:pt x="551" y="965"/>
                </a:cubicBezTo>
                <a:cubicBezTo>
                  <a:pt x="438" y="965"/>
                  <a:pt x="438" y="965"/>
                  <a:pt x="438" y="965"/>
                </a:cubicBezTo>
                <a:cubicBezTo>
                  <a:pt x="426" y="965"/>
                  <a:pt x="417" y="975"/>
                  <a:pt x="417" y="987"/>
                </a:cubicBezTo>
                <a:cubicBezTo>
                  <a:pt x="417" y="999"/>
                  <a:pt x="426" y="1009"/>
                  <a:pt x="438" y="1009"/>
                </a:cubicBezTo>
                <a:cubicBezTo>
                  <a:pt x="495" y="1009"/>
                  <a:pt x="495" y="1009"/>
                  <a:pt x="495" y="1009"/>
                </a:cubicBezTo>
                <a:cubicBezTo>
                  <a:pt x="499" y="1009"/>
                  <a:pt x="502" y="1012"/>
                  <a:pt x="502" y="1016"/>
                </a:cubicBezTo>
                <a:cubicBezTo>
                  <a:pt x="502" y="1020"/>
                  <a:pt x="499" y="1023"/>
                  <a:pt x="495" y="1023"/>
                </a:cubicBezTo>
                <a:cubicBezTo>
                  <a:pt x="443" y="1023"/>
                  <a:pt x="443" y="1023"/>
                  <a:pt x="443" y="1023"/>
                </a:cubicBezTo>
                <a:cubicBezTo>
                  <a:pt x="431" y="1023"/>
                  <a:pt x="422" y="1033"/>
                  <a:pt x="422" y="1045"/>
                </a:cubicBezTo>
                <a:cubicBezTo>
                  <a:pt x="422" y="1057"/>
                  <a:pt x="431" y="1066"/>
                  <a:pt x="443" y="1066"/>
                </a:cubicBezTo>
                <a:cubicBezTo>
                  <a:pt x="472" y="1066"/>
                  <a:pt x="472" y="1066"/>
                  <a:pt x="472" y="1066"/>
                </a:cubicBezTo>
                <a:cubicBezTo>
                  <a:pt x="476" y="1066"/>
                  <a:pt x="479" y="1070"/>
                  <a:pt x="479" y="1074"/>
                </a:cubicBezTo>
                <a:cubicBezTo>
                  <a:pt x="479" y="1078"/>
                  <a:pt x="476" y="1081"/>
                  <a:pt x="472" y="1081"/>
                </a:cubicBezTo>
                <a:cubicBezTo>
                  <a:pt x="443" y="1081"/>
                  <a:pt x="443" y="1081"/>
                  <a:pt x="443" y="1081"/>
                </a:cubicBezTo>
                <a:cubicBezTo>
                  <a:pt x="431" y="1081"/>
                  <a:pt x="422" y="1091"/>
                  <a:pt x="422" y="1103"/>
                </a:cubicBezTo>
                <a:cubicBezTo>
                  <a:pt x="422" y="1115"/>
                  <a:pt x="431" y="1124"/>
                  <a:pt x="443" y="1124"/>
                </a:cubicBezTo>
                <a:cubicBezTo>
                  <a:pt x="462" y="1124"/>
                  <a:pt x="462" y="1124"/>
                  <a:pt x="462" y="1124"/>
                </a:cubicBezTo>
                <a:cubicBezTo>
                  <a:pt x="1017" y="1124"/>
                  <a:pt x="1017" y="1124"/>
                  <a:pt x="1017" y="1124"/>
                </a:cubicBezTo>
                <a:cubicBezTo>
                  <a:pt x="1037" y="1124"/>
                  <a:pt x="1053" y="1108"/>
                  <a:pt x="1053" y="1088"/>
                </a:cubicBezTo>
                <a:cubicBezTo>
                  <a:pt x="1053" y="1068"/>
                  <a:pt x="1037" y="1052"/>
                  <a:pt x="1017" y="1052"/>
                </a:cubicBezTo>
                <a:cubicBezTo>
                  <a:pt x="976" y="1052"/>
                  <a:pt x="976" y="1052"/>
                  <a:pt x="976" y="1052"/>
                </a:cubicBezTo>
                <a:cubicBezTo>
                  <a:pt x="964" y="1052"/>
                  <a:pt x="955" y="1042"/>
                  <a:pt x="955" y="1030"/>
                </a:cubicBezTo>
                <a:cubicBezTo>
                  <a:pt x="955" y="1018"/>
                  <a:pt x="964" y="1009"/>
                  <a:pt x="976" y="1009"/>
                </a:cubicBezTo>
                <a:cubicBezTo>
                  <a:pt x="979" y="1009"/>
                  <a:pt x="979" y="1009"/>
                  <a:pt x="979" y="1009"/>
                </a:cubicBezTo>
                <a:cubicBezTo>
                  <a:pt x="990" y="1009"/>
                  <a:pt x="1000" y="999"/>
                  <a:pt x="1000" y="987"/>
                </a:cubicBezTo>
                <a:cubicBezTo>
                  <a:pt x="1000" y="975"/>
                  <a:pt x="990" y="965"/>
                  <a:pt x="979" y="965"/>
                </a:cubicBezTo>
                <a:cubicBezTo>
                  <a:pt x="941" y="965"/>
                  <a:pt x="941" y="965"/>
                  <a:pt x="941" y="965"/>
                </a:cubicBezTo>
                <a:cubicBezTo>
                  <a:pt x="937" y="965"/>
                  <a:pt x="933" y="962"/>
                  <a:pt x="933" y="958"/>
                </a:cubicBezTo>
                <a:cubicBezTo>
                  <a:pt x="933" y="954"/>
                  <a:pt x="937" y="951"/>
                  <a:pt x="941" y="951"/>
                </a:cubicBezTo>
                <a:cubicBezTo>
                  <a:pt x="1017" y="951"/>
                  <a:pt x="1017" y="951"/>
                  <a:pt x="1017" y="951"/>
                </a:cubicBezTo>
                <a:cubicBezTo>
                  <a:pt x="1029" y="951"/>
                  <a:pt x="1039" y="941"/>
                  <a:pt x="1039" y="929"/>
                </a:cubicBezTo>
                <a:cubicBezTo>
                  <a:pt x="1039" y="917"/>
                  <a:pt x="1029" y="908"/>
                  <a:pt x="1017" y="908"/>
                </a:cubicBezTo>
                <a:cubicBezTo>
                  <a:pt x="919" y="908"/>
                  <a:pt x="919" y="908"/>
                  <a:pt x="919" y="908"/>
                </a:cubicBezTo>
                <a:cubicBezTo>
                  <a:pt x="915" y="908"/>
                  <a:pt x="912" y="904"/>
                  <a:pt x="912" y="900"/>
                </a:cubicBezTo>
                <a:cubicBezTo>
                  <a:pt x="912" y="896"/>
                  <a:pt x="915" y="893"/>
                  <a:pt x="919" y="893"/>
                </a:cubicBezTo>
                <a:cubicBezTo>
                  <a:pt x="1053" y="893"/>
                  <a:pt x="1053" y="893"/>
                  <a:pt x="1053" y="893"/>
                </a:cubicBezTo>
                <a:cubicBezTo>
                  <a:pt x="1065" y="893"/>
                  <a:pt x="1075" y="883"/>
                  <a:pt x="1075" y="871"/>
                </a:cubicBezTo>
                <a:cubicBezTo>
                  <a:pt x="1075" y="859"/>
                  <a:pt x="1065" y="850"/>
                  <a:pt x="1053" y="850"/>
                </a:cubicBezTo>
                <a:cubicBezTo>
                  <a:pt x="914" y="850"/>
                  <a:pt x="914" y="850"/>
                  <a:pt x="914" y="850"/>
                </a:cubicBezTo>
                <a:cubicBezTo>
                  <a:pt x="910" y="850"/>
                  <a:pt x="906" y="846"/>
                  <a:pt x="906" y="842"/>
                </a:cubicBezTo>
                <a:cubicBezTo>
                  <a:pt x="906" y="838"/>
                  <a:pt x="910" y="835"/>
                  <a:pt x="914" y="835"/>
                </a:cubicBezTo>
                <a:cubicBezTo>
                  <a:pt x="1049" y="835"/>
                  <a:pt x="1049" y="835"/>
                  <a:pt x="1049" y="835"/>
                </a:cubicBezTo>
                <a:cubicBezTo>
                  <a:pt x="1061" y="835"/>
                  <a:pt x="1071" y="825"/>
                  <a:pt x="1071" y="814"/>
                </a:cubicBezTo>
                <a:cubicBezTo>
                  <a:pt x="1071" y="802"/>
                  <a:pt x="1061" y="792"/>
                  <a:pt x="1049" y="792"/>
                </a:cubicBezTo>
                <a:cubicBezTo>
                  <a:pt x="905" y="792"/>
                  <a:pt x="905" y="792"/>
                  <a:pt x="905" y="792"/>
                </a:cubicBezTo>
                <a:cubicBezTo>
                  <a:pt x="901" y="792"/>
                  <a:pt x="898" y="789"/>
                  <a:pt x="898" y="785"/>
                </a:cubicBezTo>
                <a:cubicBezTo>
                  <a:pt x="898" y="781"/>
                  <a:pt x="901" y="777"/>
                  <a:pt x="905" y="777"/>
                </a:cubicBezTo>
                <a:cubicBezTo>
                  <a:pt x="1104" y="777"/>
                  <a:pt x="1104" y="777"/>
                  <a:pt x="1104" y="777"/>
                </a:cubicBezTo>
                <a:cubicBezTo>
                  <a:pt x="1116" y="777"/>
                  <a:pt x="1125" y="768"/>
                  <a:pt x="1125" y="756"/>
                </a:cubicBezTo>
                <a:cubicBezTo>
                  <a:pt x="1125" y="744"/>
                  <a:pt x="1116" y="734"/>
                  <a:pt x="1104" y="734"/>
                </a:cubicBezTo>
                <a:cubicBezTo>
                  <a:pt x="791" y="734"/>
                  <a:pt x="791" y="734"/>
                  <a:pt x="791" y="734"/>
                </a:cubicBezTo>
                <a:cubicBezTo>
                  <a:pt x="787" y="734"/>
                  <a:pt x="784" y="731"/>
                  <a:pt x="784" y="727"/>
                </a:cubicBezTo>
                <a:cubicBezTo>
                  <a:pt x="784" y="723"/>
                  <a:pt x="787" y="720"/>
                  <a:pt x="791" y="720"/>
                </a:cubicBezTo>
                <a:cubicBezTo>
                  <a:pt x="1046" y="720"/>
                  <a:pt x="1046" y="720"/>
                  <a:pt x="1046" y="720"/>
                </a:cubicBezTo>
                <a:cubicBezTo>
                  <a:pt x="1058" y="720"/>
                  <a:pt x="1068" y="710"/>
                  <a:pt x="1068" y="698"/>
                </a:cubicBezTo>
                <a:cubicBezTo>
                  <a:pt x="1068" y="686"/>
                  <a:pt x="1058" y="676"/>
                  <a:pt x="1046" y="676"/>
                </a:cubicBezTo>
                <a:cubicBezTo>
                  <a:pt x="763" y="676"/>
                  <a:pt x="763" y="676"/>
                  <a:pt x="763" y="676"/>
                </a:cubicBezTo>
                <a:cubicBezTo>
                  <a:pt x="759" y="676"/>
                  <a:pt x="755" y="673"/>
                  <a:pt x="755" y="669"/>
                </a:cubicBezTo>
                <a:cubicBezTo>
                  <a:pt x="755" y="665"/>
                  <a:pt x="759" y="662"/>
                  <a:pt x="763" y="662"/>
                </a:cubicBezTo>
                <a:cubicBezTo>
                  <a:pt x="1011" y="662"/>
                  <a:pt x="1011" y="662"/>
                  <a:pt x="1011" y="662"/>
                </a:cubicBezTo>
                <a:cubicBezTo>
                  <a:pt x="1022" y="662"/>
                  <a:pt x="1032" y="652"/>
                  <a:pt x="1032" y="640"/>
                </a:cubicBezTo>
                <a:cubicBezTo>
                  <a:pt x="1032" y="628"/>
                  <a:pt x="1022" y="619"/>
                  <a:pt x="1011" y="619"/>
                </a:cubicBezTo>
                <a:cubicBezTo>
                  <a:pt x="805" y="619"/>
                  <a:pt x="805" y="619"/>
                  <a:pt x="805" y="619"/>
                </a:cubicBezTo>
                <a:cubicBezTo>
                  <a:pt x="801" y="619"/>
                  <a:pt x="798" y="615"/>
                  <a:pt x="798" y="611"/>
                </a:cubicBezTo>
                <a:cubicBezTo>
                  <a:pt x="798" y="607"/>
                  <a:pt x="801" y="604"/>
                  <a:pt x="805" y="604"/>
                </a:cubicBezTo>
                <a:cubicBezTo>
                  <a:pt x="860" y="604"/>
                  <a:pt x="860" y="604"/>
                  <a:pt x="860" y="604"/>
                </a:cubicBezTo>
                <a:cubicBezTo>
                  <a:pt x="872" y="604"/>
                  <a:pt x="881" y="594"/>
                  <a:pt x="881" y="582"/>
                </a:cubicBezTo>
                <a:cubicBezTo>
                  <a:pt x="881" y="570"/>
                  <a:pt x="872" y="561"/>
                  <a:pt x="860" y="561"/>
                </a:cubicBezTo>
                <a:cubicBezTo>
                  <a:pt x="805" y="561"/>
                  <a:pt x="805" y="561"/>
                  <a:pt x="805" y="561"/>
                </a:cubicBezTo>
                <a:cubicBezTo>
                  <a:pt x="801" y="561"/>
                  <a:pt x="798" y="557"/>
                  <a:pt x="798" y="553"/>
                </a:cubicBezTo>
                <a:cubicBezTo>
                  <a:pt x="798" y="549"/>
                  <a:pt x="801" y="546"/>
                  <a:pt x="805" y="546"/>
                </a:cubicBezTo>
                <a:cubicBezTo>
                  <a:pt x="972" y="546"/>
                  <a:pt x="972" y="546"/>
                  <a:pt x="972" y="546"/>
                </a:cubicBezTo>
                <a:cubicBezTo>
                  <a:pt x="984" y="546"/>
                  <a:pt x="993" y="536"/>
                  <a:pt x="993" y="524"/>
                </a:cubicBezTo>
                <a:cubicBezTo>
                  <a:pt x="993" y="513"/>
                  <a:pt x="984" y="503"/>
                  <a:pt x="972" y="503"/>
                </a:cubicBezTo>
                <a:cubicBezTo>
                  <a:pt x="846" y="503"/>
                  <a:pt x="846" y="503"/>
                  <a:pt x="846" y="503"/>
                </a:cubicBezTo>
                <a:cubicBezTo>
                  <a:pt x="842" y="503"/>
                  <a:pt x="839" y="500"/>
                  <a:pt x="839" y="496"/>
                </a:cubicBezTo>
                <a:cubicBezTo>
                  <a:pt x="839" y="492"/>
                  <a:pt x="842" y="488"/>
                  <a:pt x="846" y="488"/>
                </a:cubicBezTo>
                <a:cubicBezTo>
                  <a:pt x="969" y="488"/>
                  <a:pt x="969" y="488"/>
                  <a:pt x="969" y="488"/>
                </a:cubicBezTo>
                <a:cubicBezTo>
                  <a:pt x="981" y="488"/>
                  <a:pt x="991" y="479"/>
                  <a:pt x="991" y="467"/>
                </a:cubicBezTo>
                <a:cubicBezTo>
                  <a:pt x="991" y="455"/>
                  <a:pt x="981" y="445"/>
                  <a:pt x="969" y="445"/>
                </a:cubicBezTo>
                <a:cubicBezTo>
                  <a:pt x="768" y="445"/>
                  <a:pt x="768" y="445"/>
                  <a:pt x="768" y="445"/>
                </a:cubicBezTo>
                <a:cubicBezTo>
                  <a:pt x="764" y="445"/>
                  <a:pt x="761" y="442"/>
                  <a:pt x="761" y="438"/>
                </a:cubicBezTo>
                <a:cubicBezTo>
                  <a:pt x="761" y="434"/>
                  <a:pt x="764" y="430"/>
                  <a:pt x="768" y="430"/>
                </a:cubicBezTo>
                <a:cubicBezTo>
                  <a:pt x="804" y="430"/>
                  <a:pt x="804" y="430"/>
                  <a:pt x="804" y="430"/>
                </a:cubicBezTo>
                <a:cubicBezTo>
                  <a:pt x="816" y="430"/>
                  <a:pt x="826" y="421"/>
                  <a:pt x="826" y="409"/>
                </a:cubicBezTo>
                <a:cubicBezTo>
                  <a:pt x="826" y="397"/>
                  <a:pt x="816" y="387"/>
                  <a:pt x="804" y="387"/>
                </a:cubicBezTo>
                <a:cubicBezTo>
                  <a:pt x="766" y="387"/>
                  <a:pt x="766" y="387"/>
                  <a:pt x="766" y="387"/>
                </a:cubicBezTo>
                <a:cubicBezTo>
                  <a:pt x="762" y="387"/>
                  <a:pt x="759" y="384"/>
                  <a:pt x="759" y="380"/>
                </a:cubicBezTo>
                <a:cubicBezTo>
                  <a:pt x="759" y="376"/>
                  <a:pt x="762" y="373"/>
                  <a:pt x="766" y="373"/>
                </a:cubicBezTo>
                <a:cubicBezTo>
                  <a:pt x="885" y="373"/>
                  <a:pt x="885" y="373"/>
                  <a:pt x="885" y="373"/>
                </a:cubicBezTo>
                <a:cubicBezTo>
                  <a:pt x="886" y="373"/>
                  <a:pt x="887" y="373"/>
                  <a:pt x="888" y="373"/>
                </a:cubicBezTo>
                <a:cubicBezTo>
                  <a:pt x="1592" y="373"/>
                  <a:pt x="1592" y="373"/>
                  <a:pt x="1592" y="373"/>
                </a:cubicBezTo>
                <a:cubicBezTo>
                  <a:pt x="1596" y="373"/>
                  <a:pt x="1599" y="376"/>
                  <a:pt x="1599" y="380"/>
                </a:cubicBezTo>
                <a:cubicBezTo>
                  <a:pt x="1599" y="384"/>
                  <a:pt x="1596" y="388"/>
                  <a:pt x="1592" y="388"/>
                </a:cubicBezTo>
                <a:cubicBezTo>
                  <a:pt x="855" y="388"/>
                  <a:pt x="855" y="388"/>
                  <a:pt x="855" y="388"/>
                </a:cubicBezTo>
                <a:cubicBezTo>
                  <a:pt x="843" y="388"/>
                  <a:pt x="834" y="397"/>
                  <a:pt x="834" y="409"/>
                </a:cubicBezTo>
                <a:cubicBezTo>
                  <a:pt x="834" y="421"/>
                  <a:pt x="843" y="431"/>
                  <a:pt x="855" y="431"/>
                </a:cubicBezTo>
                <a:cubicBezTo>
                  <a:pt x="1592" y="431"/>
                  <a:pt x="1592" y="431"/>
                  <a:pt x="1592" y="431"/>
                </a:cubicBezTo>
                <a:cubicBezTo>
                  <a:pt x="1596" y="431"/>
                  <a:pt x="1599" y="434"/>
                  <a:pt x="1599" y="438"/>
                </a:cubicBezTo>
                <a:cubicBezTo>
                  <a:pt x="1599" y="442"/>
                  <a:pt x="1596" y="445"/>
                  <a:pt x="1592" y="445"/>
                </a:cubicBezTo>
                <a:cubicBezTo>
                  <a:pt x="1039" y="445"/>
                  <a:pt x="1039" y="445"/>
                  <a:pt x="1039" y="445"/>
                </a:cubicBezTo>
                <a:cubicBezTo>
                  <a:pt x="1027" y="445"/>
                  <a:pt x="1017" y="455"/>
                  <a:pt x="1017" y="467"/>
                </a:cubicBezTo>
                <a:cubicBezTo>
                  <a:pt x="1017" y="479"/>
                  <a:pt x="1027" y="489"/>
                  <a:pt x="1039" y="489"/>
                </a:cubicBezTo>
                <a:cubicBezTo>
                  <a:pt x="1553" y="489"/>
                  <a:pt x="1553" y="489"/>
                  <a:pt x="1553" y="489"/>
                </a:cubicBezTo>
                <a:cubicBezTo>
                  <a:pt x="1557" y="489"/>
                  <a:pt x="1560" y="492"/>
                  <a:pt x="1560" y="496"/>
                </a:cubicBezTo>
                <a:cubicBezTo>
                  <a:pt x="1560" y="500"/>
                  <a:pt x="1557" y="503"/>
                  <a:pt x="1553" y="503"/>
                </a:cubicBezTo>
                <a:cubicBezTo>
                  <a:pt x="1039" y="503"/>
                  <a:pt x="1039" y="503"/>
                  <a:pt x="1039" y="503"/>
                </a:cubicBezTo>
                <a:cubicBezTo>
                  <a:pt x="1027" y="503"/>
                  <a:pt x="1017" y="513"/>
                  <a:pt x="1017" y="525"/>
                </a:cubicBezTo>
                <a:cubicBezTo>
                  <a:pt x="1017" y="537"/>
                  <a:pt x="1027" y="546"/>
                  <a:pt x="1039" y="546"/>
                </a:cubicBezTo>
                <a:cubicBezTo>
                  <a:pt x="1528" y="546"/>
                  <a:pt x="1528" y="546"/>
                  <a:pt x="1528" y="546"/>
                </a:cubicBezTo>
                <a:cubicBezTo>
                  <a:pt x="1532" y="546"/>
                  <a:pt x="1536" y="550"/>
                  <a:pt x="1536" y="554"/>
                </a:cubicBezTo>
                <a:cubicBezTo>
                  <a:pt x="1536" y="558"/>
                  <a:pt x="1532" y="561"/>
                  <a:pt x="1528" y="561"/>
                </a:cubicBezTo>
                <a:cubicBezTo>
                  <a:pt x="1019" y="561"/>
                  <a:pt x="1019" y="561"/>
                  <a:pt x="1019" y="561"/>
                </a:cubicBezTo>
                <a:cubicBezTo>
                  <a:pt x="1007" y="561"/>
                  <a:pt x="997" y="571"/>
                  <a:pt x="997" y="583"/>
                </a:cubicBezTo>
                <a:cubicBezTo>
                  <a:pt x="997" y="595"/>
                  <a:pt x="1007" y="604"/>
                  <a:pt x="1019" y="604"/>
                </a:cubicBezTo>
                <a:cubicBezTo>
                  <a:pt x="1526" y="604"/>
                  <a:pt x="1526" y="604"/>
                  <a:pt x="1526" y="604"/>
                </a:cubicBezTo>
                <a:cubicBezTo>
                  <a:pt x="1530" y="604"/>
                  <a:pt x="1534" y="607"/>
                  <a:pt x="1534" y="612"/>
                </a:cubicBezTo>
                <a:cubicBezTo>
                  <a:pt x="1534" y="616"/>
                  <a:pt x="1530" y="619"/>
                  <a:pt x="1526" y="619"/>
                </a:cubicBezTo>
                <a:cubicBezTo>
                  <a:pt x="1068" y="619"/>
                  <a:pt x="1068" y="619"/>
                  <a:pt x="1068" y="619"/>
                </a:cubicBezTo>
                <a:cubicBezTo>
                  <a:pt x="1056" y="619"/>
                  <a:pt x="1046" y="629"/>
                  <a:pt x="1046" y="640"/>
                </a:cubicBezTo>
                <a:cubicBezTo>
                  <a:pt x="1046" y="652"/>
                  <a:pt x="1056" y="662"/>
                  <a:pt x="1068" y="662"/>
                </a:cubicBezTo>
                <a:cubicBezTo>
                  <a:pt x="1436" y="662"/>
                  <a:pt x="1436" y="662"/>
                  <a:pt x="1436" y="662"/>
                </a:cubicBezTo>
                <a:cubicBezTo>
                  <a:pt x="1440" y="662"/>
                  <a:pt x="1443" y="665"/>
                  <a:pt x="1443" y="669"/>
                </a:cubicBezTo>
                <a:cubicBezTo>
                  <a:pt x="1443" y="673"/>
                  <a:pt x="1440" y="677"/>
                  <a:pt x="1436" y="677"/>
                </a:cubicBezTo>
                <a:cubicBezTo>
                  <a:pt x="1287" y="677"/>
                  <a:pt x="1287" y="677"/>
                  <a:pt x="1287" y="677"/>
                </a:cubicBezTo>
                <a:cubicBezTo>
                  <a:pt x="1276" y="677"/>
                  <a:pt x="1266" y="686"/>
                  <a:pt x="1266" y="698"/>
                </a:cubicBezTo>
                <a:cubicBezTo>
                  <a:pt x="1266" y="710"/>
                  <a:pt x="1276" y="720"/>
                  <a:pt x="1287" y="720"/>
                </a:cubicBezTo>
                <a:cubicBezTo>
                  <a:pt x="1454" y="720"/>
                  <a:pt x="1454" y="720"/>
                  <a:pt x="1454" y="720"/>
                </a:cubicBezTo>
                <a:cubicBezTo>
                  <a:pt x="1458" y="720"/>
                  <a:pt x="1461" y="723"/>
                  <a:pt x="1461" y="727"/>
                </a:cubicBezTo>
                <a:cubicBezTo>
                  <a:pt x="1461" y="731"/>
                  <a:pt x="1458" y="734"/>
                  <a:pt x="1454" y="734"/>
                </a:cubicBezTo>
                <a:cubicBezTo>
                  <a:pt x="1321" y="734"/>
                  <a:pt x="1321" y="734"/>
                  <a:pt x="1321" y="734"/>
                </a:cubicBezTo>
                <a:cubicBezTo>
                  <a:pt x="1309" y="734"/>
                  <a:pt x="1300" y="744"/>
                  <a:pt x="1300" y="756"/>
                </a:cubicBezTo>
                <a:cubicBezTo>
                  <a:pt x="1300" y="768"/>
                  <a:pt x="1309" y="778"/>
                  <a:pt x="1321" y="778"/>
                </a:cubicBezTo>
                <a:cubicBezTo>
                  <a:pt x="1549" y="778"/>
                  <a:pt x="1549" y="778"/>
                  <a:pt x="1549" y="778"/>
                </a:cubicBezTo>
                <a:cubicBezTo>
                  <a:pt x="1553" y="778"/>
                  <a:pt x="1556" y="781"/>
                  <a:pt x="1556" y="785"/>
                </a:cubicBezTo>
                <a:cubicBezTo>
                  <a:pt x="1556" y="789"/>
                  <a:pt x="1553" y="792"/>
                  <a:pt x="1549" y="792"/>
                </a:cubicBezTo>
                <a:cubicBezTo>
                  <a:pt x="1455" y="792"/>
                  <a:pt x="1455" y="792"/>
                  <a:pt x="1455" y="792"/>
                </a:cubicBezTo>
                <a:cubicBezTo>
                  <a:pt x="1443" y="792"/>
                  <a:pt x="1434" y="802"/>
                  <a:pt x="1434" y="814"/>
                </a:cubicBezTo>
                <a:cubicBezTo>
                  <a:pt x="1434" y="826"/>
                  <a:pt x="1443" y="835"/>
                  <a:pt x="1455" y="835"/>
                </a:cubicBezTo>
                <a:cubicBezTo>
                  <a:pt x="1623" y="835"/>
                  <a:pt x="1623" y="835"/>
                  <a:pt x="1623" y="835"/>
                </a:cubicBezTo>
                <a:cubicBezTo>
                  <a:pt x="1635" y="835"/>
                  <a:pt x="1645" y="826"/>
                  <a:pt x="1645" y="814"/>
                </a:cubicBezTo>
                <a:cubicBezTo>
                  <a:pt x="1645" y="802"/>
                  <a:pt x="1635" y="792"/>
                  <a:pt x="1623" y="792"/>
                </a:cubicBezTo>
                <a:cubicBezTo>
                  <a:pt x="1607" y="792"/>
                  <a:pt x="1607" y="792"/>
                  <a:pt x="1607" y="792"/>
                </a:cubicBezTo>
                <a:cubicBezTo>
                  <a:pt x="1603" y="792"/>
                  <a:pt x="1600" y="789"/>
                  <a:pt x="1600" y="785"/>
                </a:cubicBezTo>
                <a:cubicBezTo>
                  <a:pt x="1600" y="781"/>
                  <a:pt x="1603" y="778"/>
                  <a:pt x="1607" y="778"/>
                </a:cubicBezTo>
                <a:cubicBezTo>
                  <a:pt x="1683" y="778"/>
                  <a:pt x="1683" y="778"/>
                  <a:pt x="1683" y="778"/>
                </a:cubicBezTo>
                <a:cubicBezTo>
                  <a:pt x="1687" y="778"/>
                  <a:pt x="1690" y="781"/>
                  <a:pt x="1690" y="785"/>
                </a:cubicBezTo>
                <a:cubicBezTo>
                  <a:pt x="1690" y="789"/>
                  <a:pt x="1687" y="792"/>
                  <a:pt x="1683" y="792"/>
                </a:cubicBezTo>
                <a:cubicBezTo>
                  <a:pt x="1673" y="792"/>
                  <a:pt x="1673" y="792"/>
                  <a:pt x="1673" y="792"/>
                </a:cubicBezTo>
                <a:cubicBezTo>
                  <a:pt x="1662" y="792"/>
                  <a:pt x="1652" y="802"/>
                  <a:pt x="1652" y="814"/>
                </a:cubicBezTo>
                <a:cubicBezTo>
                  <a:pt x="1652" y="826"/>
                  <a:pt x="1662" y="835"/>
                  <a:pt x="1673" y="835"/>
                </a:cubicBezTo>
                <a:cubicBezTo>
                  <a:pt x="1681" y="835"/>
                  <a:pt x="1681" y="835"/>
                  <a:pt x="1681" y="835"/>
                </a:cubicBezTo>
                <a:cubicBezTo>
                  <a:pt x="1693" y="835"/>
                  <a:pt x="1703" y="845"/>
                  <a:pt x="1703" y="857"/>
                </a:cubicBezTo>
                <a:cubicBezTo>
                  <a:pt x="1703" y="869"/>
                  <a:pt x="1693" y="879"/>
                  <a:pt x="1681" y="879"/>
                </a:cubicBezTo>
                <a:cubicBezTo>
                  <a:pt x="1550" y="879"/>
                  <a:pt x="1550" y="879"/>
                  <a:pt x="1550" y="879"/>
                </a:cubicBezTo>
                <a:cubicBezTo>
                  <a:pt x="1538" y="879"/>
                  <a:pt x="1529" y="889"/>
                  <a:pt x="1529" y="901"/>
                </a:cubicBezTo>
                <a:cubicBezTo>
                  <a:pt x="1529" y="913"/>
                  <a:pt x="1538" y="922"/>
                  <a:pt x="1550" y="922"/>
                </a:cubicBezTo>
                <a:cubicBezTo>
                  <a:pt x="1697" y="922"/>
                  <a:pt x="1697" y="922"/>
                  <a:pt x="1697" y="922"/>
                </a:cubicBezTo>
                <a:cubicBezTo>
                  <a:pt x="1701" y="922"/>
                  <a:pt x="1704" y="925"/>
                  <a:pt x="1704" y="929"/>
                </a:cubicBezTo>
                <a:cubicBezTo>
                  <a:pt x="1704" y="934"/>
                  <a:pt x="1701" y="937"/>
                  <a:pt x="1697" y="937"/>
                </a:cubicBezTo>
                <a:cubicBezTo>
                  <a:pt x="1504" y="937"/>
                  <a:pt x="1504" y="937"/>
                  <a:pt x="1504" y="937"/>
                </a:cubicBezTo>
                <a:cubicBezTo>
                  <a:pt x="1492" y="937"/>
                  <a:pt x="1482" y="946"/>
                  <a:pt x="1482" y="958"/>
                </a:cubicBezTo>
                <a:cubicBezTo>
                  <a:pt x="1482" y="970"/>
                  <a:pt x="1492" y="980"/>
                  <a:pt x="1504" y="980"/>
                </a:cubicBezTo>
                <a:cubicBezTo>
                  <a:pt x="1712" y="980"/>
                  <a:pt x="1712" y="980"/>
                  <a:pt x="1712" y="980"/>
                </a:cubicBezTo>
                <a:cubicBezTo>
                  <a:pt x="1716" y="980"/>
                  <a:pt x="1719" y="983"/>
                  <a:pt x="1719" y="987"/>
                </a:cubicBezTo>
                <a:cubicBezTo>
                  <a:pt x="1719" y="991"/>
                  <a:pt x="1716" y="995"/>
                  <a:pt x="1712" y="995"/>
                </a:cubicBezTo>
                <a:cubicBezTo>
                  <a:pt x="1505" y="995"/>
                  <a:pt x="1505" y="995"/>
                  <a:pt x="1505" y="995"/>
                </a:cubicBezTo>
                <a:cubicBezTo>
                  <a:pt x="1494" y="995"/>
                  <a:pt x="1484" y="1004"/>
                  <a:pt x="1484" y="1016"/>
                </a:cubicBezTo>
                <a:cubicBezTo>
                  <a:pt x="1484" y="1028"/>
                  <a:pt x="1494" y="1038"/>
                  <a:pt x="1505" y="1038"/>
                </a:cubicBezTo>
                <a:cubicBezTo>
                  <a:pt x="1693" y="1038"/>
                  <a:pt x="1693" y="1038"/>
                  <a:pt x="1693" y="1038"/>
                </a:cubicBezTo>
                <a:cubicBezTo>
                  <a:pt x="1697" y="1038"/>
                  <a:pt x="1701" y="1041"/>
                  <a:pt x="1701" y="1045"/>
                </a:cubicBezTo>
                <a:cubicBezTo>
                  <a:pt x="1701" y="1049"/>
                  <a:pt x="1697" y="1052"/>
                  <a:pt x="1693" y="1052"/>
                </a:cubicBezTo>
                <a:cubicBezTo>
                  <a:pt x="1635" y="1052"/>
                  <a:pt x="1635" y="1052"/>
                  <a:pt x="1635" y="1052"/>
                </a:cubicBezTo>
                <a:cubicBezTo>
                  <a:pt x="1623" y="1052"/>
                  <a:pt x="1613" y="1062"/>
                  <a:pt x="1613" y="1074"/>
                </a:cubicBezTo>
                <a:cubicBezTo>
                  <a:pt x="1613" y="1086"/>
                  <a:pt x="1623" y="1096"/>
                  <a:pt x="1635" y="1096"/>
                </a:cubicBezTo>
                <a:cubicBezTo>
                  <a:pt x="1658" y="1096"/>
                  <a:pt x="1658" y="1096"/>
                  <a:pt x="1658" y="1096"/>
                </a:cubicBezTo>
                <a:cubicBezTo>
                  <a:pt x="1662" y="1096"/>
                  <a:pt x="1665" y="1099"/>
                  <a:pt x="1665" y="1103"/>
                </a:cubicBezTo>
                <a:cubicBezTo>
                  <a:pt x="1665" y="1107"/>
                  <a:pt x="1662" y="1110"/>
                  <a:pt x="1658" y="1110"/>
                </a:cubicBezTo>
                <a:cubicBezTo>
                  <a:pt x="1650" y="1110"/>
                  <a:pt x="1650" y="1110"/>
                  <a:pt x="1650" y="1110"/>
                </a:cubicBezTo>
                <a:cubicBezTo>
                  <a:pt x="1630" y="1110"/>
                  <a:pt x="1614" y="1126"/>
                  <a:pt x="1614" y="1146"/>
                </a:cubicBezTo>
                <a:cubicBezTo>
                  <a:pt x="1614" y="1166"/>
                  <a:pt x="1630" y="1182"/>
                  <a:pt x="1650" y="1182"/>
                </a:cubicBezTo>
                <a:cubicBezTo>
                  <a:pt x="1789" y="1182"/>
                  <a:pt x="1789" y="1182"/>
                  <a:pt x="1789" y="1182"/>
                </a:cubicBezTo>
                <a:cubicBezTo>
                  <a:pt x="1801" y="1182"/>
                  <a:pt x="1811" y="1173"/>
                  <a:pt x="1811" y="1161"/>
                </a:cubicBezTo>
                <a:cubicBezTo>
                  <a:pt x="1811" y="1149"/>
                  <a:pt x="1801" y="1139"/>
                  <a:pt x="1789" y="1139"/>
                </a:cubicBezTo>
                <a:cubicBezTo>
                  <a:pt x="1766" y="1139"/>
                  <a:pt x="1766" y="1139"/>
                  <a:pt x="1766" y="1139"/>
                </a:cubicBezTo>
                <a:cubicBezTo>
                  <a:pt x="1762" y="1139"/>
                  <a:pt x="1759" y="1136"/>
                  <a:pt x="1759" y="1132"/>
                </a:cubicBezTo>
                <a:cubicBezTo>
                  <a:pt x="1759" y="1128"/>
                  <a:pt x="1762" y="1125"/>
                  <a:pt x="1766" y="1125"/>
                </a:cubicBezTo>
                <a:cubicBezTo>
                  <a:pt x="1824" y="1125"/>
                  <a:pt x="1824" y="1125"/>
                  <a:pt x="1824" y="1125"/>
                </a:cubicBezTo>
                <a:cubicBezTo>
                  <a:pt x="1836" y="1125"/>
                  <a:pt x="1846" y="1115"/>
                  <a:pt x="1846" y="1103"/>
                </a:cubicBezTo>
                <a:cubicBezTo>
                  <a:pt x="1846" y="1091"/>
                  <a:pt x="1836" y="1081"/>
                  <a:pt x="1824" y="1081"/>
                </a:cubicBezTo>
                <a:cubicBezTo>
                  <a:pt x="1797" y="1081"/>
                  <a:pt x="1797" y="1081"/>
                  <a:pt x="1797" y="1081"/>
                </a:cubicBezTo>
                <a:cubicBezTo>
                  <a:pt x="1793" y="1081"/>
                  <a:pt x="1790" y="1078"/>
                  <a:pt x="1790" y="1074"/>
                </a:cubicBezTo>
                <a:cubicBezTo>
                  <a:pt x="1790" y="1070"/>
                  <a:pt x="1793" y="1067"/>
                  <a:pt x="1797" y="1067"/>
                </a:cubicBezTo>
                <a:cubicBezTo>
                  <a:pt x="1843" y="1067"/>
                  <a:pt x="1843" y="1067"/>
                  <a:pt x="1843" y="1067"/>
                </a:cubicBezTo>
                <a:cubicBezTo>
                  <a:pt x="1855" y="1067"/>
                  <a:pt x="1864" y="1057"/>
                  <a:pt x="1864" y="1045"/>
                </a:cubicBezTo>
                <a:cubicBezTo>
                  <a:pt x="1864" y="1033"/>
                  <a:pt x="1855" y="1024"/>
                  <a:pt x="1843" y="1024"/>
                </a:cubicBezTo>
                <a:cubicBezTo>
                  <a:pt x="1791" y="1023"/>
                  <a:pt x="1791" y="1023"/>
                  <a:pt x="1791" y="1023"/>
                </a:cubicBezTo>
                <a:cubicBezTo>
                  <a:pt x="1787" y="1023"/>
                  <a:pt x="1784" y="1020"/>
                  <a:pt x="1784" y="1016"/>
                </a:cubicBezTo>
                <a:cubicBezTo>
                  <a:pt x="1784" y="1012"/>
                  <a:pt x="1787" y="1009"/>
                  <a:pt x="1791" y="1009"/>
                </a:cubicBezTo>
                <a:cubicBezTo>
                  <a:pt x="1876" y="1009"/>
                  <a:pt x="1876" y="1009"/>
                  <a:pt x="1876" y="1009"/>
                </a:cubicBezTo>
                <a:cubicBezTo>
                  <a:pt x="1945" y="1009"/>
                  <a:pt x="2002" y="955"/>
                  <a:pt x="2008" y="887"/>
                </a:cubicBezTo>
                <a:cubicBezTo>
                  <a:pt x="2015" y="884"/>
                  <a:pt x="2020" y="878"/>
                  <a:pt x="2020" y="870"/>
                </a:cubicBezTo>
                <a:cubicBezTo>
                  <a:pt x="2020" y="860"/>
                  <a:pt x="2011" y="851"/>
                  <a:pt x="2001" y="851"/>
                </a:cubicBezTo>
                <a:close/>
                <a:moveTo>
                  <a:pt x="868" y="358"/>
                </a:moveTo>
                <a:cubicBezTo>
                  <a:pt x="766" y="358"/>
                  <a:pt x="766" y="358"/>
                  <a:pt x="766" y="358"/>
                </a:cubicBezTo>
                <a:cubicBezTo>
                  <a:pt x="754" y="358"/>
                  <a:pt x="744" y="368"/>
                  <a:pt x="744" y="380"/>
                </a:cubicBezTo>
                <a:cubicBezTo>
                  <a:pt x="744" y="392"/>
                  <a:pt x="754" y="402"/>
                  <a:pt x="766" y="402"/>
                </a:cubicBezTo>
                <a:cubicBezTo>
                  <a:pt x="804" y="402"/>
                  <a:pt x="804" y="402"/>
                  <a:pt x="804" y="402"/>
                </a:cubicBezTo>
                <a:cubicBezTo>
                  <a:pt x="809" y="402"/>
                  <a:pt x="812" y="405"/>
                  <a:pt x="812" y="409"/>
                </a:cubicBezTo>
                <a:cubicBezTo>
                  <a:pt x="812" y="413"/>
                  <a:pt x="809" y="416"/>
                  <a:pt x="804" y="416"/>
                </a:cubicBezTo>
                <a:cubicBezTo>
                  <a:pt x="768" y="416"/>
                  <a:pt x="768" y="416"/>
                  <a:pt x="768" y="416"/>
                </a:cubicBezTo>
                <a:cubicBezTo>
                  <a:pt x="756" y="416"/>
                  <a:pt x="747" y="426"/>
                  <a:pt x="747" y="438"/>
                </a:cubicBezTo>
                <a:cubicBezTo>
                  <a:pt x="747" y="450"/>
                  <a:pt x="756" y="459"/>
                  <a:pt x="768" y="459"/>
                </a:cubicBezTo>
                <a:cubicBezTo>
                  <a:pt x="969" y="459"/>
                  <a:pt x="969" y="459"/>
                  <a:pt x="969" y="459"/>
                </a:cubicBezTo>
                <a:cubicBezTo>
                  <a:pt x="973" y="459"/>
                  <a:pt x="977" y="463"/>
                  <a:pt x="977" y="467"/>
                </a:cubicBezTo>
                <a:cubicBezTo>
                  <a:pt x="977" y="471"/>
                  <a:pt x="973" y="474"/>
                  <a:pt x="969" y="474"/>
                </a:cubicBezTo>
                <a:cubicBezTo>
                  <a:pt x="846" y="474"/>
                  <a:pt x="846" y="474"/>
                  <a:pt x="846" y="474"/>
                </a:cubicBezTo>
                <a:cubicBezTo>
                  <a:pt x="834" y="474"/>
                  <a:pt x="824" y="484"/>
                  <a:pt x="824" y="496"/>
                </a:cubicBezTo>
                <a:cubicBezTo>
                  <a:pt x="824" y="507"/>
                  <a:pt x="834" y="517"/>
                  <a:pt x="846" y="517"/>
                </a:cubicBezTo>
                <a:cubicBezTo>
                  <a:pt x="972" y="517"/>
                  <a:pt x="972" y="517"/>
                  <a:pt x="972" y="517"/>
                </a:cubicBezTo>
                <a:cubicBezTo>
                  <a:pt x="976" y="517"/>
                  <a:pt x="979" y="520"/>
                  <a:pt x="979" y="524"/>
                </a:cubicBezTo>
                <a:cubicBezTo>
                  <a:pt x="979" y="529"/>
                  <a:pt x="976" y="532"/>
                  <a:pt x="972" y="532"/>
                </a:cubicBezTo>
                <a:cubicBezTo>
                  <a:pt x="805" y="532"/>
                  <a:pt x="805" y="532"/>
                  <a:pt x="805" y="532"/>
                </a:cubicBezTo>
                <a:cubicBezTo>
                  <a:pt x="793" y="532"/>
                  <a:pt x="783" y="541"/>
                  <a:pt x="783" y="553"/>
                </a:cubicBezTo>
                <a:cubicBezTo>
                  <a:pt x="783" y="565"/>
                  <a:pt x="793" y="575"/>
                  <a:pt x="805" y="575"/>
                </a:cubicBezTo>
                <a:cubicBezTo>
                  <a:pt x="860" y="575"/>
                  <a:pt x="860" y="575"/>
                  <a:pt x="860" y="575"/>
                </a:cubicBezTo>
                <a:cubicBezTo>
                  <a:pt x="864" y="575"/>
                  <a:pt x="867" y="578"/>
                  <a:pt x="867" y="582"/>
                </a:cubicBezTo>
                <a:cubicBezTo>
                  <a:pt x="867" y="586"/>
                  <a:pt x="864" y="590"/>
                  <a:pt x="860" y="590"/>
                </a:cubicBezTo>
                <a:cubicBezTo>
                  <a:pt x="805" y="590"/>
                  <a:pt x="805" y="590"/>
                  <a:pt x="805" y="590"/>
                </a:cubicBezTo>
                <a:cubicBezTo>
                  <a:pt x="793" y="590"/>
                  <a:pt x="783" y="599"/>
                  <a:pt x="783" y="611"/>
                </a:cubicBezTo>
                <a:cubicBezTo>
                  <a:pt x="783" y="623"/>
                  <a:pt x="793" y="633"/>
                  <a:pt x="805" y="633"/>
                </a:cubicBezTo>
                <a:cubicBezTo>
                  <a:pt x="1011" y="633"/>
                  <a:pt x="1011" y="633"/>
                  <a:pt x="1011" y="633"/>
                </a:cubicBezTo>
                <a:cubicBezTo>
                  <a:pt x="1015" y="633"/>
                  <a:pt x="1018" y="636"/>
                  <a:pt x="1018" y="640"/>
                </a:cubicBezTo>
                <a:cubicBezTo>
                  <a:pt x="1018" y="644"/>
                  <a:pt x="1015" y="647"/>
                  <a:pt x="1011" y="647"/>
                </a:cubicBezTo>
                <a:cubicBezTo>
                  <a:pt x="763" y="647"/>
                  <a:pt x="763" y="647"/>
                  <a:pt x="763" y="647"/>
                </a:cubicBezTo>
                <a:cubicBezTo>
                  <a:pt x="751" y="647"/>
                  <a:pt x="741" y="657"/>
                  <a:pt x="741" y="669"/>
                </a:cubicBezTo>
                <a:cubicBezTo>
                  <a:pt x="741" y="681"/>
                  <a:pt x="751" y="691"/>
                  <a:pt x="763" y="691"/>
                </a:cubicBezTo>
                <a:cubicBezTo>
                  <a:pt x="1046" y="691"/>
                  <a:pt x="1046" y="691"/>
                  <a:pt x="1046" y="691"/>
                </a:cubicBezTo>
                <a:cubicBezTo>
                  <a:pt x="1050" y="691"/>
                  <a:pt x="1054" y="694"/>
                  <a:pt x="1054" y="698"/>
                </a:cubicBezTo>
                <a:cubicBezTo>
                  <a:pt x="1054" y="702"/>
                  <a:pt x="1050" y="705"/>
                  <a:pt x="1046" y="705"/>
                </a:cubicBezTo>
                <a:cubicBezTo>
                  <a:pt x="791" y="705"/>
                  <a:pt x="791" y="705"/>
                  <a:pt x="791" y="705"/>
                </a:cubicBezTo>
                <a:cubicBezTo>
                  <a:pt x="779" y="705"/>
                  <a:pt x="770" y="715"/>
                  <a:pt x="770" y="727"/>
                </a:cubicBezTo>
                <a:cubicBezTo>
                  <a:pt x="770" y="739"/>
                  <a:pt x="779" y="748"/>
                  <a:pt x="791" y="748"/>
                </a:cubicBezTo>
                <a:cubicBezTo>
                  <a:pt x="1104" y="748"/>
                  <a:pt x="1104" y="748"/>
                  <a:pt x="1104" y="748"/>
                </a:cubicBezTo>
                <a:cubicBezTo>
                  <a:pt x="1108" y="748"/>
                  <a:pt x="1111" y="752"/>
                  <a:pt x="1111" y="756"/>
                </a:cubicBezTo>
                <a:cubicBezTo>
                  <a:pt x="1111" y="760"/>
                  <a:pt x="1108" y="763"/>
                  <a:pt x="1104" y="763"/>
                </a:cubicBezTo>
                <a:cubicBezTo>
                  <a:pt x="905" y="763"/>
                  <a:pt x="905" y="763"/>
                  <a:pt x="905" y="763"/>
                </a:cubicBezTo>
                <a:cubicBezTo>
                  <a:pt x="893" y="763"/>
                  <a:pt x="883" y="773"/>
                  <a:pt x="883" y="785"/>
                </a:cubicBezTo>
                <a:cubicBezTo>
                  <a:pt x="883" y="797"/>
                  <a:pt x="893" y="806"/>
                  <a:pt x="905" y="806"/>
                </a:cubicBezTo>
                <a:cubicBezTo>
                  <a:pt x="1049" y="806"/>
                  <a:pt x="1049" y="806"/>
                  <a:pt x="1049" y="806"/>
                </a:cubicBezTo>
                <a:cubicBezTo>
                  <a:pt x="1053" y="806"/>
                  <a:pt x="1057" y="810"/>
                  <a:pt x="1057" y="814"/>
                </a:cubicBezTo>
                <a:cubicBezTo>
                  <a:pt x="1057" y="818"/>
                  <a:pt x="1053" y="821"/>
                  <a:pt x="1049" y="821"/>
                </a:cubicBezTo>
                <a:cubicBezTo>
                  <a:pt x="914" y="821"/>
                  <a:pt x="914" y="821"/>
                  <a:pt x="914" y="821"/>
                </a:cubicBezTo>
                <a:cubicBezTo>
                  <a:pt x="902" y="821"/>
                  <a:pt x="892" y="831"/>
                  <a:pt x="892" y="842"/>
                </a:cubicBezTo>
                <a:cubicBezTo>
                  <a:pt x="892" y="854"/>
                  <a:pt x="902" y="864"/>
                  <a:pt x="914" y="864"/>
                </a:cubicBezTo>
                <a:cubicBezTo>
                  <a:pt x="1053" y="864"/>
                  <a:pt x="1053" y="864"/>
                  <a:pt x="1053" y="864"/>
                </a:cubicBezTo>
                <a:cubicBezTo>
                  <a:pt x="1057" y="864"/>
                  <a:pt x="1061" y="867"/>
                  <a:pt x="1061" y="871"/>
                </a:cubicBezTo>
                <a:cubicBezTo>
                  <a:pt x="1061" y="875"/>
                  <a:pt x="1057" y="879"/>
                  <a:pt x="1053" y="879"/>
                </a:cubicBezTo>
                <a:cubicBezTo>
                  <a:pt x="919" y="879"/>
                  <a:pt x="919" y="879"/>
                  <a:pt x="919" y="879"/>
                </a:cubicBezTo>
                <a:cubicBezTo>
                  <a:pt x="907" y="879"/>
                  <a:pt x="898" y="888"/>
                  <a:pt x="898" y="900"/>
                </a:cubicBezTo>
                <a:cubicBezTo>
                  <a:pt x="898" y="912"/>
                  <a:pt x="907" y="922"/>
                  <a:pt x="919" y="922"/>
                </a:cubicBezTo>
                <a:cubicBezTo>
                  <a:pt x="1017" y="922"/>
                  <a:pt x="1017" y="922"/>
                  <a:pt x="1017" y="922"/>
                </a:cubicBezTo>
                <a:cubicBezTo>
                  <a:pt x="1021" y="922"/>
                  <a:pt x="1024" y="925"/>
                  <a:pt x="1024" y="929"/>
                </a:cubicBezTo>
                <a:cubicBezTo>
                  <a:pt x="1024" y="933"/>
                  <a:pt x="1021" y="936"/>
                  <a:pt x="1017" y="936"/>
                </a:cubicBezTo>
                <a:cubicBezTo>
                  <a:pt x="941" y="936"/>
                  <a:pt x="941" y="936"/>
                  <a:pt x="941" y="936"/>
                </a:cubicBezTo>
                <a:cubicBezTo>
                  <a:pt x="929" y="936"/>
                  <a:pt x="919" y="946"/>
                  <a:pt x="919" y="958"/>
                </a:cubicBezTo>
                <a:cubicBezTo>
                  <a:pt x="919" y="970"/>
                  <a:pt x="929" y="980"/>
                  <a:pt x="941" y="980"/>
                </a:cubicBezTo>
                <a:cubicBezTo>
                  <a:pt x="979" y="980"/>
                  <a:pt x="979" y="980"/>
                  <a:pt x="979" y="980"/>
                </a:cubicBezTo>
                <a:cubicBezTo>
                  <a:pt x="983" y="980"/>
                  <a:pt x="986" y="983"/>
                  <a:pt x="986" y="987"/>
                </a:cubicBezTo>
                <a:cubicBezTo>
                  <a:pt x="986" y="991"/>
                  <a:pt x="983" y="994"/>
                  <a:pt x="979" y="994"/>
                </a:cubicBezTo>
                <a:cubicBezTo>
                  <a:pt x="976" y="994"/>
                  <a:pt x="976" y="994"/>
                  <a:pt x="976" y="994"/>
                </a:cubicBezTo>
                <a:cubicBezTo>
                  <a:pt x="956" y="994"/>
                  <a:pt x="940" y="1010"/>
                  <a:pt x="940" y="1030"/>
                </a:cubicBezTo>
                <a:cubicBezTo>
                  <a:pt x="940" y="1050"/>
                  <a:pt x="956" y="1066"/>
                  <a:pt x="976" y="1066"/>
                </a:cubicBezTo>
                <a:cubicBezTo>
                  <a:pt x="1017" y="1066"/>
                  <a:pt x="1017" y="1066"/>
                  <a:pt x="1017" y="1066"/>
                </a:cubicBezTo>
                <a:cubicBezTo>
                  <a:pt x="1029" y="1066"/>
                  <a:pt x="1039" y="1076"/>
                  <a:pt x="1039" y="1088"/>
                </a:cubicBezTo>
                <a:cubicBezTo>
                  <a:pt x="1039" y="1100"/>
                  <a:pt x="1029" y="1110"/>
                  <a:pt x="1017" y="1110"/>
                </a:cubicBezTo>
                <a:cubicBezTo>
                  <a:pt x="443" y="1110"/>
                  <a:pt x="443" y="1110"/>
                  <a:pt x="443" y="1110"/>
                </a:cubicBezTo>
                <a:cubicBezTo>
                  <a:pt x="439" y="1110"/>
                  <a:pt x="436" y="1107"/>
                  <a:pt x="436" y="1103"/>
                </a:cubicBezTo>
                <a:cubicBezTo>
                  <a:pt x="436" y="1099"/>
                  <a:pt x="439" y="1095"/>
                  <a:pt x="443" y="1095"/>
                </a:cubicBezTo>
                <a:cubicBezTo>
                  <a:pt x="472" y="1095"/>
                  <a:pt x="472" y="1095"/>
                  <a:pt x="472" y="1095"/>
                </a:cubicBezTo>
                <a:cubicBezTo>
                  <a:pt x="484" y="1095"/>
                  <a:pt x="493" y="1086"/>
                  <a:pt x="493" y="1074"/>
                </a:cubicBezTo>
                <a:cubicBezTo>
                  <a:pt x="493" y="1062"/>
                  <a:pt x="484" y="1052"/>
                  <a:pt x="472" y="1052"/>
                </a:cubicBezTo>
                <a:cubicBezTo>
                  <a:pt x="443" y="1052"/>
                  <a:pt x="443" y="1052"/>
                  <a:pt x="443" y="1052"/>
                </a:cubicBezTo>
                <a:cubicBezTo>
                  <a:pt x="439" y="1052"/>
                  <a:pt x="436" y="1049"/>
                  <a:pt x="436" y="1045"/>
                </a:cubicBezTo>
                <a:cubicBezTo>
                  <a:pt x="436" y="1041"/>
                  <a:pt x="439" y="1037"/>
                  <a:pt x="443" y="1037"/>
                </a:cubicBezTo>
                <a:cubicBezTo>
                  <a:pt x="495" y="1037"/>
                  <a:pt x="495" y="1037"/>
                  <a:pt x="495" y="1037"/>
                </a:cubicBezTo>
                <a:cubicBezTo>
                  <a:pt x="507" y="1037"/>
                  <a:pt x="517" y="1028"/>
                  <a:pt x="517" y="1016"/>
                </a:cubicBezTo>
                <a:cubicBezTo>
                  <a:pt x="517" y="1004"/>
                  <a:pt x="507" y="994"/>
                  <a:pt x="495" y="994"/>
                </a:cubicBezTo>
                <a:cubicBezTo>
                  <a:pt x="438" y="994"/>
                  <a:pt x="438" y="994"/>
                  <a:pt x="438" y="994"/>
                </a:cubicBezTo>
                <a:cubicBezTo>
                  <a:pt x="434" y="994"/>
                  <a:pt x="431" y="991"/>
                  <a:pt x="431" y="987"/>
                </a:cubicBezTo>
                <a:cubicBezTo>
                  <a:pt x="431" y="983"/>
                  <a:pt x="434" y="980"/>
                  <a:pt x="438" y="980"/>
                </a:cubicBezTo>
                <a:cubicBezTo>
                  <a:pt x="551" y="980"/>
                  <a:pt x="551" y="980"/>
                  <a:pt x="551" y="980"/>
                </a:cubicBezTo>
                <a:cubicBezTo>
                  <a:pt x="563" y="980"/>
                  <a:pt x="572" y="970"/>
                  <a:pt x="572" y="958"/>
                </a:cubicBezTo>
                <a:cubicBezTo>
                  <a:pt x="572" y="946"/>
                  <a:pt x="563" y="936"/>
                  <a:pt x="551" y="936"/>
                </a:cubicBezTo>
                <a:cubicBezTo>
                  <a:pt x="446" y="936"/>
                  <a:pt x="446" y="936"/>
                  <a:pt x="446" y="936"/>
                </a:cubicBezTo>
                <a:cubicBezTo>
                  <a:pt x="442" y="936"/>
                  <a:pt x="439" y="933"/>
                  <a:pt x="439" y="929"/>
                </a:cubicBezTo>
                <a:cubicBezTo>
                  <a:pt x="439" y="925"/>
                  <a:pt x="442" y="922"/>
                  <a:pt x="446" y="922"/>
                </a:cubicBezTo>
                <a:cubicBezTo>
                  <a:pt x="593" y="922"/>
                  <a:pt x="593" y="922"/>
                  <a:pt x="593" y="922"/>
                </a:cubicBezTo>
                <a:cubicBezTo>
                  <a:pt x="605" y="922"/>
                  <a:pt x="614" y="912"/>
                  <a:pt x="614" y="900"/>
                </a:cubicBezTo>
                <a:cubicBezTo>
                  <a:pt x="614" y="888"/>
                  <a:pt x="605" y="879"/>
                  <a:pt x="593" y="879"/>
                </a:cubicBezTo>
                <a:cubicBezTo>
                  <a:pt x="417" y="879"/>
                  <a:pt x="417" y="879"/>
                  <a:pt x="417" y="879"/>
                </a:cubicBezTo>
                <a:cubicBezTo>
                  <a:pt x="413" y="879"/>
                  <a:pt x="410" y="875"/>
                  <a:pt x="410" y="871"/>
                </a:cubicBezTo>
                <a:cubicBezTo>
                  <a:pt x="410" y="867"/>
                  <a:pt x="413" y="864"/>
                  <a:pt x="417" y="864"/>
                </a:cubicBezTo>
                <a:cubicBezTo>
                  <a:pt x="607" y="864"/>
                  <a:pt x="607" y="864"/>
                  <a:pt x="607" y="864"/>
                </a:cubicBezTo>
                <a:cubicBezTo>
                  <a:pt x="619" y="864"/>
                  <a:pt x="629" y="854"/>
                  <a:pt x="629" y="842"/>
                </a:cubicBezTo>
                <a:cubicBezTo>
                  <a:pt x="629" y="831"/>
                  <a:pt x="619" y="821"/>
                  <a:pt x="607" y="821"/>
                </a:cubicBezTo>
                <a:cubicBezTo>
                  <a:pt x="377" y="821"/>
                  <a:pt x="377" y="821"/>
                  <a:pt x="377" y="821"/>
                </a:cubicBezTo>
                <a:cubicBezTo>
                  <a:pt x="373" y="821"/>
                  <a:pt x="370" y="818"/>
                  <a:pt x="370" y="814"/>
                </a:cubicBezTo>
                <a:cubicBezTo>
                  <a:pt x="370" y="810"/>
                  <a:pt x="373" y="806"/>
                  <a:pt x="377" y="806"/>
                </a:cubicBezTo>
                <a:cubicBezTo>
                  <a:pt x="529" y="806"/>
                  <a:pt x="529" y="806"/>
                  <a:pt x="529" y="806"/>
                </a:cubicBezTo>
                <a:cubicBezTo>
                  <a:pt x="541" y="806"/>
                  <a:pt x="551" y="797"/>
                  <a:pt x="551" y="785"/>
                </a:cubicBezTo>
                <a:cubicBezTo>
                  <a:pt x="551" y="773"/>
                  <a:pt x="541" y="763"/>
                  <a:pt x="529" y="763"/>
                </a:cubicBezTo>
                <a:cubicBezTo>
                  <a:pt x="337" y="763"/>
                  <a:pt x="337" y="763"/>
                  <a:pt x="337" y="763"/>
                </a:cubicBezTo>
                <a:cubicBezTo>
                  <a:pt x="333" y="763"/>
                  <a:pt x="330" y="760"/>
                  <a:pt x="330" y="756"/>
                </a:cubicBezTo>
                <a:cubicBezTo>
                  <a:pt x="330" y="752"/>
                  <a:pt x="333" y="748"/>
                  <a:pt x="337" y="748"/>
                </a:cubicBezTo>
                <a:cubicBezTo>
                  <a:pt x="353" y="748"/>
                  <a:pt x="353" y="748"/>
                  <a:pt x="353" y="748"/>
                </a:cubicBezTo>
                <a:cubicBezTo>
                  <a:pt x="365" y="748"/>
                  <a:pt x="375" y="739"/>
                  <a:pt x="375" y="727"/>
                </a:cubicBezTo>
                <a:cubicBezTo>
                  <a:pt x="375" y="715"/>
                  <a:pt x="365" y="705"/>
                  <a:pt x="353" y="705"/>
                </a:cubicBezTo>
                <a:cubicBezTo>
                  <a:pt x="273" y="705"/>
                  <a:pt x="273" y="705"/>
                  <a:pt x="273" y="705"/>
                </a:cubicBezTo>
                <a:cubicBezTo>
                  <a:pt x="269" y="705"/>
                  <a:pt x="266" y="702"/>
                  <a:pt x="266" y="698"/>
                </a:cubicBezTo>
                <a:cubicBezTo>
                  <a:pt x="266" y="694"/>
                  <a:pt x="269" y="691"/>
                  <a:pt x="273" y="691"/>
                </a:cubicBezTo>
                <a:cubicBezTo>
                  <a:pt x="276" y="691"/>
                  <a:pt x="276" y="691"/>
                  <a:pt x="276" y="691"/>
                </a:cubicBezTo>
                <a:cubicBezTo>
                  <a:pt x="288" y="691"/>
                  <a:pt x="297" y="681"/>
                  <a:pt x="297" y="669"/>
                </a:cubicBezTo>
                <a:cubicBezTo>
                  <a:pt x="297" y="657"/>
                  <a:pt x="288" y="647"/>
                  <a:pt x="276" y="647"/>
                </a:cubicBezTo>
                <a:cubicBezTo>
                  <a:pt x="236" y="647"/>
                  <a:pt x="236" y="647"/>
                  <a:pt x="236" y="647"/>
                </a:cubicBezTo>
                <a:cubicBezTo>
                  <a:pt x="232" y="647"/>
                  <a:pt x="229" y="644"/>
                  <a:pt x="229" y="640"/>
                </a:cubicBezTo>
                <a:cubicBezTo>
                  <a:pt x="229" y="636"/>
                  <a:pt x="232" y="633"/>
                  <a:pt x="236" y="633"/>
                </a:cubicBezTo>
                <a:cubicBezTo>
                  <a:pt x="266" y="633"/>
                  <a:pt x="266" y="633"/>
                  <a:pt x="266" y="633"/>
                </a:cubicBezTo>
                <a:cubicBezTo>
                  <a:pt x="278" y="633"/>
                  <a:pt x="288" y="623"/>
                  <a:pt x="288" y="611"/>
                </a:cubicBezTo>
                <a:cubicBezTo>
                  <a:pt x="288" y="599"/>
                  <a:pt x="278" y="590"/>
                  <a:pt x="266" y="590"/>
                </a:cubicBezTo>
                <a:cubicBezTo>
                  <a:pt x="190" y="590"/>
                  <a:pt x="190" y="590"/>
                  <a:pt x="190" y="590"/>
                </a:cubicBezTo>
                <a:cubicBezTo>
                  <a:pt x="186" y="590"/>
                  <a:pt x="182" y="586"/>
                  <a:pt x="182" y="582"/>
                </a:cubicBezTo>
                <a:cubicBezTo>
                  <a:pt x="182" y="578"/>
                  <a:pt x="186" y="575"/>
                  <a:pt x="190" y="575"/>
                </a:cubicBezTo>
                <a:cubicBezTo>
                  <a:pt x="381" y="575"/>
                  <a:pt x="381" y="575"/>
                  <a:pt x="381" y="575"/>
                </a:cubicBezTo>
                <a:cubicBezTo>
                  <a:pt x="393" y="575"/>
                  <a:pt x="402" y="565"/>
                  <a:pt x="402" y="553"/>
                </a:cubicBezTo>
                <a:cubicBezTo>
                  <a:pt x="402" y="541"/>
                  <a:pt x="393" y="532"/>
                  <a:pt x="381" y="532"/>
                </a:cubicBezTo>
                <a:cubicBezTo>
                  <a:pt x="162" y="532"/>
                  <a:pt x="162" y="532"/>
                  <a:pt x="162" y="532"/>
                </a:cubicBezTo>
                <a:cubicBezTo>
                  <a:pt x="158" y="532"/>
                  <a:pt x="154" y="529"/>
                  <a:pt x="154" y="524"/>
                </a:cubicBezTo>
                <a:cubicBezTo>
                  <a:pt x="154" y="520"/>
                  <a:pt x="158" y="517"/>
                  <a:pt x="162" y="517"/>
                </a:cubicBezTo>
                <a:cubicBezTo>
                  <a:pt x="433" y="517"/>
                  <a:pt x="433" y="517"/>
                  <a:pt x="433" y="517"/>
                </a:cubicBezTo>
                <a:cubicBezTo>
                  <a:pt x="445" y="517"/>
                  <a:pt x="454" y="507"/>
                  <a:pt x="454" y="496"/>
                </a:cubicBezTo>
                <a:cubicBezTo>
                  <a:pt x="454" y="484"/>
                  <a:pt x="445" y="474"/>
                  <a:pt x="433" y="474"/>
                </a:cubicBezTo>
                <a:cubicBezTo>
                  <a:pt x="180" y="474"/>
                  <a:pt x="180" y="474"/>
                  <a:pt x="180" y="474"/>
                </a:cubicBezTo>
                <a:cubicBezTo>
                  <a:pt x="176" y="474"/>
                  <a:pt x="173" y="471"/>
                  <a:pt x="173" y="467"/>
                </a:cubicBezTo>
                <a:cubicBezTo>
                  <a:pt x="173" y="463"/>
                  <a:pt x="176" y="459"/>
                  <a:pt x="180" y="459"/>
                </a:cubicBezTo>
                <a:cubicBezTo>
                  <a:pt x="518" y="459"/>
                  <a:pt x="518" y="459"/>
                  <a:pt x="518" y="459"/>
                </a:cubicBezTo>
                <a:cubicBezTo>
                  <a:pt x="530" y="459"/>
                  <a:pt x="540" y="450"/>
                  <a:pt x="540" y="438"/>
                </a:cubicBezTo>
                <a:cubicBezTo>
                  <a:pt x="540" y="426"/>
                  <a:pt x="530" y="416"/>
                  <a:pt x="518" y="416"/>
                </a:cubicBezTo>
                <a:cubicBezTo>
                  <a:pt x="164" y="416"/>
                  <a:pt x="164" y="416"/>
                  <a:pt x="164" y="416"/>
                </a:cubicBezTo>
                <a:cubicBezTo>
                  <a:pt x="160" y="416"/>
                  <a:pt x="156" y="413"/>
                  <a:pt x="156" y="409"/>
                </a:cubicBezTo>
                <a:cubicBezTo>
                  <a:pt x="156" y="405"/>
                  <a:pt x="160" y="402"/>
                  <a:pt x="164" y="402"/>
                </a:cubicBezTo>
                <a:cubicBezTo>
                  <a:pt x="522" y="402"/>
                  <a:pt x="522" y="402"/>
                  <a:pt x="522" y="402"/>
                </a:cubicBezTo>
                <a:cubicBezTo>
                  <a:pt x="534" y="402"/>
                  <a:pt x="544" y="392"/>
                  <a:pt x="544" y="380"/>
                </a:cubicBezTo>
                <a:cubicBezTo>
                  <a:pt x="544" y="378"/>
                  <a:pt x="543" y="375"/>
                  <a:pt x="543" y="373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36" y="373"/>
                  <a:pt x="646" y="363"/>
                  <a:pt x="646" y="351"/>
                </a:cubicBezTo>
                <a:cubicBezTo>
                  <a:pt x="646" y="339"/>
                  <a:pt x="636" y="330"/>
                  <a:pt x="625" y="330"/>
                </a:cubicBezTo>
                <a:cubicBezTo>
                  <a:pt x="601" y="330"/>
                  <a:pt x="601" y="330"/>
                  <a:pt x="601" y="330"/>
                </a:cubicBezTo>
                <a:cubicBezTo>
                  <a:pt x="597" y="330"/>
                  <a:pt x="594" y="326"/>
                  <a:pt x="594" y="322"/>
                </a:cubicBezTo>
                <a:cubicBezTo>
                  <a:pt x="594" y="318"/>
                  <a:pt x="597" y="315"/>
                  <a:pt x="601" y="315"/>
                </a:cubicBezTo>
                <a:cubicBezTo>
                  <a:pt x="721" y="315"/>
                  <a:pt x="721" y="315"/>
                  <a:pt x="721" y="315"/>
                </a:cubicBezTo>
                <a:cubicBezTo>
                  <a:pt x="733" y="315"/>
                  <a:pt x="743" y="305"/>
                  <a:pt x="743" y="294"/>
                </a:cubicBezTo>
                <a:cubicBezTo>
                  <a:pt x="743" y="282"/>
                  <a:pt x="733" y="272"/>
                  <a:pt x="721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596" y="272"/>
                  <a:pt x="593" y="269"/>
                  <a:pt x="593" y="265"/>
                </a:cubicBezTo>
                <a:cubicBezTo>
                  <a:pt x="593" y="261"/>
                  <a:pt x="596" y="257"/>
                  <a:pt x="600" y="257"/>
                </a:cubicBezTo>
                <a:cubicBezTo>
                  <a:pt x="734" y="257"/>
                  <a:pt x="734" y="257"/>
                  <a:pt x="734" y="257"/>
                </a:cubicBezTo>
                <a:cubicBezTo>
                  <a:pt x="746" y="257"/>
                  <a:pt x="756" y="248"/>
                  <a:pt x="756" y="236"/>
                </a:cubicBezTo>
                <a:cubicBezTo>
                  <a:pt x="756" y="224"/>
                  <a:pt x="746" y="214"/>
                  <a:pt x="734" y="214"/>
                </a:cubicBezTo>
                <a:cubicBezTo>
                  <a:pt x="581" y="214"/>
                  <a:pt x="581" y="214"/>
                  <a:pt x="581" y="214"/>
                </a:cubicBezTo>
                <a:cubicBezTo>
                  <a:pt x="577" y="214"/>
                  <a:pt x="573" y="211"/>
                  <a:pt x="573" y="207"/>
                </a:cubicBezTo>
                <a:cubicBezTo>
                  <a:pt x="573" y="203"/>
                  <a:pt x="577" y="200"/>
                  <a:pt x="581" y="200"/>
                </a:cubicBezTo>
                <a:cubicBezTo>
                  <a:pt x="749" y="200"/>
                  <a:pt x="749" y="200"/>
                  <a:pt x="749" y="200"/>
                </a:cubicBezTo>
                <a:cubicBezTo>
                  <a:pt x="760" y="200"/>
                  <a:pt x="770" y="190"/>
                  <a:pt x="770" y="178"/>
                </a:cubicBezTo>
                <a:cubicBezTo>
                  <a:pt x="770" y="166"/>
                  <a:pt x="760" y="156"/>
                  <a:pt x="749" y="156"/>
                </a:cubicBezTo>
                <a:cubicBezTo>
                  <a:pt x="561" y="156"/>
                  <a:pt x="561" y="156"/>
                  <a:pt x="561" y="156"/>
                </a:cubicBezTo>
                <a:cubicBezTo>
                  <a:pt x="557" y="156"/>
                  <a:pt x="554" y="153"/>
                  <a:pt x="554" y="149"/>
                </a:cubicBezTo>
                <a:cubicBezTo>
                  <a:pt x="554" y="145"/>
                  <a:pt x="557" y="142"/>
                  <a:pt x="561" y="142"/>
                </a:cubicBezTo>
                <a:cubicBezTo>
                  <a:pt x="754" y="142"/>
                  <a:pt x="754" y="142"/>
                  <a:pt x="754" y="142"/>
                </a:cubicBezTo>
                <a:cubicBezTo>
                  <a:pt x="766" y="142"/>
                  <a:pt x="776" y="132"/>
                  <a:pt x="776" y="120"/>
                </a:cubicBezTo>
                <a:cubicBezTo>
                  <a:pt x="776" y="108"/>
                  <a:pt x="766" y="99"/>
                  <a:pt x="754" y="99"/>
                </a:cubicBezTo>
                <a:cubicBezTo>
                  <a:pt x="622" y="99"/>
                  <a:pt x="622" y="99"/>
                  <a:pt x="622" y="99"/>
                </a:cubicBezTo>
                <a:cubicBezTo>
                  <a:pt x="618" y="99"/>
                  <a:pt x="614" y="95"/>
                  <a:pt x="614" y="91"/>
                </a:cubicBezTo>
                <a:cubicBezTo>
                  <a:pt x="614" y="87"/>
                  <a:pt x="618" y="84"/>
                  <a:pt x="622" y="84"/>
                </a:cubicBezTo>
                <a:cubicBezTo>
                  <a:pt x="1237" y="84"/>
                  <a:pt x="1237" y="84"/>
                  <a:pt x="1237" y="84"/>
                </a:cubicBezTo>
                <a:cubicBezTo>
                  <a:pt x="1241" y="84"/>
                  <a:pt x="1244" y="87"/>
                  <a:pt x="1244" y="91"/>
                </a:cubicBezTo>
                <a:cubicBezTo>
                  <a:pt x="1244" y="95"/>
                  <a:pt x="1241" y="99"/>
                  <a:pt x="1237" y="99"/>
                </a:cubicBezTo>
                <a:cubicBezTo>
                  <a:pt x="1225" y="99"/>
                  <a:pt x="1225" y="99"/>
                  <a:pt x="1225" y="99"/>
                </a:cubicBezTo>
                <a:cubicBezTo>
                  <a:pt x="1213" y="99"/>
                  <a:pt x="1203" y="108"/>
                  <a:pt x="1203" y="120"/>
                </a:cubicBezTo>
                <a:cubicBezTo>
                  <a:pt x="1203" y="132"/>
                  <a:pt x="1213" y="142"/>
                  <a:pt x="1225" y="142"/>
                </a:cubicBezTo>
                <a:cubicBezTo>
                  <a:pt x="1693" y="142"/>
                  <a:pt x="1693" y="142"/>
                  <a:pt x="1693" y="142"/>
                </a:cubicBezTo>
                <a:cubicBezTo>
                  <a:pt x="1697" y="142"/>
                  <a:pt x="1701" y="145"/>
                  <a:pt x="1701" y="149"/>
                </a:cubicBezTo>
                <a:cubicBezTo>
                  <a:pt x="1701" y="153"/>
                  <a:pt x="1697" y="156"/>
                  <a:pt x="1693" y="156"/>
                </a:cubicBezTo>
                <a:cubicBezTo>
                  <a:pt x="1075" y="156"/>
                  <a:pt x="1075" y="156"/>
                  <a:pt x="1075" y="156"/>
                </a:cubicBezTo>
                <a:cubicBezTo>
                  <a:pt x="1063" y="156"/>
                  <a:pt x="1054" y="166"/>
                  <a:pt x="1054" y="178"/>
                </a:cubicBezTo>
                <a:cubicBezTo>
                  <a:pt x="1054" y="190"/>
                  <a:pt x="1063" y="200"/>
                  <a:pt x="1075" y="200"/>
                </a:cubicBezTo>
                <a:cubicBezTo>
                  <a:pt x="1686" y="200"/>
                  <a:pt x="1686" y="200"/>
                  <a:pt x="1686" y="200"/>
                </a:cubicBezTo>
                <a:cubicBezTo>
                  <a:pt x="1690" y="200"/>
                  <a:pt x="1693" y="203"/>
                  <a:pt x="1693" y="207"/>
                </a:cubicBezTo>
                <a:cubicBezTo>
                  <a:pt x="1693" y="211"/>
                  <a:pt x="1690" y="214"/>
                  <a:pt x="1686" y="214"/>
                </a:cubicBezTo>
                <a:cubicBezTo>
                  <a:pt x="1145" y="214"/>
                  <a:pt x="1145" y="214"/>
                  <a:pt x="1145" y="214"/>
                </a:cubicBezTo>
                <a:cubicBezTo>
                  <a:pt x="1133" y="214"/>
                  <a:pt x="1123" y="224"/>
                  <a:pt x="1123" y="236"/>
                </a:cubicBezTo>
                <a:cubicBezTo>
                  <a:pt x="1123" y="248"/>
                  <a:pt x="1133" y="257"/>
                  <a:pt x="1145" y="257"/>
                </a:cubicBezTo>
                <a:cubicBezTo>
                  <a:pt x="1683" y="257"/>
                  <a:pt x="1683" y="257"/>
                  <a:pt x="1683" y="257"/>
                </a:cubicBezTo>
                <a:cubicBezTo>
                  <a:pt x="1687" y="257"/>
                  <a:pt x="1691" y="261"/>
                  <a:pt x="1691" y="265"/>
                </a:cubicBezTo>
                <a:cubicBezTo>
                  <a:pt x="1691" y="269"/>
                  <a:pt x="1687" y="272"/>
                  <a:pt x="1683" y="272"/>
                </a:cubicBezTo>
                <a:cubicBezTo>
                  <a:pt x="940" y="272"/>
                  <a:pt x="940" y="272"/>
                  <a:pt x="940" y="272"/>
                </a:cubicBezTo>
                <a:cubicBezTo>
                  <a:pt x="929" y="272"/>
                  <a:pt x="919" y="282"/>
                  <a:pt x="919" y="294"/>
                </a:cubicBezTo>
                <a:cubicBezTo>
                  <a:pt x="919" y="305"/>
                  <a:pt x="929" y="315"/>
                  <a:pt x="940" y="315"/>
                </a:cubicBezTo>
                <a:cubicBezTo>
                  <a:pt x="1553" y="315"/>
                  <a:pt x="1553" y="315"/>
                  <a:pt x="1553" y="315"/>
                </a:cubicBezTo>
                <a:cubicBezTo>
                  <a:pt x="1557" y="315"/>
                  <a:pt x="1561" y="318"/>
                  <a:pt x="1561" y="322"/>
                </a:cubicBezTo>
                <a:cubicBezTo>
                  <a:pt x="1561" y="326"/>
                  <a:pt x="1557" y="330"/>
                  <a:pt x="1553" y="330"/>
                </a:cubicBezTo>
                <a:cubicBezTo>
                  <a:pt x="888" y="330"/>
                  <a:pt x="888" y="330"/>
                  <a:pt x="888" y="330"/>
                </a:cubicBezTo>
                <a:cubicBezTo>
                  <a:pt x="876" y="330"/>
                  <a:pt x="867" y="339"/>
                  <a:pt x="867" y="351"/>
                </a:cubicBezTo>
                <a:cubicBezTo>
                  <a:pt x="867" y="354"/>
                  <a:pt x="867" y="356"/>
                  <a:pt x="868" y="3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7893" tIns="33945" rIns="67893" bIns="33945" numCol="1" anchor="t" anchorCtr="0" compatLnSpc="1">
            <a:prstTxWarp prst="textNoShape">
              <a:avLst/>
            </a:prstTxWarp>
          </a:bodyPr>
          <a:lstStyle/>
          <a:p>
            <a:endParaRPr lang="en-US" sz="1114"/>
          </a:p>
        </p:txBody>
      </p:sp>
    </p:spTree>
    <p:extLst>
      <p:ext uri="{BB962C8B-B14F-4D97-AF65-F5344CB8AC3E}">
        <p14:creationId xmlns:p14="http://schemas.microsoft.com/office/powerpoint/2010/main" val="96382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6284-1F34-49B4-A914-CAFF90D1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3DC8-8986-4E0A-B433-FA52D380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628F-4747-4F9C-8643-9DD8E045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28FB-8D03-48B7-AA45-3A52524A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F722E-FC61-465A-AF43-FC17F4EA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FCBA-24D7-4106-83BD-AC348EA4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E93C-4F47-439E-9163-67C5E45F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0206-0F8C-4316-8B6D-A631DCA0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50D8-2EDC-4610-A464-D4F3C075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0FCF-12DD-4118-B231-85AAD4F1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6D53-D5E3-4420-A46D-89EDD3D7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0D51-5B0D-4EBA-952B-2D291DE6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53965-280D-47C0-8E63-14576524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C8E9-A22A-4492-A148-01484EB3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7E22-254C-49F1-A082-5B814E06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B176-09EB-4A66-98D9-73FB1CCF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10C-CD75-4DEE-B681-7460A4DE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8C9B-D707-4FD9-9F90-F73387D91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FA7DD-649D-4C47-8ABE-BADC2AA9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9098D-D628-494B-B363-923A1ED6E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3BB4D-E615-4F79-B67E-68C269081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75AA5-3D21-48EE-B71F-127FCD0D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D2DA9-43FC-4C7B-8071-80B30410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E13AB-6316-49E5-A40D-A526336B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C5B1-BC52-458D-B994-D97AE7FB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3548E-AEFE-4D19-8337-5935247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39D9-3CC8-4155-94FB-77B29F09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05D3-95D5-41E4-9A45-43CF8FA0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26D1D-A0A7-4C1A-8701-4B4588B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A5BF-F7F4-49C4-B68A-7CD8DF66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043-8312-41DB-A051-F095CE8B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31B2-E56F-4CEA-82B0-B364785B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DB75-24B5-41F8-8ADD-49720204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D87F3-2DE3-4016-8750-67416E81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D9946-B21C-4BAF-A298-30FA9A34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A6F6-614D-4BA1-B96E-B8B80E1C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4639-E226-4761-B059-4B2B7B1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6B00-5D71-4A4F-B55B-F563F21B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3A56B-1723-4246-9273-9314D2223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E708C-D8F7-4107-9274-B72E95C95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DE2F-C4E0-4EB2-934A-A09F772E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09FF-3ED2-443D-B8B1-96CBF27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5406-5FE5-4BAF-BF70-834F321C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0E4A-8891-4EF2-9ECB-6529581E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D4C2-ADBB-41E4-81C8-D014FCF5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7B3D-7CB6-4250-9518-6DBD6420A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18D4-DEF9-4232-82B3-6A66221F60A1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5E53-95E9-43CF-B877-CD2F76D06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E42A-5071-4CF8-8635-5BD7D241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ECD5-B9AB-40CA-B26F-10119C50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invoice.microsoft.com/Default.aspx?MSIStateKey=47d14cc6-d5e3-4c18-ab62-395a3aa491a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63A4DE-6B44-44DE-94B5-97397D1F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8" y="1719648"/>
            <a:ext cx="5826761" cy="179310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Microsoft </a:t>
            </a:r>
            <a:br>
              <a:rPr lang="en-US" u="sng" dirty="0"/>
            </a:br>
            <a:r>
              <a:rPr lang="en-US" u="sng" dirty="0"/>
              <a:t>PO &amp; POE </a:t>
            </a:r>
            <a:br>
              <a:rPr lang="en-US" u="sng" dirty="0"/>
            </a:br>
            <a:r>
              <a:rPr lang="en-US" u="sng" dirty="0"/>
              <a:t>process </a:t>
            </a:r>
            <a:br>
              <a:rPr lang="en-US" u="sng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Muhammad Tariq – Partner Marketing &amp; Enablement Program Manager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AC758-6DB4-4EBD-924D-B472496F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29" y="0"/>
            <a:ext cx="66025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995FF-2469-4EEE-BF85-8647E79F70BC}"/>
              </a:ext>
            </a:extLst>
          </p:cNvPr>
          <p:cNvSpPr txBox="1"/>
          <p:nvPr/>
        </p:nvSpPr>
        <p:spPr>
          <a:xfrm>
            <a:off x="6096000" y="409980"/>
            <a:ext cx="18965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About UAE</a:t>
            </a:r>
          </a:p>
          <a:p>
            <a:pPr algn="ctr"/>
            <a:r>
              <a:rPr lang="en-US" sz="1200" dirty="0"/>
              <a:t>Area: 83,600 km</a:t>
            </a:r>
            <a:r>
              <a:rPr lang="en-US" sz="1200" baseline="30000" dirty="0"/>
              <a:t>2</a:t>
            </a:r>
          </a:p>
          <a:p>
            <a:pPr algn="ctr"/>
            <a:r>
              <a:rPr lang="en-US" sz="1200" dirty="0"/>
              <a:t>Population : 9.5M</a:t>
            </a:r>
          </a:p>
          <a:p>
            <a:pPr algn="ctr"/>
            <a:r>
              <a:rPr lang="en-US" sz="1200" dirty="0"/>
              <a:t>States: 7</a:t>
            </a:r>
          </a:p>
          <a:p>
            <a:pPr algn="ctr"/>
            <a:r>
              <a:rPr lang="en-US" sz="1200" dirty="0"/>
              <a:t>GDP: 732 billion  </a:t>
            </a:r>
          </a:p>
        </p:txBody>
      </p:sp>
    </p:spTree>
    <p:extLst>
      <p:ext uri="{BB962C8B-B14F-4D97-AF65-F5344CB8AC3E}">
        <p14:creationId xmlns:p14="http://schemas.microsoft.com/office/powerpoint/2010/main" val="13593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E868F-03D1-42A4-BA41-1ABD89BAB5B8}"/>
              </a:ext>
            </a:extLst>
          </p:cNvPr>
          <p:cNvSpPr/>
          <p:nvPr/>
        </p:nvSpPr>
        <p:spPr>
          <a:xfrm>
            <a:off x="49668" y="2673079"/>
            <a:ext cx="111589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Submit Proposal to Microsoft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C507B9-A8F7-4729-839B-352BBDF92201}"/>
              </a:ext>
            </a:extLst>
          </p:cNvPr>
          <p:cNvSpPr/>
          <p:nvPr/>
        </p:nvSpPr>
        <p:spPr>
          <a:xfrm>
            <a:off x="2149542" y="2648899"/>
            <a:ext cx="1403033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JMA &amp; Exhibit will be created &amp; sent for signature 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4A37C625-2119-47B6-B2B6-06C432429CEF}"/>
              </a:ext>
            </a:extLst>
          </p:cNvPr>
          <p:cNvSpPr/>
          <p:nvPr/>
        </p:nvSpPr>
        <p:spPr>
          <a:xfrm rot="16200000">
            <a:off x="1424369" y="2926128"/>
            <a:ext cx="466362" cy="92286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5CD63DEB-78E6-4C9F-B269-0C36EFE145B1}"/>
              </a:ext>
            </a:extLst>
          </p:cNvPr>
          <p:cNvSpPr/>
          <p:nvPr/>
        </p:nvSpPr>
        <p:spPr>
          <a:xfrm rot="16200000">
            <a:off x="3811386" y="2926127"/>
            <a:ext cx="466362" cy="92286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771878-33F9-4553-8F23-5660FCB765F0}"/>
              </a:ext>
            </a:extLst>
          </p:cNvPr>
          <p:cNvSpPr/>
          <p:nvPr/>
        </p:nvSpPr>
        <p:spPr>
          <a:xfrm>
            <a:off x="1275939" y="2235999"/>
            <a:ext cx="577570" cy="562809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 48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Hour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983CDD-639E-438B-9335-F1CF0AAA138C}"/>
              </a:ext>
            </a:extLst>
          </p:cNvPr>
          <p:cNvSpPr/>
          <p:nvPr/>
        </p:nvSpPr>
        <p:spPr>
          <a:xfrm>
            <a:off x="4531944" y="3064395"/>
            <a:ext cx="140303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PO will be raised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040703-40A7-4FFF-BA3B-5A801A6BEEB1}"/>
              </a:ext>
            </a:extLst>
          </p:cNvPr>
          <p:cNvSpPr/>
          <p:nvPr/>
        </p:nvSpPr>
        <p:spPr>
          <a:xfrm>
            <a:off x="3670191" y="2236000"/>
            <a:ext cx="778471" cy="562809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JMA Exhibit</a:t>
            </a:r>
          </a:p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6DB5B-BB91-464D-97C7-A6BD31587F87}"/>
              </a:ext>
            </a:extLst>
          </p:cNvPr>
          <p:cNvSpPr/>
          <p:nvPr/>
        </p:nvSpPr>
        <p:spPr>
          <a:xfrm>
            <a:off x="6972411" y="2483728"/>
            <a:ext cx="1403033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PO Approved &amp; Partner can start the activity on due date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1788C8-66AA-4AB9-A177-B4CA56E447E5}"/>
              </a:ext>
            </a:extLst>
          </p:cNvPr>
          <p:cNvSpPr/>
          <p:nvPr/>
        </p:nvSpPr>
        <p:spPr>
          <a:xfrm rot="16200000">
            <a:off x="6220513" y="2899456"/>
            <a:ext cx="466362" cy="92286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05F53-2B10-4BDE-9CBD-DCD4385F6AFB}"/>
              </a:ext>
            </a:extLst>
          </p:cNvPr>
          <p:cNvSpPr/>
          <p:nvPr/>
        </p:nvSpPr>
        <p:spPr>
          <a:xfrm>
            <a:off x="6162875" y="2236000"/>
            <a:ext cx="577570" cy="562809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SLA 4-5 days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728A8AB-73E1-4242-8A8A-A5EE9888A16A}"/>
              </a:ext>
            </a:extLst>
          </p:cNvPr>
          <p:cNvSpPr/>
          <p:nvPr/>
        </p:nvSpPr>
        <p:spPr>
          <a:xfrm rot="16200000">
            <a:off x="8660198" y="2871220"/>
            <a:ext cx="466362" cy="92286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0E4D7D-17AB-4F50-9816-4AC0F7218969}"/>
              </a:ext>
            </a:extLst>
          </p:cNvPr>
          <p:cNvSpPr/>
          <p:nvPr/>
        </p:nvSpPr>
        <p:spPr>
          <a:xfrm>
            <a:off x="9419712" y="3031025"/>
            <a:ext cx="140303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Submit Poe’s &amp; invoice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851B5-A252-40E7-B7A9-153DC3F8BF42}"/>
              </a:ext>
            </a:extLst>
          </p:cNvPr>
          <p:cNvSpPr/>
          <p:nvPr/>
        </p:nvSpPr>
        <p:spPr>
          <a:xfrm>
            <a:off x="8491630" y="2220041"/>
            <a:ext cx="863183" cy="857715"/>
          </a:xfrm>
          <a:prstGeom prst="rect">
            <a:avLst/>
          </a:prstGeom>
          <a:solidFill>
            <a:srgbClr val="F0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Within 2 weeks after activity completion 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D2C717C-B52D-422E-A5AE-E548F650B681}"/>
              </a:ext>
            </a:extLst>
          </p:cNvPr>
          <p:cNvSpPr/>
          <p:nvPr/>
        </p:nvSpPr>
        <p:spPr>
          <a:xfrm rot="16200000">
            <a:off x="10981226" y="2952318"/>
            <a:ext cx="466362" cy="68398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3CE817C-F5C5-414E-893F-C06B71DF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401" y="2798808"/>
            <a:ext cx="635599" cy="102749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CB9A831-994D-42BA-A489-857D78009FD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475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Microsoft PO process  </a:t>
            </a:r>
          </a:p>
        </p:txBody>
      </p:sp>
    </p:spTree>
    <p:extLst>
      <p:ext uri="{BB962C8B-B14F-4D97-AF65-F5344CB8AC3E}">
        <p14:creationId xmlns:p14="http://schemas.microsoft.com/office/powerpoint/2010/main" val="118126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2B1DFE-C63F-4231-9DC9-C8B31123A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06592"/>
              </p:ext>
            </p:extLst>
          </p:nvPr>
        </p:nvGraphicFramePr>
        <p:xfrm>
          <a:off x="1586088" y="1785937"/>
          <a:ext cx="8585201" cy="3286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177">
                  <a:extLst>
                    <a:ext uri="{9D8B030D-6E8A-4147-A177-3AD203B41FA5}">
                      <a16:colId xmlns:a16="http://schemas.microsoft.com/office/drawing/2014/main" val="3943993243"/>
                    </a:ext>
                  </a:extLst>
                </a:gridCol>
                <a:gridCol w="1553644">
                  <a:extLst>
                    <a:ext uri="{9D8B030D-6E8A-4147-A177-3AD203B41FA5}">
                      <a16:colId xmlns:a16="http://schemas.microsoft.com/office/drawing/2014/main" val="1194465569"/>
                    </a:ext>
                  </a:extLst>
                </a:gridCol>
                <a:gridCol w="982157">
                  <a:extLst>
                    <a:ext uri="{9D8B030D-6E8A-4147-A177-3AD203B41FA5}">
                      <a16:colId xmlns:a16="http://schemas.microsoft.com/office/drawing/2014/main" val="2663932983"/>
                    </a:ext>
                  </a:extLst>
                </a:gridCol>
                <a:gridCol w="1280459">
                  <a:extLst>
                    <a:ext uri="{9D8B030D-6E8A-4147-A177-3AD203B41FA5}">
                      <a16:colId xmlns:a16="http://schemas.microsoft.com/office/drawing/2014/main" val="2375908176"/>
                    </a:ext>
                  </a:extLst>
                </a:gridCol>
                <a:gridCol w="1088382">
                  <a:extLst>
                    <a:ext uri="{9D8B030D-6E8A-4147-A177-3AD203B41FA5}">
                      <a16:colId xmlns:a16="http://schemas.microsoft.com/office/drawing/2014/main" val="40383310"/>
                    </a:ext>
                  </a:extLst>
                </a:gridCol>
                <a:gridCol w="1088382">
                  <a:extLst>
                    <a:ext uri="{9D8B030D-6E8A-4147-A177-3AD203B41FA5}">
                      <a16:colId xmlns:a16="http://schemas.microsoft.com/office/drawing/2014/main" val="2459730288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activity supported by 3</a:t>
                      </a:r>
                      <a:r>
                        <a:rPr lang="en-US" sz="14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party invoice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Leads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– End date 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ROI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80269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Marketing:</a:t>
                      </a:r>
                      <a:endParaRPr lang="en-US" sz="14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party invoice needed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479506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Telemarketing: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party invoice needed 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724746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 Enablement: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party invoice needed 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9236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Events/ Webinar:</a:t>
                      </a:r>
                      <a:endParaRPr lang="en-US" sz="14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u="none" strike="noStrike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party invoice needed 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2090218897"/>
                  </a:ext>
                </a:extLst>
              </a:tr>
              <a:tr h="155187">
                <a:tc gridSpan="2"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activity supported by rate card tactic ( in-house activities)</a:t>
                      </a: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975243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Demo:  </a:t>
                      </a:r>
                      <a:endParaRPr lang="en-US" sz="14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500$ / Demo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018971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Workshop:</a:t>
                      </a:r>
                      <a:endParaRPr lang="en-US" sz="1400" b="1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1500 $ / Workshop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4025489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Telemarketing: </a:t>
                      </a:r>
                      <a:endParaRPr lang="en-US" sz="1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200$/ agent per day 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6498105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299794-52B8-4FE2-BEB8-8D1B0FE0B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16257"/>
              </p:ext>
            </p:extLst>
          </p:nvPr>
        </p:nvGraphicFramePr>
        <p:xfrm>
          <a:off x="10515600" y="5229542"/>
          <a:ext cx="940329" cy="118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853876" imgH="8651911" progId="Word.Document.12">
                  <p:embed/>
                </p:oleObj>
              </mc:Choice>
              <mc:Fallback>
                <p:oleObj name="Document" r:id="rId2" imgW="6853876" imgH="8651911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A299794-52B8-4FE2-BEB8-8D1B0FE0B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5600" y="5229542"/>
                        <a:ext cx="940329" cy="1187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CC85A3-466F-4001-936A-B6989A268394}"/>
              </a:ext>
            </a:extLst>
          </p:cNvPr>
          <p:cNvCxnSpPr/>
          <p:nvPr/>
        </p:nvCxnSpPr>
        <p:spPr>
          <a:xfrm>
            <a:off x="7811911" y="5904089"/>
            <a:ext cx="235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504660-35C9-4028-B26F-4EC3A8CDBC2C}"/>
              </a:ext>
            </a:extLst>
          </p:cNvPr>
          <p:cNvSpPr txBox="1"/>
          <p:nvPr/>
        </p:nvSpPr>
        <p:spPr>
          <a:xfrm>
            <a:off x="5542844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67AC9-7984-4A4F-97E2-3E47823B9EA7}"/>
              </a:ext>
            </a:extLst>
          </p:cNvPr>
          <p:cNvSpPr txBox="1"/>
          <p:nvPr/>
        </p:nvSpPr>
        <p:spPr>
          <a:xfrm>
            <a:off x="5542844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DDC1F-19AB-47ED-8DA0-BCAFE94F7A11}"/>
              </a:ext>
            </a:extLst>
          </p:cNvPr>
          <p:cNvSpPr txBox="1"/>
          <p:nvPr/>
        </p:nvSpPr>
        <p:spPr>
          <a:xfrm>
            <a:off x="5542844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E3FC7-EDCC-4EE3-B04B-60023725937C}"/>
              </a:ext>
            </a:extLst>
          </p:cNvPr>
          <p:cNvSpPr txBox="1"/>
          <p:nvPr/>
        </p:nvSpPr>
        <p:spPr>
          <a:xfrm>
            <a:off x="6254043" y="571942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Exhibit</a:t>
            </a:r>
            <a:r>
              <a:rPr lang="en-US" dirty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0D4BF8-8D2F-4F97-9BB0-016E8AC5C4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47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Proposal to Microsoft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D59DB-9883-4274-8983-480E30C87E60}"/>
              </a:ext>
            </a:extLst>
          </p:cNvPr>
          <p:cNvSpPr txBox="1"/>
          <p:nvPr/>
        </p:nvSpPr>
        <p:spPr>
          <a:xfrm>
            <a:off x="5520266" y="28617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8946-D127-4933-8E9B-91BEEE9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475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Poe’s &amp; Claiming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9BA5-F5CD-4381-AA45-3751FA6D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13"/>
            <a:ext cx="10606238" cy="4504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to Share Poe’s with PO Owner copying JMA specialist for 1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and feedback sharing to ensure Poe’s aligned with JMA exhibit terms and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PO owner &amp; JMA specialist agree on the Poe’s; they must email the partner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invoice directly on MSInvoice (</a:t>
            </a:r>
            <a:r>
              <a:rPr lang="en-IE" sz="1800" u="sng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MS invoice</a:t>
            </a:r>
            <a:r>
              <a:rPr lang="en-IE" sz="1800" u="sng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will reflect on the system after 48hrs,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30-60 days compliance team with have final review for the Poe's as per shared internally by PO owner &amp; JMA specialist.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***If any comments from compliance PO owner Or JMA specialist to share back and ask for partner clarification on raised comments.</a:t>
            </a:r>
          </a:p>
        </p:txBody>
      </p:sp>
    </p:spTree>
    <p:extLst>
      <p:ext uri="{BB962C8B-B14F-4D97-AF65-F5344CB8AC3E}">
        <p14:creationId xmlns:p14="http://schemas.microsoft.com/office/powerpoint/2010/main" val="263712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EB622-081C-4EF0-B145-8A1685CEB4B9}"/>
              </a:ext>
            </a:extLst>
          </p:cNvPr>
          <p:cNvSpPr txBox="1"/>
          <p:nvPr/>
        </p:nvSpPr>
        <p:spPr>
          <a:xfrm>
            <a:off x="2968832" y="2481943"/>
            <a:ext cx="54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POE example for few activities </a:t>
            </a:r>
          </a:p>
        </p:txBody>
      </p:sp>
    </p:spTree>
    <p:extLst>
      <p:ext uri="{BB962C8B-B14F-4D97-AF65-F5344CB8AC3E}">
        <p14:creationId xmlns:p14="http://schemas.microsoft.com/office/powerpoint/2010/main" val="286587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876E-C629-45FC-B119-4BCC5118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33"/>
            <a:ext cx="6096000" cy="777029"/>
          </a:xfrm>
        </p:spPr>
        <p:txBody>
          <a:bodyPr>
            <a:noAutofit/>
          </a:bodyPr>
          <a:lstStyle/>
          <a:p>
            <a:pPr algn="l"/>
            <a:r>
              <a:rPr lang="en-US" sz="3600" u="sng"/>
              <a:t>Tele Marketing (in-house) </a:t>
            </a:r>
            <a:endParaRPr lang="en-US" sz="36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3FD3F2-0C44-4355-B29D-DF6644A7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6" y="1580444"/>
            <a:ext cx="9173633" cy="4897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9E2F6-62A6-4C54-BBDA-BCEA93971563}"/>
              </a:ext>
            </a:extLst>
          </p:cNvPr>
          <p:cNvSpPr txBox="1"/>
          <p:nvPr/>
        </p:nvSpPr>
        <p:spPr>
          <a:xfrm>
            <a:off x="504557" y="1082917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Tele Feedback Sheet</a:t>
            </a:r>
          </a:p>
        </p:txBody>
      </p:sp>
    </p:spTree>
    <p:extLst>
      <p:ext uri="{BB962C8B-B14F-4D97-AF65-F5344CB8AC3E}">
        <p14:creationId xmlns:p14="http://schemas.microsoft.com/office/powerpoint/2010/main" val="114811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876E-C629-45FC-B119-4BCC5118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33"/>
            <a:ext cx="6096000" cy="777029"/>
          </a:xfrm>
        </p:spPr>
        <p:txBody>
          <a:bodyPr>
            <a:noAutofit/>
          </a:bodyPr>
          <a:lstStyle/>
          <a:p>
            <a:pPr algn="l"/>
            <a:r>
              <a:rPr lang="en-US" sz="3600" u="sng"/>
              <a:t>Tele Marketing (in-house) </a:t>
            </a:r>
            <a:endParaRPr lang="en-US" sz="36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FB061-71C0-4F82-98B5-E0189670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80" y="1837703"/>
            <a:ext cx="4737444" cy="3774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3A8D5-C2B0-42E3-A519-FE4BC62B671D}"/>
              </a:ext>
            </a:extLst>
          </p:cNvPr>
          <p:cNvSpPr txBox="1"/>
          <p:nvPr/>
        </p:nvSpPr>
        <p:spPr>
          <a:xfrm>
            <a:off x="504557" y="1082917"/>
            <a:ext cx="26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Call Script </a:t>
            </a:r>
          </a:p>
        </p:txBody>
      </p:sp>
    </p:spTree>
    <p:extLst>
      <p:ext uri="{BB962C8B-B14F-4D97-AF65-F5344CB8AC3E}">
        <p14:creationId xmlns:p14="http://schemas.microsoft.com/office/powerpoint/2010/main" val="261757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876E-C629-45FC-B119-4BCC51184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33"/>
            <a:ext cx="6096000" cy="777029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/>
              <a:t>Customer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6D582-4BC4-46E3-BA5B-8BF9E128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83"/>
            <a:ext cx="12192000" cy="3454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C2D268-F05A-41EF-AE9D-A11A9DCC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3737"/>
            <a:ext cx="12192000" cy="13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342</Words>
  <Application>Microsoft Office PowerPoint</Application>
  <PresentationFormat>Widescreen</PresentationFormat>
  <Paragraphs>79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Microsoft  PO &amp; POE  process    Muhammad Tariq – Partner Marketing &amp; Enablement Program Manager </vt:lpstr>
      <vt:lpstr>PowerPoint Presentation</vt:lpstr>
      <vt:lpstr>PowerPoint Presentation</vt:lpstr>
      <vt:lpstr>Poe’s &amp; Claiming Payment</vt:lpstr>
      <vt:lpstr>PowerPoint Presentation</vt:lpstr>
      <vt:lpstr>Tele Marketing (in-house) </vt:lpstr>
      <vt:lpstr>Tele Marketing (in-house) </vt:lpstr>
      <vt:lpstr>Customer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 El-Ebrashy</dc:creator>
  <cp:lastModifiedBy>Muhammad Tariq</cp:lastModifiedBy>
  <cp:revision>2</cp:revision>
  <dcterms:created xsi:type="dcterms:W3CDTF">2021-02-07T03:01:48Z</dcterms:created>
  <dcterms:modified xsi:type="dcterms:W3CDTF">2021-02-09T15:54:39Z</dcterms:modified>
</cp:coreProperties>
</file>