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751DC0-4C8E-4323-8D67-E02C9A8F2027}">
          <p14:sldIdLst>
            <p14:sldId id="256"/>
            <p14:sldId id="257"/>
            <p14:sldId id="259"/>
            <p14:sldId id="260"/>
            <p14:sldId id="261"/>
          </p14:sldIdLst>
        </p14:section>
        <p14:section name="Untitled Section" id="{0590724F-C9A0-4D53-835C-E522F1B523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257301"/>
            <a:ext cx="6815669" cy="1243012"/>
          </a:xfrm>
        </p:spPr>
        <p:txBody>
          <a:bodyPr/>
          <a:lstStyle/>
          <a:p>
            <a:r>
              <a:rPr lang="en-US" dirty="0" smtClean="0"/>
              <a:t>OOM MINI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2857500"/>
            <a:ext cx="6815669" cy="21208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Group 31</a:t>
            </a:r>
          </a:p>
          <a:p>
            <a:pPr algn="r"/>
            <a:r>
              <a:rPr lang="en-US" dirty="0" smtClean="0"/>
              <a:t>Members of the  Group </a:t>
            </a:r>
          </a:p>
          <a:p>
            <a:pPr algn="r"/>
            <a:r>
              <a:rPr lang="en-US" dirty="0" smtClean="0"/>
              <a:t> ANUPAM  DWIVEDI(IIT2020198</a:t>
            </a:r>
          </a:p>
          <a:p>
            <a:pPr algn="r"/>
            <a:r>
              <a:rPr lang="en-US" dirty="0"/>
              <a:t>SUMIT RAWAT (IIT2020102)</a:t>
            </a:r>
            <a:r>
              <a:rPr lang="en-US" dirty="0" smtClean="0"/>
              <a:t>)</a:t>
            </a:r>
          </a:p>
          <a:p>
            <a:pPr algn="r"/>
            <a:r>
              <a:rPr lang="en-US" dirty="0" smtClean="0"/>
              <a:t>V.VAMSHI </a:t>
            </a:r>
            <a:r>
              <a:rPr lang="en-US" dirty="0"/>
              <a:t>(IIT2020199</a:t>
            </a:r>
            <a:r>
              <a:rPr lang="en-US" dirty="0" smtClean="0"/>
              <a:t>) 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0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i="1" dirty="0" smtClean="0"/>
              <a:t>DOCUMENT MANGEMENT SYSTEM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u="sng" dirty="0"/>
              <a:t> </a:t>
            </a:r>
            <a:r>
              <a:rPr lang="en-US" sz="3200" i="1" u="sng" dirty="0" smtClean="0"/>
              <a:t>An application to  manage document storage and retrieval.</a:t>
            </a:r>
            <a:endParaRPr lang="en-US" sz="3200" i="1" u="sng" dirty="0"/>
          </a:p>
        </p:txBody>
      </p:sp>
    </p:spTree>
    <p:extLst>
      <p:ext uri="{BB962C8B-B14F-4D97-AF65-F5344CB8AC3E}">
        <p14:creationId xmlns:p14="http://schemas.microsoft.com/office/powerpoint/2010/main" val="399078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814388" y="801243"/>
            <a:ext cx="9933518" cy="713232"/>
          </a:xfrm>
        </p:spPr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CRC DIAGRAM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57300" y="1843660"/>
            <a:ext cx="94906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57300" y="1843660"/>
            <a:ext cx="1" cy="4428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747906" y="1843660"/>
            <a:ext cx="122503" cy="4428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243013" y="2299714"/>
            <a:ext cx="9504893" cy="14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663732" y="2299714"/>
            <a:ext cx="17401" cy="2596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85887" y="194467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1385887" y="2684404"/>
            <a:ext cx="2714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RESPONSIBILITIES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51036" y="2658605"/>
            <a:ext cx="261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COLLABORATIONS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3321" y="3325840"/>
            <a:ext cx="204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Creation</a:t>
            </a:r>
          </a:p>
          <a:p>
            <a:r>
              <a:rPr lang="en-US" sz="2400" b="1" u="sng" dirty="0" err="1" smtClean="0"/>
              <a:t>Updation</a:t>
            </a:r>
            <a:endParaRPr lang="en-US" sz="2400" b="1" u="sng" dirty="0" smtClean="0"/>
          </a:p>
          <a:p>
            <a:r>
              <a:rPr lang="en-US" b="1" u="sng" dirty="0" smtClean="0"/>
              <a:t>Deletion</a:t>
            </a:r>
          </a:p>
          <a:p>
            <a:r>
              <a:rPr lang="en-US" sz="2400" b="1" u="sng" dirty="0" smtClean="0"/>
              <a:t>Retrieval</a:t>
            </a:r>
            <a:endParaRPr lang="en-US" sz="2400" b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6446477" y="3418656"/>
            <a:ext cx="25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Back End of App, User</a:t>
            </a:r>
          </a:p>
          <a:p>
            <a:r>
              <a:rPr lang="en-US" b="1" u="sng" dirty="0"/>
              <a:t>Back End of App, User</a:t>
            </a:r>
          </a:p>
          <a:p>
            <a:r>
              <a:rPr lang="en-US" b="1" u="sng" dirty="0"/>
              <a:t>Back End of App, User</a:t>
            </a:r>
          </a:p>
          <a:p>
            <a:r>
              <a:rPr lang="en-US" b="1" u="sng" dirty="0" smtClean="0"/>
              <a:t>User, Category, Topic, Tag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37724" y="4895984"/>
            <a:ext cx="95673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37724" y="6272213"/>
            <a:ext cx="9632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257300" y="5357813"/>
            <a:ext cx="9613109" cy="8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13196" y="4969646"/>
            <a:ext cx="2101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ATTRIBUTES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08216" y="5341180"/>
            <a:ext cx="2249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Name :String</a:t>
            </a:r>
          </a:p>
          <a:p>
            <a:r>
              <a:rPr lang="en-US" sz="2000" b="1" u="sng" dirty="0" smtClean="0"/>
              <a:t>Date :Date</a:t>
            </a:r>
          </a:p>
          <a:p>
            <a:r>
              <a:rPr lang="en-US" sz="2000" b="1" u="sng" dirty="0" smtClean="0"/>
              <a:t>Size :</a:t>
            </a:r>
            <a:r>
              <a:rPr lang="en-US" sz="2000" b="1" u="sng" dirty="0" err="1" smtClean="0"/>
              <a:t>Int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24952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554356"/>
            <a:ext cx="3414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USE CLASS DIAGRAM</a:t>
            </a:r>
            <a:endParaRPr lang="en-US" sz="2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100138" y="4657725"/>
            <a:ext cx="3000373" cy="1428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100138" y="5129213"/>
            <a:ext cx="3000373" cy="142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0138" y="5614988"/>
            <a:ext cx="3000373" cy="28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81550" y="4657725"/>
            <a:ext cx="3000373" cy="1428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781550" y="5129213"/>
            <a:ext cx="3000373" cy="142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81550" y="5614988"/>
            <a:ext cx="3000373" cy="28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96263" y="4657725"/>
            <a:ext cx="3000373" cy="1428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196263" y="5043485"/>
            <a:ext cx="3000373" cy="142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196263" y="5729287"/>
            <a:ext cx="3000373" cy="28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96263" y="5343524"/>
            <a:ext cx="3000373" cy="28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81550" y="1016018"/>
            <a:ext cx="3000373" cy="1428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781550" y="1401778"/>
            <a:ext cx="3000373" cy="142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81550" y="2114550"/>
            <a:ext cx="300037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H="1" flipV="1">
            <a:off x="2724104" y="2599687"/>
            <a:ext cx="2248594" cy="212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72150" y="1001668"/>
            <a:ext cx="150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Document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10736" y="1360491"/>
            <a:ext cx="2371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-Name :String</a:t>
            </a:r>
          </a:p>
          <a:p>
            <a:r>
              <a:rPr lang="en-US" sz="1600" b="1" dirty="0" smtClean="0"/>
              <a:t>-Size : </a:t>
            </a:r>
            <a:r>
              <a:rPr lang="en-US" sz="1600" b="1" dirty="0" err="1" smtClean="0"/>
              <a:t>int</a:t>
            </a:r>
            <a:endParaRPr lang="en-US" sz="1600" b="1" dirty="0" smtClean="0"/>
          </a:p>
          <a:p>
            <a:r>
              <a:rPr lang="en-US" sz="1600" b="1" dirty="0" smtClean="0"/>
              <a:t>-Date of creation: date</a:t>
            </a:r>
          </a:p>
          <a:p>
            <a:r>
              <a:rPr lang="en-US" sz="1600" b="1" dirty="0" smtClean="0"/>
              <a:t>+Set Name()</a:t>
            </a:r>
            <a:endParaRPr lang="en-US" sz="1600" b="1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5207802" y="3607594"/>
            <a:ext cx="210026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32309" y="4610369"/>
            <a:ext cx="3000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Category</a:t>
            </a:r>
          </a:p>
          <a:p>
            <a:endParaRPr lang="en-US" sz="2000" b="1" dirty="0" smtClean="0"/>
          </a:p>
          <a:p>
            <a:r>
              <a:rPr lang="en-US" sz="2000" b="1" dirty="0"/>
              <a:t>-</a:t>
            </a:r>
            <a:r>
              <a:rPr lang="en-US" sz="2000" b="1" dirty="0" smtClean="0"/>
              <a:t>Name: String</a:t>
            </a:r>
          </a:p>
          <a:p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42991" y="5714942"/>
            <a:ext cx="207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+Set Name()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838826" y="4659265"/>
            <a:ext cx="235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Topic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53539" y="4593879"/>
            <a:ext cx="190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Tag</a:t>
            </a:r>
            <a:endParaRPr 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245892" y="5707770"/>
            <a:ext cx="207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+Set Name()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660605" y="5743575"/>
            <a:ext cx="207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+Set Name()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230418" y="4815865"/>
            <a:ext cx="3000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</a:t>
            </a:r>
          </a:p>
          <a:p>
            <a:r>
              <a:rPr lang="en-US" sz="2000" b="1" dirty="0" smtClean="0"/>
              <a:t>-Name: String</a:t>
            </a:r>
          </a:p>
          <a:p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665074" y="5335800"/>
            <a:ext cx="238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Tag Name: </a:t>
            </a:r>
            <a:r>
              <a:rPr lang="en-US" b="1" dirty="0" err="1" smtClean="0"/>
              <a:t>Int</a:t>
            </a:r>
            <a:endParaRPr lang="en-US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8561192" y="5034646"/>
            <a:ext cx="238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-Tag Name: String</a:t>
            </a:r>
          </a:p>
          <a:p>
            <a:r>
              <a:rPr lang="en-US" b="1" dirty="0" smtClean="0"/>
              <a:t>-</a:t>
            </a:r>
            <a:endParaRPr 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0946014" y="2537725"/>
            <a:ext cx="0" cy="1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774426" y="3607596"/>
            <a:ext cx="0" cy="1069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67625" y="3621884"/>
            <a:ext cx="2085976" cy="18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653337" y="2537725"/>
            <a:ext cx="0" cy="1104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899556" y="4244308"/>
            <a:ext cx="482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1</a:t>
            </a:r>
            <a:endParaRPr lang="en-US" sz="20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203508" y="2385691"/>
            <a:ext cx="10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O..*</a:t>
            </a:r>
            <a:endParaRPr 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2416969" y="4325765"/>
            <a:ext cx="482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1</a:t>
            </a:r>
            <a:endParaRPr lang="en-US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553368" y="2410625"/>
            <a:ext cx="10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O..*</a:t>
            </a:r>
            <a:endParaRPr lang="en-US" sz="2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687865" y="2500311"/>
            <a:ext cx="10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O..*</a:t>
            </a:r>
            <a:endParaRPr lang="en-US" sz="2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857485" y="4314763"/>
            <a:ext cx="10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O..*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134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649" y="642936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USE CASE DIAGRAM</a:t>
            </a:r>
            <a:endParaRPr lang="en-US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579014" y="542920"/>
            <a:ext cx="5029104" cy="575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6249" y="504460"/>
            <a:ext cx="4048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DOCUMENT MANAGEMENT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       SYSTEM  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9501187" y="1828800"/>
            <a:ext cx="585787" cy="5143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72649" y="2343145"/>
            <a:ext cx="0" cy="1028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486899" y="3371849"/>
            <a:ext cx="271462" cy="642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86935" y="3371849"/>
            <a:ext cx="414337" cy="642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444035" y="2714624"/>
            <a:ext cx="685800" cy="14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066917" y="1709729"/>
            <a:ext cx="585787" cy="5143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338379" y="2224074"/>
            <a:ext cx="0" cy="1028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52629" y="3252778"/>
            <a:ext cx="271462" cy="642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52665" y="3252778"/>
            <a:ext cx="414337" cy="642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009765" y="2595553"/>
            <a:ext cx="685800" cy="14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2615" y="40644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USER</a:t>
            </a:r>
            <a:endParaRPr lang="en-US" b="1" u="sng" dirty="0"/>
          </a:p>
        </p:txBody>
      </p:sp>
      <p:sp>
        <p:nvSpPr>
          <p:cNvPr id="24" name="Rectangle 23"/>
          <p:cNvSpPr/>
          <p:nvPr/>
        </p:nvSpPr>
        <p:spPr>
          <a:xfrm>
            <a:off x="9039119" y="4087295"/>
            <a:ext cx="1781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Backend/Server</a:t>
            </a:r>
            <a:endParaRPr lang="en-US" b="1" u="sng" dirty="0"/>
          </a:p>
        </p:txBody>
      </p:sp>
      <p:sp>
        <p:nvSpPr>
          <p:cNvPr id="25" name="Oval 24"/>
          <p:cNvSpPr/>
          <p:nvPr/>
        </p:nvSpPr>
        <p:spPr>
          <a:xfrm>
            <a:off x="4429120" y="1371600"/>
            <a:ext cx="1300162" cy="742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Create Document</a:t>
            </a:r>
            <a:endParaRPr lang="en-US" sz="1200" b="1" dirty="0"/>
          </a:p>
        </p:txBody>
      </p:sp>
      <p:sp>
        <p:nvSpPr>
          <p:cNvPr id="26" name="Oval 25"/>
          <p:cNvSpPr/>
          <p:nvPr/>
        </p:nvSpPr>
        <p:spPr>
          <a:xfrm>
            <a:off x="6700837" y="1371599"/>
            <a:ext cx="1219212" cy="8524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</a:t>
            </a:r>
            <a:r>
              <a:rPr lang="en-US" sz="1200" b="1" dirty="0" smtClean="0"/>
              <a:t>Saved Document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4224328" y="2595559"/>
            <a:ext cx="1300162" cy="797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Retrieve Document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5567375" y="5210175"/>
            <a:ext cx="1385885" cy="9715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Delete Document</a:t>
            </a:r>
            <a:endParaRPr lang="en-US" sz="1200" b="1" dirty="0"/>
          </a:p>
        </p:txBody>
      </p:sp>
      <p:sp>
        <p:nvSpPr>
          <p:cNvPr id="29" name="Oval 28"/>
          <p:cNvSpPr/>
          <p:nvPr/>
        </p:nvSpPr>
        <p:spPr>
          <a:xfrm>
            <a:off x="6581782" y="2824176"/>
            <a:ext cx="1300162" cy="7905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Document</a:t>
            </a:r>
            <a:endParaRPr lang="en-US" sz="1200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52704" y="1828800"/>
            <a:ext cx="1776416" cy="766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7" idx="2"/>
          </p:cNvCxnSpPr>
          <p:nvPr/>
        </p:nvCxnSpPr>
        <p:spPr>
          <a:xfrm>
            <a:off x="2652704" y="2595553"/>
            <a:ext cx="1571624" cy="398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09842" y="2609840"/>
            <a:ext cx="2957533" cy="30861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953260" y="2728911"/>
            <a:ext cx="2547927" cy="2962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920049" y="2728911"/>
            <a:ext cx="1581138" cy="523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920049" y="1756292"/>
            <a:ext cx="1581138" cy="986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79201" y="3895716"/>
            <a:ext cx="22312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79201" y="3914771"/>
            <a:ext cx="0" cy="257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74604" y="3895716"/>
            <a:ext cx="0" cy="257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84251" y="3919524"/>
            <a:ext cx="0" cy="257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581540" y="4152890"/>
            <a:ext cx="1014409" cy="5715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3" name="Oval 62"/>
          <p:cNvSpPr/>
          <p:nvPr/>
        </p:nvSpPr>
        <p:spPr>
          <a:xfrm>
            <a:off x="5824552" y="4219562"/>
            <a:ext cx="966799" cy="452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Topic</a:t>
            </a:r>
            <a:endParaRPr 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581540" y="4259841"/>
            <a:ext cx="200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</a:t>
            </a:r>
            <a:endParaRPr lang="en-US" sz="1600" b="1" dirty="0"/>
          </a:p>
        </p:txBody>
      </p:sp>
      <p:sp>
        <p:nvSpPr>
          <p:cNvPr id="65" name="Oval 64"/>
          <p:cNvSpPr/>
          <p:nvPr/>
        </p:nvSpPr>
        <p:spPr>
          <a:xfrm>
            <a:off x="6867540" y="4155260"/>
            <a:ext cx="966799" cy="452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Tag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endCxn id="27" idx="5"/>
          </p:cNvCxnSpPr>
          <p:nvPr/>
        </p:nvCxnSpPr>
        <p:spPr>
          <a:xfrm flipH="1" flipV="1">
            <a:off x="5334086" y="3276181"/>
            <a:ext cx="940518" cy="6385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72147" y="1689625"/>
            <a:ext cx="800190" cy="113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81738" y="1695461"/>
            <a:ext cx="333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8920859">
            <a:off x="5460064" y="151594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&lt;&lt;include&gt;&gt;</a:t>
            </a:r>
            <a:endParaRPr lang="en-US" b="1" dirty="0"/>
          </a:p>
        </p:txBody>
      </p:sp>
      <p:cxnSp>
        <p:nvCxnSpPr>
          <p:cNvPr id="93" name="Straight Connector 92"/>
          <p:cNvCxnSpPr>
            <a:stCxn id="27" idx="6"/>
            <a:endCxn id="29" idx="2"/>
          </p:cNvCxnSpPr>
          <p:nvPr/>
        </p:nvCxnSpPr>
        <p:spPr>
          <a:xfrm>
            <a:off x="5524490" y="2994258"/>
            <a:ext cx="1057292" cy="2251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379485" y="2357432"/>
            <a:ext cx="0" cy="4667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379485" y="2224137"/>
            <a:ext cx="10160" cy="119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615132" y="2343145"/>
            <a:ext cx="224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&lt;&lt;include&gt;&gt;</a:t>
            </a:r>
            <a:endParaRPr lang="en-US" b="1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0201272" y="1257300"/>
            <a:ext cx="0" cy="11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723762">
            <a:off x="5394679" y="2877882"/>
            <a:ext cx="16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&lt;&lt;Extends&gt;&gt;</a:t>
            </a:r>
            <a:endParaRPr lang="en-US" b="1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562687" y="3024183"/>
            <a:ext cx="269002" cy="4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07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207</TotalTime>
  <Words>178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OOM MINI PROJECT </vt:lpstr>
      <vt:lpstr>DOCUMENT MANGEMENT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OOM MINI PROJECT</dc:title>
  <dc:creator>bahu</dc:creator>
  <cp:lastModifiedBy>bahu</cp:lastModifiedBy>
  <cp:revision>23</cp:revision>
  <dcterms:created xsi:type="dcterms:W3CDTF">2021-11-15T04:59:59Z</dcterms:created>
  <dcterms:modified xsi:type="dcterms:W3CDTF">2021-11-15T13:55:01Z</dcterms:modified>
</cp:coreProperties>
</file>