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68" r:id="rId5"/>
    <p:sldId id="269" r:id="rId6"/>
    <p:sldId id="262" r:id="rId7"/>
    <p:sldId id="273" r:id="rId8"/>
    <p:sldId id="270" r:id="rId9"/>
    <p:sldId id="271" r:id="rId10"/>
    <p:sldId id="267" r:id="rId11"/>
    <p:sldId id="274" r:id="rId12"/>
    <p:sldId id="263" r:id="rId13"/>
    <p:sldId id="26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63AEB-7666-E50F-1BFA-A8484BE90E20}" v="3" dt="2023-06-13T14:50:21.327"/>
    <p1510:client id="{9F753C95-FA3B-DAD8-90A6-FA596D500891}" v="780" dt="2023-06-13T02:04:23.947"/>
    <p1510:client id="{B1788ACF-4AB0-03DA-8D9C-AA32C0DA5CE0}" v="37" dt="2023-06-13T02:08:4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89864"/>
  </p:normalViewPr>
  <p:slideViewPr>
    <p:cSldViewPr snapToGrid="0">
      <p:cViewPr varScale="1">
        <p:scale>
          <a:sx n="114" d="100"/>
          <a:sy n="114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l Robinson" userId="28cd9755-4d69-41dd-bb3f-1f891059ab7c" providerId="ADAL" clId="{1EC66C59-111A-8B46-B6F9-997894109457}"/>
    <pc:docChg chg="modSld">
      <pc:chgData name="Khalil Robinson" userId="28cd9755-4d69-41dd-bb3f-1f891059ab7c" providerId="ADAL" clId="{1EC66C59-111A-8B46-B6F9-997894109457}" dt="2023-06-13T22:08:21.253" v="872" actId="20577"/>
      <pc:docMkLst>
        <pc:docMk/>
      </pc:docMkLst>
      <pc:sldChg chg="modSp">
        <pc:chgData name="Khalil Robinson" userId="28cd9755-4d69-41dd-bb3f-1f891059ab7c" providerId="ADAL" clId="{1EC66C59-111A-8B46-B6F9-997894109457}" dt="2023-06-13T21:41:13.169" v="43" actId="20577"/>
        <pc:sldMkLst>
          <pc:docMk/>
          <pc:sldMk cId="3445548069" sldId="257"/>
        </pc:sldMkLst>
        <pc:spChg chg="mod">
          <ac:chgData name="Khalil Robinson" userId="28cd9755-4d69-41dd-bb3f-1f891059ab7c" providerId="ADAL" clId="{1EC66C59-111A-8B46-B6F9-997894109457}" dt="2023-06-13T21:41:13.169" v="43" actId="20577"/>
          <ac:spMkLst>
            <pc:docMk/>
            <pc:sldMk cId="3445548069" sldId="257"/>
            <ac:spMk id="3" creationId="{4D03737B-529A-29B2-63A4-C8E519BEF414}"/>
          </ac:spMkLst>
        </pc:spChg>
      </pc:sldChg>
      <pc:sldChg chg="modSp">
        <pc:chgData name="Khalil Robinson" userId="28cd9755-4d69-41dd-bb3f-1f891059ab7c" providerId="ADAL" clId="{1EC66C59-111A-8B46-B6F9-997894109457}" dt="2023-06-13T22:08:21.253" v="872" actId="20577"/>
        <pc:sldMkLst>
          <pc:docMk/>
          <pc:sldMk cId="2381739416" sldId="261"/>
        </pc:sldMkLst>
        <pc:spChg chg="mod">
          <ac:chgData name="Khalil Robinson" userId="28cd9755-4d69-41dd-bb3f-1f891059ab7c" providerId="ADAL" clId="{1EC66C59-111A-8B46-B6F9-997894109457}" dt="2023-06-13T22:08:21.253" v="872" actId="20577"/>
          <ac:spMkLst>
            <pc:docMk/>
            <pc:sldMk cId="2381739416" sldId="261"/>
            <ac:spMk id="3" creationId="{4D03737B-529A-29B2-63A4-C8E519BEF414}"/>
          </ac:spMkLst>
        </pc:spChg>
      </pc:sldChg>
      <pc:sldChg chg="addSp modSp">
        <pc:chgData name="Khalil Robinson" userId="28cd9755-4d69-41dd-bb3f-1f891059ab7c" providerId="ADAL" clId="{1EC66C59-111A-8B46-B6F9-997894109457}" dt="2023-06-13T21:49:08.433" v="389" actId="20577"/>
        <pc:sldMkLst>
          <pc:docMk/>
          <pc:sldMk cId="2011604753" sldId="268"/>
        </pc:sldMkLst>
        <pc:spChg chg="mod">
          <ac:chgData name="Khalil Robinson" userId="28cd9755-4d69-41dd-bb3f-1f891059ab7c" providerId="ADAL" clId="{1EC66C59-111A-8B46-B6F9-997894109457}" dt="2023-06-13T21:46:23.992" v="299" actId="20577"/>
          <ac:spMkLst>
            <pc:docMk/>
            <pc:sldMk cId="2011604753" sldId="268"/>
            <ac:spMk id="2" creationId="{2DAD0166-292F-7E4B-A3BB-211B992DAF0C}"/>
          </ac:spMkLst>
        </pc:spChg>
        <pc:spChg chg="add mod">
          <ac:chgData name="Khalil Robinson" userId="28cd9755-4d69-41dd-bb3f-1f891059ab7c" providerId="ADAL" clId="{1EC66C59-111A-8B46-B6F9-997894109457}" dt="2023-06-13T21:49:08.433" v="389" actId="20577"/>
          <ac:spMkLst>
            <pc:docMk/>
            <pc:sldMk cId="2011604753" sldId="268"/>
            <ac:spMk id="3" creationId="{5E169A86-7D80-5064-132B-999DD00FDD92}"/>
          </ac:spMkLst>
        </pc:spChg>
      </pc:sldChg>
      <pc:sldChg chg="addSp modSp">
        <pc:chgData name="Khalil Robinson" userId="28cd9755-4d69-41dd-bb3f-1f891059ab7c" providerId="ADAL" clId="{1EC66C59-111A-8B46-B6F9-997894109457}" dt="2023-06-13T21:46:07.726" v="269" actId="20577"/>
        <pc:sldMkLst>
          <pc:docMk/>
          <pc:sldMk cId="3540163155" sldId="269"/>
        </pc:sldMkLst>
        <pc:spChg chg="mod">
          <ac:chgData name="Khalil Robinson" userId="28cd9755-4d69-41dd-bb3f-1f891059ab7c" providerId="ADAL" clId="{1EC66C59-111A-8B46-B6F9-997894109457}" dt="2023-06-13T21:44:52.404" v="198" actId="20577"/>
          <ac:spMkLst>
            <pc:docMk/>
            <pc:sldMk cId="3540163155" sldId="269"/>
            <ac:spMk id="2" creationId="{CB03E913-4D87-F9F8-2C33-03BD2A01ED26}"/>
          </ac:spMkLst>
        </pc:spChg>
        <pc:spChg chg="add">
          <ac:chgData name="Khalil Robinson" userId="28cd9755-4d69-41dd-bb3f-1f891059ab7c" providerId="ADAL" clId="{1EC66C59-111A-8B46-B6F9-997894109457}" dt="2023-06-13T21:43:07.260" v="122" actId="139"/>
          <ac:spMkLst>
            <pc:docMk/>
            <pc:sldMk cId="3540163155" sldId="269"/>
            <ac:spMk id="3" creationId="{A593BA10-3C12-679D-1EAD-27D2D141C916}"/>
          </ac:spMkLst>
        </pc:spChg>
        <pc:spChg chg="add mod">
          <ac:chgData name="Khalil Robinson" userId="28cd9755-4d69-41dd-bb3f-1f891059ab7c" providerId="ADAL" clId="{1EC66C59-111A-8B46-B6F9-997894109457}" dt="2023-06-13T21:46:07.726" v="269" actId="20577"/>
          <ac:spMkLst>
            <pc:docMk/>
            <pc:sldMk cId="3540163155" sldId="269"/>
            <ac:spMk id="5" creationId="{C4BD07AD-9731-0C28-DB0F-FFCE8060BF7D}"/>
          </ac:spMkLst>
        </pc:spChg>
      </pc:sldChg>
      <pc:sldChg chg="addSp modSp">
        <pc:chgData name="Khalil Robinson" userId="28cd9755-4d69-41dd-bb3f-1f891059ab7c" providerId="ADAL" clId="{1EC66C59-111A-8B46-B6F9-997894109457}" dt="2023-06-13T21:53:16.729" v="634" actId="14100"/>
        <pc:sldMkLst>
          <pc:docMk/>
          <pc:sldMk cId="2664359323" sldId="270"/>
        </pc:sldMkLst>
        <pc:spChg chg="mod">
          <ac:chgData name="Khalil Robinson" userId="28cd9755-4d69-41dd-bb3f-1f891059ab7c" providerId="ADAL" clId="{1EC66C59-111A-8B46-B6F9-997894109457}" dt="2023-06-13T21:49:35.164" v="428" actId="20577"/>
          <ac:spMkLst>
            <pc:docMk/>
            <pc:sldMk cId="2664359323" sldId="270"/>
            <ac:spMk id="2" creationId="{6835A51F-3B3E-91C3-8B3D-01BB9E6E00DE}"/>
          </ac:spMkLst>
        </pc:spChg>
        <pc:spChg chg="add mod">
          <ac:chgData name="Khalil Robinson" userId="28cd9755-4d69-41dd-bb3f-1f891059ab7c" providerId="ADAL" clId="{1EC66C59-111A-8B46-B6F9-997894109457}" dt="2023-06-13T21:53:16.729" v="634" actId="14100"/>
          <ac:spMkLst>
            <pc:docMk/>
            <pc:sldMk cId="2664359323" sldId="270"/>
            <ac:spMk id="3" creationId="{58A61660-3BC0-CFD2-3E28-83952C88B862}"/>
          </ac:spMkLst>
        </pc:spChg>
      </pc:sldChg>
      <pc:sldChg chg="addSp modSp">
        <pc:chgData name="Khalil Robinson" userId="28cd9755-4d69-41dd-bb3f-1f891059ab7c" providerId="ADAL" clId="{1EC66C59-111A-8B46-B6F9-997894109457}" dt="2023-06-13T21:58:03.686" v="806" actId="1076"/>
        <pc:sldMkLst>
          <pc:docMk/>
          <pc:sldMk cId="3951039193" sldId="271"/>
        </pc:sldMkLst>
        <pc:spChg chg="mod">
          <ac:chgData name="Khalil Robinson" userId="28cd9755-4d69-41dd-bb3f-1f891059ab7c" providerId="ADAL" clId="{1EC66C59-111A-8B46-B6F9-997894109457}" dt="2023-06-13T21:53:34.280" v="657" actId="20577"/>
          <ac:spMkLst>
            <pc:docMk/>
            <pc:sldMk cId="3951039193" sldId="271"/>
            <ac:spMk id="2" creationId="{BD8F4EF2-62D8-15C1-2FC5-2A03DE145129}"/>
          </ac:spMkLst>
        </pc:spChg>
        <pc:spChg chg="add mod">
          <ac:chgData name="Khalil Robinson" userId="28cd9755-4d69-41dd-bb3f-1f891059ab7c" providerId="ADAL" clId="{1EC66C59-111A-8B46-B6F9-997894109457}" dt="2023-06-13T21:57:57.920" v="804" actId="14100"/>
          <ac:spMkLst>
            <pc:docMk/>
            <pc:sldMk cId="3951039193" sldId="271"/>
            <ac:spMk id="3" creationId="{D0B1B49E-0565-0FDB-394F-9168F0E60AF9}"/>
          </ac:spMkLst>
        </pc:spChg>
        <pc:picChg chg="mod">
          <ac:chgData name="Khalil Robinson" userId="28cd9755-4d69-41dd-bb3f-1f891059ab7c" providerId="ADAL" clId="{1EC66C59-111A-8B46-B6F9-997894109457}" dt="2023-06-13T21:58:03.686" v="806" actId="1076"/>
          <ac:picMkLst>
            <pc:docMk/>
            <pc:sldMk cId="3951039193" sldId="271"/>
            <ac:picMk id="4" creationId="{E11147EB-5970-A1BF-7999-03CC58EB2CC7}"/>
          </ac:picMkLst>
        </pc:picChg>
      </pc:sldChg>
      <pc:sldChg chg="modSp">
        <pc:chgData name="Khalil Robinson" userId="28cd9755-4d69-41dd-bb3f-1f891059ab7c" providerId="ADAL" clId="{1EC66C59-111A-8B46-B6F9-997894109457}" dt="2023-06-13T21:42:11.741" v="93" actId="20577"/>
        <pc:sldMkLst>
          <pc:docMk/>
          <pc:sldMk cId="1407056379" sldId="272"/>
        </pc:sldMkLst>
        <pc:spChg chg="mod">
          <ac:chgData name="Khalil Robinson" userId="28cd9755-4d69-41dd-bb3f-1f891059ab7c" providerId="ADAL" clId="{1EC66C59-111A-8B46-B6F9-997894109457}" dt="2023-06-13T21:42:11.741" v="93" actId="20577"/>
          <ac:spMkLst>
            <pc:docMk/>
            <pc:sldMk cId="1407056379" sldId="272"/>
            <ac:spMk id="3" creationId="{4D03737B-529A-29B2-63A4-C8E519BEF414}"/>
          </ac:spMkLst>
        </pc:spChg>
      </pc:sldChg>
    </pc:docChg>
  </pc:docChgLst>
  <pc:docChgLst>
    <pc:chgData name="Amanda N Norwood" userId="S::annorwoo@syr.edu::b05ad530-1076-4149-89e8-b547c65be5fa" providerId="AD" clId="Web-{9F753C95-FA3B-DAD8-90A6-FA596D500891}"/>
    <pc:docChg chg="addSld delSld modSld sldOrd">
      <pc:chgData name="Amanda N Norwood" userId="S::annorwoo@syr.edu::b05ad530-1076-4149-89e8-b547c65be5fa" providerId="AD" clId="Web-{9F753C95-FA3B-DAD8-90A6-FA596D500891}" dt="2023-06-13T02:04:23.947" v="2028"/>
      <pc:docMkLst>
        <pc:docMk/>
      </pc:docMkLst>
      <pc:sldChg chg="del">
        <pc:chgData name="Amanda N Norwood" userId="S::annorwoo@syr.edu::b05ad530-1076-4149-89e8-b547c65be5fa" providerId="AD" clId="Web-{9F753C95-FA3B-DAD8-90A6-FA596D500891}" dt="2023-06-13T02:04:23.947" v="2028"/>
        <pc:sldMkLst>
          <pc:docMk/>
          <pc:sldMk cId="341705398" sldId="259"/>
        </pc:sldMkLst>
      </pc:sldChg>
      <pc:sldChg chg="delSp modSp modNotes">
        <pc:chgData name="Amanda N Norwood" userId="S::annorwoo@syr.edu::b05ad530-1076-4149-89e8-b547c65be5fa" providerId="AD" clId="Web-{9F753C95-FA3B-DAD8-90A6-FA596D500891}" dt="2023-06-13T00:52:23.589" v="83"/>
        <pc:sldMkLst>
          <pc:docMk/>
          <pc:sldMk cId="1345868649" sldId="262"/>
        </pc:sldMkLst>
        <pc:spChg chg="mod">
          <ac:chgData name="Amanda N Norwood" userId="S::annorwoo@syr.edu::b05ad530-1076-4149-89e8-b547c65be5fa" providerId="AD" clId="Web-{9F753C95-FA3B-DAD8-90A6-FA596D500891}" dt="2023-06-13T00:46:11.563" v="18" actId="20577"/>
          <ac:spMkLst>
            <pc:docMk/>
            <pc:sldMk cId="1345868649" sldId="262"/>
            <ac:spMk id="2" creationId="{4B73DDE6-9016-E81D-60D3-A4822A9CC192}"/>
          </ac:spMkLst>
        </pc:spChg>
        <pc:picChg chg="mod">
          <ac:chgData name="Amanda N Norwood" userId="S::annorwoo@syr.edu::b05ad530-1076-4149-89e8-b547c65be5fa" providerId="AD" clId="Web-{9F753C95-FA3B-DAD8-90A6-FA596D500891}" dt="2023-06-13T00:50:25.195" v="33" actId="1076"/>
          <ac:picMkLst>
            <pc:docMk/>
            <pc:sldMk cId="1345868649" sldId="262"/>
            <ac:picMk id="5" creationId="{304BFF16-743A-5E4E-4B4F-DB10C06BD7EB}"/>
          </ac:picMkLst>
        </pc:picChg>
        <pc:picChg chg="mod">
          <ac:chgData name="Amanda N Norwood" userId="S::annorwoo@syr.edu::b05ad530-1076-4149-89e8-b547c65be5fa" providerId="AD" clId="Web-{9F753C95-FA3B-DAD8-90A6-FA596D500891}" dt="2023-06-13T00:50:07.179" v="30" actId="1076"/>
          <ac:picMkLst>
            <pc:docMk/>
            <pc:sldMk cId="1345868649" sldId="262"/>
            <ac:picMk id="6" creationId="{EE1164BA-B025-8A79-F3AC-8231F1094BEC}"/>
          </ac:picMkLst>
        </pc:picChg>
        <pc:picChg chg="del mod">
          <ac:chgData name="Amanda N Norwood" userId="S::annorwoo@syr.edu::b05ad530-1076-4149-89e8-b547c65be5fa" providerId="AD" clId="Web-{9F753C95-FA3B-DAD8-90A6-FA596D500891}" dt="2023-06-13T00:49:58.304" v="26"/>
          <ac:picMkLst>
            <pc:docMk/>
            <pc:sldMk cId="1345868649" sldId="262"/>
            <ac:picMk id="7" creationId="{B68124CC-08EC-9279-45F8-190B5AF7102E}"/>
          </ac:picMkLst>
        </pc:picChg>
      </pc:sldChg>
      <pc:sldChg chg="addSp delSp modSp modNotes">
        <pc:chgData name="Amanda N Norwood" userId="S::annorwoo@syr.edu::b05ad530-1076-4149-89e8-b547c65be5fa" providerId="AD" clId="Web-{9F753C95-FA3B-DAD8-90A6-FA596D500891}" dt="2023-06-13T01:43:58.100" v="1283"/>
        <pc:sldMkLst>
          <pc:docMk/>
          <pc:sldMk cId="4024954038" sldId="263"/>
        </pc:sldMkLst>
        <pc:spChg chg="mod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2" creationId="{4B73DDE6-9016-E81D-60D3-A4822A9CC192}"/>
          </ac:spMkLst>
        </pc:spChg>
        <pc:spChg chg="mod">
          <ac:chgData name="Amanda N Norwood" userId="S::annorwoo@syr.edu::b05ad530-1076-4149-89e8-b547c65be5fa" providerId="AD" clId="Web-{9F753C95-FA3B-DAD8-90A6-FA596D500891}" dt="2023-06-13T01:41:12.142" v="1127"/>
          <ac:spMkLst>
            <pc:docMk/>
            <pc:sldMk cId="4024954038" sldId="263"/>
            <ac:spMk id="8" creationId="{8DBCA9CD-DAD1-8DC0-3D94-F2E8E0F85652}"/>
          </ac:spMkLst>
        </pc:spChg>
        <pc:spChg chg="del">
          <ac:chgData name="Amanda N Norwood" userId="S::annorwoo@syr.edu::b05ad530-1076-4149-89e8-b547c65be5fa" providerId="AD" clId="Web-{9F753C95-FA3B-DAD8-90A6-FA596D500891}" dt="2023-06-13T01:29:09.981" v="1056"/>
          <ac:spMkLst>
            <pc:docMk/>
            <pc:sldMk cId="4024954038" sldId="263"/>
            <ac:spMk id="43" creationId="{EE52C6F3-26E1-4223-9BF6-7F985A59C38F}"/>
          </ac:spMkLst>
        </pc:spChg>
        <pc:spChg chg="del">
          <ac:chgData name="Amanda N Norwood" userId="S::annorwoo@syr.edu::b05ad530-1076-4149-89e8-b547c65be5fa" providerId="AD" clId="Web-{9F753C95-FA3B-DAD8-90A6-FA596D500891}" dt="2023-06-13T01:29:09.981" v="1056"/>
          <ac:spMkLst>
            <pc:docMk/>
            <pc:sldMk cId="4024954038" sldId="263"/>
            <ac:spMk id="44" creationId="{5A65989E-BBD5-44D7-AA86-7AFD5D46BBC0}"/>
          </ac:spMkLst>
        </pc:spChg>
        <pc:spChg chg="del">
          <ac:chgData name="Amanda N Norwood" userId="S::annorwoo@syr.edu::b05ad530-1076-4149-89e8-b547c65be5fa" providerId="AD" clId="Web-{9F753C95-FA3B-DAD8-90A6-FA596D500891}" dt="2023-06-13T01:29:09.981" v="1056"/>
          <ac:spMkLst>
            <pc:docMk/>
            <pc:sldMk cId="4024954038" sldId="263"/>
            <ac:spMk id="45" creationId="{231A2881-D8D7-4A7D-ACA3-E9F849F853D8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50" creationId="{AAAE94E3-A7DB-4868-B1E3-E49703488BBC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56" creationId="{3873B707-463F-40B0-8227-E8CC6C67EB25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58" creationId="{C13237C8-E62C-4F0D-A318-BD6FB6C2D138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60" creationId="{19C9EAEA-39D0-4B0E-A0EB-51E7B26740B1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78" v="1064"/>
          <ac:spMkLst>
            <pc:docMk/>
            <pc:sldMk cId="4024954038" sldId="263"/>
            <ac:spMk id="62" creationId="{8CB5D2D7-DF65-4E86-BFBA-FFB9B5ACEB64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63" v="1063"/>
          <ac:spMkLst>
            <pc:docMk/>
            <pc:sldMk cId="4024954038" sldId="263"/>
            <ac:spMk id="67" creationId="{B712E947-0734-45F9-9C4F-41114EC3A33E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63" v="1063"/>
          <ac:spMkLst>
            <pc:docMk/>
            <pc:sldMk cId="4024954038" sldId="263"/>
            <ac:spMk id="69" creationId="{5A65989E-BBD5-44D7-AA86-7AFD5D46BBC0}"/>
          </ac:spMkLst>
        </pc:spChg>
        <pc:spChg chg="add del">
          <ac:chgData name="Amanda N Norwood" userId="S::annorwoo@syr.edu::b05ad530-1076-4149-89e8-b547c65be5fa" providerId="AD" clId="Web-{9F753C95-FA3B-DAD8-90A6-FA596D500891}" dt="2023-06-13T01:29:35.763" v="1063"/>
          <ac:spMkLst>
            <pc:docMk/>
            <pc:sldMk cId="4024954038" sldId="263"/>
            <ac:spMk id="71" creationId="{231A2881-D8D7-4A7D-ACA3-E9F849F853D8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1:12.142" v="1127"/>
          <ac:spMkLst>
            <pc:docMk/>
            <pc:sldMk cId="4024954038" sldId="263"/>
            <ac:spMk id="73" creationId="{EE52C6F3-26E1-4223-9BF6-7F985A59C38F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1:12.142" v="1127"/>
          <ac:spMkLst>
            <pc:docMk/>
            <pc:sldMk cId="4024954038" sldId="263"/>
            <ac:spMk id="74" creationId="{5A65989E-BBD5-44D7-AA86-7AFD5D46BBC0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1:12.142" v="1127"/>
          <ac:spMkLst>
            <pc:docMk/>
            <pc:sldMk cId="4024954038" sldId="263"/>
            <ac:spMk id="75" creationId="{231A2881-D8D7-4A7D-ACA3-E9F849F853D8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80" creationId="{EE52C6F3-26E1-4223-9BF6-7F985A59C38F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82" creationId="{5A65989E-BBD5-44D7-AA86-7AFD5D46BBC0}"/>
          </ac:spMkLst>
        </pc:spChg>
        <pc:spChg chg="add del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84" creationId="{231A2881-D8D7-4A7D-ACA3-E9F849F853D8}"/>
          </ac:spMkLst>
        </pc:spChg>
        <pc:spChg chg="add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89" creationId="{EE52C6F3-26E1-4223-9BF6-7F985A59C38F}"/>
          </ac:spMkLst>
        </pc:spChg>
        <pc:spChg chg="add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91" creationId="{5A65989E-BBD5-44D7-AA86-7AFD5D46BBC0}"/>
          </ac:spMkLst>
        </pc:spChg>
        <pc:spChg chg="add">
          <ac:chgData name="Amanda N Norwood" userId="S::annorwoo@syr.edu::b05ad530-1076-4149-89e8-b547c65be5fa" providerId="AD" clId="Web-{9F753C95-FA3B-DAD8-90A6-FA596D500891}" dt="2023-06-13T01:43:30.318" v="1226"/>
          <ac:spMkLst>
            <pc:docMk/>
            <pc:sldMk cId="4024954038" sldId="263"/>
            <ac:spMk id="93" creationId="{231A2881-D8D7-4A7D-ACA3-E9F849F853D8}"/>
          </ac:spMkLst>
        </pc:spChg>
        <pc:grpChg chg="add del">
          <ac:chgData name="Amanda N Norwood" userId="S::annorwoo@syr.edu::b05ad530-1076-4149-89e8-b547c65be5fa" providerId="AD" clId="Web-{9F753C95-FA3B-DAD8-90A6-FA596D500891}" dt="2023-06-13T01:29:35.778" v="1064"/>
          <ac:grpSpMkLst>
            <pc:docMk/>
            <pc:sldMk cId="4024954038" sldId="263"/>
            <ac:grpSpMk id="52" creationId="{1DE889C7-FAD6-4397-98E2-05D503484459}"/>
          </ac:grpSpMkLst>
        </pc:grpChg>
        <pc:picChg chg="add mod">
          <ac:chgData name="Amanda N Norwood" userId="S::annorwoo@syr.edu::b05ad530-1076-4149-89e8-b547c65be5fa" providerId="AD" clId="Web-{9F753C95-FA3B-DAD8-90A6-FA596D500891}" dt="2023-06-13T01:43:30.318" v="1226"/>
          <ac:picMkLst>
            <pc:docMk/>
            <pc:sldMk cId="4024954038" sldId="263"/>
            <ac:picMk id="3" creationId="{48721A66-B466-51E5-A25E-5F631E4745E6}"/>
          </ac:picMkLst>
        </pc:picChg>
        <pc:picChg chg="mod ord">
          <ac:chgData name="Amanda N Norwood" userId="S::annorwoo@syr.edu::b05ad530-1076-4149-89e8-b547c65be5fa" providerId="AD" clId="Web-{9F753C95-FA3B-DAD8-90A6-FA596D500891}" dt="2023-06-13T01:43:30.318" v="1226"/>
          <ac:picMkLst>
            <pc:docMk/>
            <pc:sldMk cId="4024954038" sldId="263"/>
            <ac:picMk id="5" creationId="{472DC5B0-93BB-8F5A-AE9C-D93266411AB5}"/>
          </ac:picMkLst>
        </pc:picChg>
        <pc:picChg chg="del mod ord">
          <ac:chgData name="Amanda N Norwood" userId="S::annorwoo@syr.edu::b05ad530-1076-4149-89e8-b547c65be5fa" providerId="AD" clId="Web-{9F753C95-FA3B-DAD8-90A6-FA596D500891}" dt="2023-06-13T01:43:24.677" v="1224"/>
          <ac:picMkLst>
            <pc:docMk/>
            <pc:sldMk cId="4024954038" sldId="263"/>
            <ac:picMk id="13" creationId="{633D3DD5-410E-B7F6-DEC4-7F5C00CD24E2}"/>
          </ac:picMkLst>
        </pc:picChg>
      </pc:sldChg>
      <pc:sldChg chg="addSp delSp modSp modNotes">
        <pc:chgData name="Amanda N Norwood" userId="S::annorwoo@syr.edu::b05ad530-1076-4149-89e8-b547c65be5fa" providerId="AD" clId="Web-{9F753C95-FA3B-DAD8-90A6-FA596D500891}" dt="2023-06-13T01:51:57.488" v="1377"/>
        <pc:sldMkLst>
          <pc:docMk/>
          <pc:sldMk cId="316217102" sldId="264"/>
        </pc:sldMkLst>
        <pc:spChg chg="mod">
          <ac:chgData name="Amanda N Norwood" userId="S::annorwoo@syr.edu::b05ad530-1076-4149-89e8-b547c65be5fa" providerId="AD" clId="Web-{9F753C95-FA3B-DAD8-90A6-FA596D500891}" dt="2023-06-13T01:45:04.430" v="1294" actId="20577"/>
          <ac:spMkLst>
            <pc:docMk/>
            <pc:sldMk cId="316217102" sldId="264"/>
            <ac:spMk id="2" creationId="{4B73DDE6-9016-E81D-60D3-A4822A9CC192}"/>
          </ac:spMkLst>
        </pc:spChg>
        <pc:picChg chg="add mod">
          <ac:chgData name="Amanda N Norwood" userId="S::annorwoo@syr.edu::b05ad530-1076-4149-89e8-b547c65be5fa" providerId="AD" clId="Web-{9F753C95-FA3B-DAD8-90A6-FA596D500891}" dt="2023-06-13T01:49:22.078" v="1318" actId="1076"/>
          <ac:picMkLst>
            <pc:docMk/>
            <pc:sldMk cId="316217102" sldId="264"/>
            <ac:picMk id="4" creationId="{663ECBAF-CDD8-B1CB-EE63-21E3BB7B73CD}"/>
          </ac:picMkLst>
        </pc:picChg>
        <pc:picChg chg="del">
          <ac:chgData name="Amanda N Norwood" userId="S::annorwoo@syr.edu::b05ad530-1076-4149-89e8-b547c65be5fa" providerId="AD" clId="Web-{9F753C95-FA3B-DAD8-90A6-FA596D500891}" dt="2023-06-13T01:48:40.092" v="1311"/>
          <ac:picMkLst>
            <pc:docMk/>
            <pc:sldMk cId="316217102" sldId="264"/>
            <ac:picMk id="7" creationId="{5BF50774-A553-216C-17DD-997B02F47B17}"/>
          </ac:picMkLst>
        </pc:picChg>
      </pc:sldChg>
      <pc:sldChg chg="addSp delSp modSp modNotes">
        <pc:chgData name="Amanda N Norwood" userId="S::annorwoo@syr.edu::b05ad530-1076-4149-89e8-b547c65be5fa" providerId="AD" clId="Web-{9F753C95-FA3B-DAD8-90A6-FA596D500891}" dt="2023-06-13T01:30:33.343" v="1066"/>
        <pc:sldMkLst>
          <pc:docMk/>
          <pc:sldMk cId="2403369984" sldId="267"/>
        </pc:sldMkLst>
        <pc:spChg chg="mod">
          <ac:chgData name="Amanda N Norwood" userId="S::annorwoo@syr.edu::b05ad530-1076-4149-89e8-b547c65be5fa" providerId="AD" clId="Web-{9F753C95-FA3B-DAD8-90A6-FA596D500891}" dt="2023-06-13T01:00:17.665" v="342" actId="20577"/>
          <ac:spMkLst>
            <pc:docMk/>
            <pc:sldMk cId="2403369984" sldId="267"/>
            <ac:spMk id="2" creationId="{4B73DDE6-9016-E81D-60D3-A4822A9CC192}"/>
          </ac:spMkLst>
        </pc:spChg>
        <pc:spChg chg="add mod">
          <ac:chgData name="Amanda N Norwood" userId="S::annorwoo@syr.edu::b05ad530-1076-4149-89e8-b547c65be5fa" providerId="AD" clId="Web-{9F753C95-FA3B-DAD8-90A6-FA596D500891}" dt="2023-06-13T01:25:56.507" v="916" actId="20577"/>
          <ac:spMkLst>
            <pc:docMk/>
            <pc:sldMk cId="2403369984" sldId="267"/>
            <ac:spMk id="5" creationId="{8FD898A0-0614-20FC-A6B9-34B422C44B02}"/>
          </ac:spMkLst>
        </pc:spChg>
        <pc:picChg chg="del mod">
          <ac:chgData name="Amanda N Norwood" userId="S::annorwoo@syr.edu::b05ad530-1076-4149-89e8-b547c65be5fa" providerId="AD" clId="Web-{9F753C95-FA3B-DAD8-90A6-FA596D500891}" dt="2023-06-13T01:00:19.228" v="343"/>
          <ac:picMkLst>
            <pc:docMk/>
            <pc:sldMk cId="2403369984" sldId="267"/>
            <ac:picMk id="3" creationId="{A6AEF544-5AD1-DCDE-0D6A-F140062C0BE4}"/>
          </ac:picMkLst>
        </pc:picChg>
        <pc:picChg chg="del mod">
          <ac:chgData name="Amanda N Norwood" userId="S::annorwoo@syr.edu::b05ad530-1076-4149-89e8-b547c65be5fa" providerId="AD" clId="Web-{9F753C95-FA3B-DAD8-90A6-FA596D500891}" dt="2023-06-13T01:08:43.883" v="446"/>
          <ac:picMkLst>
            <pc:docMk/>
            <pc:sldMk cId="2403369984" sldId="267"/>
            <ac:picMk id="4" creationId="{BCA7C49D-23BA-1EB5-56B4-A6EF7D44B1F3}"/>
          </ac:picMkLst>
        </pc:picChg>
        <pc:picChg chg="add mod">
          <ac:chgData name="Amanda N Norwood" userId="S::annorwoo@syr.edu::b05ad530-1076-4149-89e8-b547c65be5fa" providerId="AD" clId="Web-{9F753C95-FA3B-DAD8-90A6-FA596D500891}" dt="2023-06-13T01:30:33.343" v="1066"/>
          <ac:picMkLst>
            <pc:docMk/>
            <pc:sldMk cId="2403369984" sldId="267"/>
            <ac:picMk id="6" creationId="{D839AC24-1DCB-16FE-A122-C3C57A55BC82}"/>
          </ac:picMkLst>
        </pc:picChg>
      </pc:sldChg>
      <pc:sldChg chg="delSp modSp add replId modNotes">
        <pc:chgData name="Amanda N Norwood" userId="S::annorwoo@syr.edu::b05ad530-1076-4149-89e8-b547c65be5fa" providerId="AD" clId="Web-{9F753C95-FA3B-DAD8-90A6-FA596D500891}" dt="2023-06-13T00:53:24.216" v="136"/>
        <pc:sldMkLst>
          <pc:docMk/>
          <pc:sldMk cId="732921463" sldId="273"/>
        </pc:sldMkLst>
        <pc:spChg chg="mod">
          <ac:chgData name="Amanda N Norwood" userId="S::annorwoo@syr.edu::b05ad530-1076-4149-89e8-b547c65be5fa" providerId="AD" clId="Web-{9F753C95-FA3B-DAD8-90A6-FA596D500891}" dt="2023-06-13T00:49:56.335" v="25" actId="20577"/>
          <ac:spMkLst>
            <pc:docMk/>
            <pc:sldMk cId="732921463" sldId="273"/>
            <ac:spMk id="2" creationId="{4B73DDE6-9016-E81D-60D3-A4822A9CC192}"/>
          </ac:spMkLst>
        </pc:spChg>
        <pc:picChg chg="del">
          <ac:chgData name="Amanda N Norwood" userId="S::annorwoo@syr.edu::b05ad530-1076-4149-89e8-b547c65be5fa" providerId="AD" clId="Web-{9F753C95-FA3B-DAD8-90A6-FA596D500891}" dt="2023-06-13T00:43:14.261" v="7"/>
          <ac:picMkLst>
            <pc:docMk/>
            <pc:sldMk cId="732921463" sldId="273"/>
            <ac:picMk id="5" creationId="{304BFF16-743A-5E4E-4B4F-DB10C06BD7EB}"/>
          </ac:picMkLst>
        </pc:picChg>
        <pc:picChg chg="del">
          <ac:chgData name="Amanda N Norwood" userId="S::annorwoo@syr.edu::b05ad530-1076-4149-89e8-b547c65be5fa" providerId="AD" clId="Web-{9F753C95-FA3B-DAD8-90A6-FA596D500891}" dt="2023-06-13T00:43:14.667" v="8"/>
          <ac:picMkLst>
            <pc:docMk/>
            <pc:sldMk cId="732921463" sldId="273"/>
            <ac:picMk id="6" creationId="{EE1164BA-B025-8A79-F3AC-8231F1094BEC}"/>
          </ac:picMkLst>
        </pc:picChg>
        <pc:picChg chg="mod">
          <ac:chgData name="Amanda N Norwood" userId="S::annorwoo@syr.edu::b05ad530-1076-4149-89e8-b547c65be5fa" providerId="AD" clId="Web-{9F753C95-FA3B-DAD8-90A6-FA596D500891}" dt="2023-06-13T00:43:23.527" v="10" actId="1076"/>
          <ac:picMkLst>
            <pc:docMk/>
            <pc:sldMk cId="732921463" sldId="273"/>
            <ac:picMk id="7" creationId="{B68124CC-08EC-9279-45F8-190B5AF7102E}"/>
          </ac:picMkLst>
        </pc:picChg>
      </pc:sldChg>
      <pc:sldChg chg="addSp delSp modSp add replId modNotes">
        <pc:chgData name="Amanda N Norwood" userId="S::annorwoo@syr.edu::b05ad530-1076-4149-89e8-b547c65be5fa" providerId="AD" clId="Web-{9F753C95-FA3B-DAD8-90A6-FA596D500891}" dt="2023-06-13T01:30:43.265" v="1068"/>
        <pc:sldMkLst>
          <pc:docMk/>
          <pc:sldMk cId="3877995408" sldId="274"/>
        </pc:sldMkLst>
        <pc:spChg chg="add mod">
          <ac:chgData name="Amanda N Norwood" userId="S::annorwoo@syr.edu::b05ad530-1076-4149-89e8-b547c65be5fa" providerId="AD" clId="Web-{9F753C95-FA3B-DAD8-90A6-FA596D500891}" dt="2023-06-13T01:25:21.162" v="908" actId="14100"/>
          <ac:spMkLst>
            <pc:docMk/>
            <pc:sldMk cId="3877995408" sldId="274"/>
            <ac:spMk id="6" creationId="{AF1B4FB1-89F5-A3AC-7028-F0ADD2052717}"/>
          </ac:spMkLst>
        </pc:spChg>
        <pc:picChg chg="mod">
          <ac:chgData name="Amanda N Norwood" userId="S::annorwoo@syr.edu::b05ad530-1076-4149-89e8-b547c65be5fa" providerId="AD" clId="Web-{9F753C95-FA3B-DAD8-90A6-FA596D500891}" dt="2023-06-13T01:30:43.265" v="1068"/>
          <ac:picMkLst>
            <pc:docMk/>
            <pc:sldMk cId="3877995408" sldId="274"/>
            <ac:picMk id="3" creationId="{A6AEF544-5AD1-DCDE-0D6A-F140062C0BE4}"/>
          </ac:picMkLst>
        </pc:picChg>
        <pc:picChg chg="del">
          <ac:chgData name="Amanda N Norwood" userId="S::annorwoo@syr.edu::b05ad530-1076-4149-89e8-b547c65be5fa" providerId="AD" clId="Web-{9F753C95-FA3B-DAD8-90A6-FA596D500891}" dt="2023-06-13T01:12:43.984" v="585"/>
          <ac:picMkLst>
            <pc:docMk/>
            <pc:sldMk cId="3877995408" sldId="274"/>
            <ac:picMk id="4" creationId="{BCA7C49D-23BA-1EB5-56B4-A6EF7D44B1F3}"/>
          </ac:picMkLst>
        </pc:picChg>
      </pc:sldChg>
      <pc:sldChg chg="addSp delSp modSp add mod ord replId setBg">
        <pc:chgData name="Amanda N Norwood" userId="S::annorwoo@syr.edu::b05ad530-1076-4149-89e8-b547c65be5fa" providerId="AD" clId="Web-{9F753C95-FA3B-DAD8-90A6-FA596D500891}" dt="2023-06-13T01:54:14.289" v="1450" actId="20577"/>
        <pc:sldMkLst>
          <pc:docMk/>
          <pc:sldMk cId="1772278466" sldId="275"/>
        </pc:sldMkLst>
        <pc:spChg chg="mod">
          <ac:chgData name="Amanda N Norwood" userId="S::annorwoo@syr.edu::b05ad530-1076-4149-89e8-b547c65be5fa" providerId="AD" clId="Web-{9F753C95-FA3B-DAD8-90A6-FA596D500891}" dt="2023-06-13T01:54:14.289" v="1450" actId="20577"/>
          <ac:spMkLst>
            <pc:docMk/>
            <pc:sldMk cId="1772278466" sldId="275"/>
            <ac:spMk id="2" creationId="{4B73DDE6-9016-E81D-60D3-A4822A9CC192}"/>
          </ac:spMkLst>
        </pc:spChg>
        <pc:spChg chg="del mod">
          <ac:chgData name="Amanda N Norwood" userId="S::annorwoo@syr.edu::b05ad530-1076-4149-89e8-b547c65be5fa" providerId="AD" clId="Web-{9F753C95-FA3B-DAD8-90A6-FA596D500891}" dt="2023-06-13T01:52:35.443" v="1393"/>
          <ac:spMkLst>
            <pc:docMk/>
            <pc:sldMk cId="1772278466" sldId="275"/>
            <ac:spMk id="3" creationId="{4D03737B-529A-29B2-63A4-C8E519BEF414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10" creationId="{2151139A-886F-4B97-8815-729AD3831BBD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12" creationId="{AB5E08C4-8CDD-4623-A5B8-E998C6DEE3B7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14" creationId="{AFFC87AC-C919-4FE5-BAC3-39509E001152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16" creationId="{7D0659F6-0853-468D-B1B2-44FDBE98B80F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18" creationId="{15F33878-D502-4FFA-8ACE-F2AECDB2A23F}"/>
          </ac:spMkLst>
        </pc:spChg>
        <pc:spChg chg="add del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20" creationId="{977ACDD7-882D-4B81-A213-84C82B96B01E}"/>
          </ac:spMkLst>
        </pc:spChg>
        <pc:spChg chg="add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25" creationId="{2151139A-886F-4B97-8815-729AD3831BBD}"/>
          </ac:spMkLst>
        </pc:spChg>
        <pc:spChg chg="add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27" creationId="{AB5E08C4-8CDD-4623-A5B8-E998C6DEE3B7}"/>
          </ac:spMkLst>
        </pc:spChg>
        <pc:spChg chg="add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29" creationId="{15F33878-D502-4FFA-8ACE-F2AECDB2A23F}"/>
          </ac:spMkLst>
        </pc:spChg>
        <pc:spChg chg="add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31" creationId="{D3539FEE-81D3-4406-802E-60B20B16F4F6}"/>
          </ac:spMkLst>
        </pc:spChg>
        <pc:spChg chg="add">
          <ac:chgData name="Amanda N Norwood" userId="S::annorwoo@syr.edu::b05ad530-1076-4149-89e8-b547c65be5fa" providerId="AD" clId="Web-{9F753C95-FA3B-DAD8-90A6-FA596D500891}" dt="2023-06-13T01:53:35.694" v="1412"/>
          <ac:spMkLst>
            <pc:docMk/>
            <pc:sldMk cId="1772278466" sldId="275"/>
            <ac:spMk id="33" creationId="{DC701763-729E-462F-A5A8-E0DEFEB1E2E4}"/>
          </ac:spMkLst>
        </pc:spChg>
        <pc:picChg chg="add mod ord">
          <ac:chgData name="Amanda N Norwood" userId="S::annorwoo@syr.edu::b05ad530-1076-4149-89e8-b547c65be5fa" providerId="AD" clId="Web-{9F753C95-FA3B-DAD8-90A6-FA596D500891}" dt="2023-06-13T01:53:35.694" v="1412"/>
          <ac:picMkLst>
            <pc:docMk/>
            <pc:sldMk cId="1772278466" sldId="275"/>
            <ac:picMk id="4" creationId="{3CCEB817-0153-66A3-7D32-E76A143F1D46}"/>
          </ac:picMkLst>
        </pc:picChg>
        <pc:picChg chg="add mod ord">
          <ac:chgData name="Amanda N Norwood" userId="S::annorwoo@syr.edu::b05ad530-1076-4149-89e8-b547c65be5fa" providerId="AD" clId="Web-{9F753C95-FA3B-DAD8-90A6-FA596D500891}" dt="2023-06-13T01:54:02.508" v="1432" actId="1076"/>
          <ac:picMkLst>
            <pc:docMk/>
            <pc:sldMk cId="1772278466" sldId="275"/>
            <ac:picMk id="5" creationId="{8F7292A1-5F87-B6BA-B57F-7F3AAF0718CE}"/>
          </ac:picMkLst>
        </pc:picChg>
      </pc:sldChg>
      <pc:sldChg chg="addSp delSp modSp add del replId">
        <pc:chgData name="Amanda N Norwood" userId="S::annorwoo@syr.edu::b05ad530-1076-4149-89e8-b547c65be5fa" providerId="AD" clId="Web-{9F753C95-FA3B-DAD8-90A6-FA596D500891}" dt="2023-06-13T01:29:39.435" v="1065"/>
        <pc:sldMkLst>
          <pc:docMk/>
          <pc:sldMk cId="2953100383" sldId="275"/>
        </pc:sldMkLst>
        <pc:spChg chg="mod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2" creationId="{4B73DDE6-9016-E81D-60D3-A4822A9CC192}"/>
          </ac:spMkLst>
        </pc:spChg>
        <pc:spChg chg="mod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6" creationId="{AF1B4FB1-89F5-A3AC-7028-F0ADD2052717}"/>
          </ac:spMkLst>
        </pc:spChg>
        <pc:spChg chg="del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39" creationId="{AB5E08C4-8CDD-4623-A5B8-E998C6DEE3B7}"/>
          </ac:spMkLst>
        </pc:spChg>
        <pc:spChg chg="del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40" creationId="{2151139A-886F-4B97-8815-729AD3831BBD}"/>
          </ac:spMkLst>
        </pc:spChg>
        <pc:spChg chg="del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41" creationId="{15F33878-D502-4FFA-8ACE-F2AECDB2A23F}"/>
          </ac:spMkLst>
        </pc:spChg>
        <pc:spChg chg="del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43" creationId="{D3539FEE-81D3-4406-802E-60B20B16F4F6}"/>
          </ac:spMkLst>
        </pc:spChg>
        <pc:spChg chg="del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45" creationId="{DC701763-729E-462F-A5A8-E0DEFEB1E2E4}"/>
          </ac:spMkLst>
        </pc:spChg>
        <pc:spChg chg="add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50" creationId="{EE52C6F3-26E1-4223-9BF6-7F985A59C38F}"/>
          </ac:spMkLst>
        </pc:spChg>
        <pc:spChg chg="add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52" creationId="{5A65989E-BBD5-44D7-AA86-7AFD5D46BBC0}"/>
          </ac:spMkLst>
        </pc:spChg>
        <pc:spChg chg="add">
          <ac:chgData name="Amanda N Norwood" userId="S::annorwoo@syr.edu::b05ad530-1076-4149-89e8-b547c65be5fa" providerId="AD" clId="Web-{9F753C95-FA3B-DAD8-90A6-FA596D500891}" dt="2023-06-13T01:29:26.106" v="1061"/>
          <ac:spMkLst>
            <pc:docMk/>
            <pc:sldMk cId="2953100383" sldId="275"/>
            <ac:spMk id="54" creationId="{231A2881-D8D7-4A7D-ACA3-E9F849F853D8}"/>
          </ac:spMkLst>
        </pc:spChg>
        <pc:picChg chg="del">
          <ac:chgData name="Amanda N Norwood" userId="S::annorwoo@syr.edu::b05ad530-1076-4149-89e8-b547c65be5fa" providerId="AD" clId="Web-{9F753C95-FA3B-DAD8-90A6-FA596D500891}" dt="2023-06-13T01:29:21.997" v="1060"/>
          <ac:picMkLst>
            <pc:docMk/>
            <pc:sldMk cId="2953100383" sldId="275"/>
            <ac:picMk id="3" creationId="{A6AEF544-5AD1-DCDE-0D6A-F140062C0BE4}"/>
          </ac:picMkLst>
        </pc:picChg>
        <pc:picChg chg="add mod ord">
          <ac:chgData name="Amanda N Norwood" userId="S::annorwoo@syr.edu::b05ad530-1076-4149-89e8-b547c65be5fa" providerId="AD" clId="Web-{9F753C95-FA3B-DAD8-90A6-FA596D500891}" dt="2023-06-13T01:29:26.106" v="1061"/>
          <ac:picMkLst>
            <pc:docMk/>
            <pc:sldMk cId="2953100383" sldId="275"/>
            <ac:picMk id="5" creationId="{FD2E14A1-9C3B-FB5C-220D-89CE603B67B1}"/>
          </ac:picMkLst>
        </pc:picChg>
        <pc:picChg chg="add mod">
          <ac:chgData name="Amanda N Norwood" userId="S::annorwoo@syr.edu::b05ad530-1076-4149-89e8-b547c65be5fa" providerId="AD" clId="Web-{9F753C95-FA3B-DAD8-90A6-FA596D500891}" dt="2023-06-13T01:29:26.106" v="1061"/>
          <ac:picMkLst>
            <pc:docMk/>
            <pc:sldMk cId="2953100383" sldId="275"/>
            <ac:picMk id="8" creationId="{AFD072D3-B4EE-D1F0-DE45-ED5D5BF92D1F}"/>
          </ac:picMkLst>
        </pc:picChg>
      </pc:sldChg>
      <pc:sldChg chg="addSp delSp modSp add replId modNotes">
        <pc:chgData name="Amanda N Norwood" userId="S::annorwoo@syr.edu::b05ad530-1076-4149-89e8-b547c65be5fa" providerId="AD" clId="Web-{9F753C95-FA3B-DAD8-90A6-FA596D500891}" dt="2023-06-13T02:04:06.572" v="2027"/>
        <pc:sldMkLst>
          <pc:docMk/>
          <pc:sldMk cId="1568236317" sldId="276"/>
        </pc:sldMkLst>
        <pc:spChg chg="mod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2" creationId="{4B73DDE6-9016-E81D-60D3-A4822A9CC192}"/>
          </ac:spMkLst>
        </pc:spChg>
        <pc:spChg chg="add del mod">
          <ac:chgData name="Amanda N Norwood" userId="S::annorwoo@syr.edu::b05ad530-1076-4149-89e8-b547c65be5fa" providerId="AD" clId="Web-{9F753C95-FA3B-DAD8-90A6-FA596D500891}" dt="2023-06-13T02:01:44.521" v="1902"/>
          <ac:spMkLst>
            <pc:docMk/>
            <pc:sldMk cId="1568236317" sldId="276"/>
            <ac:spMk id="6" creationId="{7C8B123B-EB78-CEA7-A9A1-E4834D010DA2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25" creationId="{2151139A-886F-4B97-8815-729AD3831BBD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27" creationId="{AB5E08C4-8CDD-4623-A5B8-E998C6DEE3B7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29" creationId="{15F33878-D502-4FFA-8ACE-F2AECDB2A23F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31" creationId="{D3539FEE-81D3-4406-802E-60B20B16F4F6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33" creationId="{DC701763-729E-462F-A5A8-E0DEFEB1E2E4}"/>
          </ac:spMkLst>
        </pc:spChg>
        <pc:spChg chg="add del">
          <ac:chgData name="Amanda N Norwood" userId="S::annorwoo@syr.edu::b05ad530-1076-4149-89e8-b547c65be5fa" providerId="AD" clId="Web-{9F753C95-FA3B-DAD8-90A6-FA596D500891}" dt="2023-06-13T02:01:54.755" v="1906"/>
          <ac:spMkLst>
            <pc:docMk/>
            <pc:sldMk cId="1568236317" sldId="276"/>
            <ac:spMk id="38" creationId="{955A2079-FA98-4876-80F0-72364A7D2EA4}"/>
          </ac:spMkLst>
        </pc:spChg>
        <pc:spChg chg="add">
          <ac:chgData name="Amanda N Norwood" userId="S::annorwoo@syr.edu::b05ad530-1076-4149-89e8-b547c65be5fa" providerId="AD" clId="Web-{9F753C95-FA3B-DAD8-90A6-FA596D500891}" dt="2023-06-13T02:01:54.849" v="1907"/>
          <ac:spMkLst>
            <pc:docMk/>
            <pc:sldMk cId="1568236317" sldId="276"/>
            <ac:spMk id="39" creationId="{257363FD-7E77-4145-9483-331A807ADF0E}"/>
          </ac:spMkLst>
        </pc:spChg>
        <pc:spChg chg="add del mod">
          <ac:chgData name="Amanda N Norwood" userId="S::annorwoo@syr.edu::b05ad530-1076-4149-89e8-b547c65be5fa" providerId="AD" clId="Web-{9F753C95-FA3B-DAD8-90A6-FA596D500891}" dt="2023-06-13T02:01:47.161" v="1903"/>
          <ac:spMkLst>
            <pc:docMk/>
            <pc:sldMk cId="1568236317" sldId="276"/>
            <ac:spMk id="1152" creationId="{810440DB-21FE-53F2-55BC-BD19E2D1F37F}"/>
          </ac:spMkLst>
        </pc:spChg>
        <pc:graphicFrameChg chg="add del mod modGraphic">
          <ac:chgData name="Amanda N Norwood" userId="S::annorwoo@syr.edu::b05ad530-1076-4149-89e8-b547c65be5fa" providerId="AD" clId="Web-{9F753C95-FA3B-DAD8-90A6-FA596D500891}" dt="2023-06-13T02:00:20.159" v="1743"/>
          <ac:graphicFrameMkLst>
            <pc:docMk/>
            <pc:sldMk cId="1568236317" sldId="276"/>
            <ac:graphicFrameMk id="7" creationId="{DEC47C11-8078-93FE-67DF-9B157DD816C0}"/>
          </ac:graphicFrameMkLst>
        </pc:graphicFrameChg>
        <pc:graphicFrameChg chg="add mod modGraphic">
          <ac:chgData name="Amanda N Norwood" userId="S::annorwoo@syr.edu::b05ad530-1076-4149-89e8-b547c65be5fa" providerId="AD" clId="Web-{9F753C95-FA3B-DAD8-90A6-FA596D500891}" dt="2023-06-13T02:01:54.849" v="1907"/>
          <ac:graphicFrameMkLst>
            <pc:docMk/>
            <pc:sldMk cId="1568236317" sldId="276"/>
            <ac:graphicFrameMk id="15" creationId="{343EE199-B181-3F89-A7CA-5BC65FBC0661}"/>
          </ac:graphicFrameMkLst>
        </pc:graphicFrameChg>
        <pc:picChg chg="del">
          <ac:chgData name="Amanda N Norwood" userId="S::annorwoo@syr.edu::b05ad530-1076-4149-89e8-b547c65be5fa" providerId="AD" clId="Web-{9F753C95-FA3B-DAD8-90A6-FA596D500891}" dt="2023-06-13T01:54:16.680" v="1451"/>
          <ac:picMkLst>
            <pc:docMk/>
            <pc:sldMk cId="1568236317" sldId="276"/>
            <ac:picMk id="4" creationId="{3CCEB817-0153-66A3-7D32-E76A143F1D46}"/>
          </ac:picMkLst>
        </pc:picChg>
        <pc:picChg chg="del">
          <ac:chgData name="Amanda N Norwood" userId="S::annorwoo@syr.edu::b05ad530-1076-4149-89e8-b547c65be5fa" providerId="AD" clId="Web-{9F753C95-FA3B-DAD8-90A6-FA596D500891}" dt="2023-06-13T01:54:16.930" v="1452"/>
          <ac:picMkLst>
            <pc:docMk/>
            <pc:sldMk cId="1568236317" sldId="276"/>
            <ac:picMk id="5" creationId="{8F7292A1-5F87-B6BA-B57F-7F3AAF0718CE}"/>
          </ac:picMkLst>
        </pc:picChg>
        <pc:picChg chg="add">
          <ac:chgData name="Amanda N Norwood" userId="S::annorwoo@syr.edu::b05ad530-1076-4149-89e8-b547c65be5fa" providerId="AD" clId="Web-{9F753C95-FA3B-DAD8-90A6-FA596D500891}" dt="2023-06-13T02:01:54.849" v="1907"/>
          <ac:picMkLst>
            <pc:docMk/>
            <pc:sldMk cId="1568236317" sldId="276"/>
            <ac:picMk id="35" creationId="{366F2466-4718-98A6-721C-6EB1AFF286D1}"/>
          </ac:picMkLst>
        </pc:picChg>
      </pc:sldChg>
    </pc:docChg>
  </pc:docChgLst>
  <pc:docChgLst>
    <pc:chgData name="Amanda N Norwood" userId="S::annorwoo@syr.edu::b05ad530-1076-4149-89e8-b547c65be5fa" providerId="AD" clId="Web-{298FF095-8FD1-4066-FF72-2FF21015CCBB}"/>
    <pc:docChg chg="addSld delSld modSld sldOrd">
      <pc:chgData name="Amanda N Norwood" userId="S::annorwoo@syr.edu::b05ad530-1076-4149-89e8-b547c65be5fa" providerId="AD" clId="Web-{298FF095-8FD1-4066-FF72-2FF21015CCBB}" dt="2023-06-09T02:05:10.142" v="386"/>
      <pc:docMkLst>
        <pc:docMk/>
      </pc:docMkLst>
      <pc:sldChg chg="modSp">
        <pc:chgData name="Amanda N Norwood" userId="S::annorwoo@syr.edu::b05ad530-1076-4149-89e8-b547c65be5fa" providerId="AD" clId="Web-{298FF095-8FD1-4066-FF72-2FF21015CCBB}" dt="2023-06-09T01:27:00.479" v="257" actId="20577"/>
        <pc:sldMkLst>
          <pc:docMk/>
          <pc:sldMk cId="3445548069" sldId="257"/>
        </pc:sldMkLst>
        <pc:spChg chg="mod">
          <ac:chgData name="Amanda N Norwood" userId="S::annorwoo@syr.edu::b05ad530-1076-4149-89e8-b547c65be5fa" providerId="AD" clId="Web-{298FF095-8FD1-4066-FF72-2FF21015CCBB}" dt="2023-06-09T01:27:00.479" v="257" actId="20577"/>
          <ac:spMkLst>
            <pc:docMk/>
            <pc:sldMk cId="3445548069" sldId="257"/>
            <ac:spMk id="2" creationId="{4B73DDE6-9016-E81D-60D3-A4822A9CC192}"/>
          </ac:spMkLst>
        </pc:spChg>
      </pc:sldChg>
      <pc:sldChg chg="del">
        <pc:chgData name="Amanda N Norwood" userId="S::annorwoo@syr.edu::b05ad530-1076-4149-89e8-b547c65be5fa" providerId="AD" clId="Web-{298FF095-8FD1-4066-FF72-2FF21015CCBB}" dt="2023-06-09T01:27:06.026" v="258"/>
        <pc:sldMkLst>
          <pc:docMk/>
          <pc:sldMk cId="3141500333" sldId="258"/>
        </pc:sldMkLst>
      </pc:sldChg>
      <pc:sldChg chg="addSp delSp modSp mod setBg">
        <pc:chgData name="Amanda N Norwood" userId="S::annorwoo@syr.edu::b05ad530-1076-4149-89e8-b547c65be5fa" providerId="AD" clId="Web-{298FF095-8FD1-4066-FF72-2FF21015CCBB}" dt="2023-06-09T00:23:43.582" v="10"/>
        <pc:sldMkLst>
          <pc:docMk/>
          <pc:sldMk cId="1345868649" sldId="262"/>
        </pc:sldMkLst>
        <pc:spChg chg="mod">
          <ac:chgData name="Amanda N Norwood" userId="S::annorwoo@syr.edu::b05ad530-1076-4149-89e8-b547c65be5fa" providerId="AD" clId="Web-{298FF095-8FD1-4066-FF72-2FF21015CCBB}" dt="2023-06-09T00:20:46.597" v="5"/>
          <ac:spMkLst>
            <pc:docMk/>
            <pc:sldMk cId="1345868649" sldId="262"/>
            <ac:spMk id="2" creationId="{4B73DDE6-9016-E81D-60D3-A4822A9CC192}"/>
          </ac:spMkLst>
        </pc:spChg>
        <pc:spChg chg="del">
          <ac:chgData name="Amanda N Norwood" userId="S::annorwoo@syr.edu::b05ad530-1076-4149-89e8-b547c65be5fa" providerId="AD" clId="Web-{298FF095-8FD1-4066-FF72-2FF21015CCBB}" dt="2023-06-09T00:05:08.914" v="0"/>
          <ac:spMkLst>
            <pc:docMk/>
            <pc:sldMk cId="1345868649" sldId="262"/>
            <ac:spMk id="3" creationId="{4D03737B-529A-29B2-63A4-C8E519BEF414}"/>
          </ac:spMkLst>
        </pc:spChg>
        <pc:spChg chg="add del">
          <ac:chgData name="Amanda N Norwood" userId="S::annorwoo@syr.edu::b05ad530-1076-4149-89e8-b547c65be5fa" providerId="AD" clId="Web-{298FF095-8FD1-4066-FF72-2FF21015CCBB}" dt="2023-06-09T00:23:43.582" v="10"/>
          <ac:spMkLst>
            <pc:docMk/>
            <pc:sldMk cId="1345868649" sldId="262"/>
            <ac:spMk id="11" creationId="{7C98A213-5994-475E-B327-DC6EC27FBA8B}"/>
          </ac:spMkLst>
        </pc:spChg>
        <pc:spChg chg="add del">
          <ac:chgData name="Amanda N Norwood" userId="S::annorwoo@syr.edu::b05ad530-1076-4149-89e8-b547c65be5fa" providerId="AD" clId="Web-{298FF095-8FD1-4066-FF72-2FF21015CCBB}" dt="2023-06-09T00:23:43.582" v="10"/>
          <ac:spMkLst>
            <pc:docMk/>
            <pc:sldMk cId="1345868649" sldId="262"/>
            <ac:spMk id="13" creationId="{4B030A0D-0DAD-4A99-89BB-419527D6A64B}"/>
          </ac:spMkLst>
        </pc:spChg>
        <pc:spChg chg="add">
          <ac:chgData name="Amanda N Norwood" userId="S::annorwoo@syr.edu::b05ad530-1076-4149-89e8-b547c65be5fa" providerId="AD" clId="Web-{298FF095-8FD1-4066-FF72-2FF21015CCBB}" dt="2023-06-09T00:23:43.582" v="10"/>
          <ac:spMkLst>
            <pc:docMk/>
            <pc:sldMk cId="1345868649" sldId="262"/>
            <ac:spMk id="18" creationId="{7C98A213-5994-475E-B327-DC6EC27FBA8B}"/>
          </ac:spMkLst>
        </pc:spChg>
        <pc:spChg chg="add">
          <ac:chgData name="Amanda N Norwood" userId="S::annorwoo@syr.edu::b05ad530-1076-4149-89e8-b547c65be5fa" providerId="AD" clId="Web-{298FF095-8FD1-4066-FF72-2FF21015CCBB}" dt="2023-06-09T00:23:43.582" v="10"/>
          <ac:spMkLst>
            <pc:docMk/>
            <pc:sldMk cId="1345868649" sldId="262"/>
            <ac:spMk id="20" creationId="{4B030A0D-0DAD-4A99-89BB-419527D6A64B}"/>
          </ac:spMkLst>
        </pc:spChg>
        <pc:picChg chg="add del mod ord">
          <ac:chgData name="Amanda N Norwood" userId="S::annorwoo@syr.edu::b05ad530-1076-4149-89e8-b547c65be5fa" providerId="AD" clId="Web-{298FF095-8FD1-4066-FF72-2FF21015CCBB}" dt="2023-06-09T00:23:38.270" v="8"/>
          <ac:picMkLst>
            <pc:docMk/>
            <pc:sldMk cId="1345868649" sldId="262"/>
            <ac:picMk id="4" creationId="{E63001EC-BC19-FEBE-505B-EF5C4253127B}"/>
          </ac:picMkLst>
        </pc:picChg>
        <pc:picChg chg="add mod ord">
          <ac:chgData name="Amanda N Norwood" userId="S::annorwoo@syr.edu::b05ad530-1076-4149-89e8-b547c65be5fa" providerId="AD" clId="Web-{298FF095-8FD1-4066-FF72-2FF21015CCBB}" dt="2023-06-09T00:20:46.597" v="5"/>
          <ac:picMkLst>
            <pc:docMk/>
            <pc:sldMk cId="1345868649" sldId="262"/>
            <ac:picMk id="5" creationId="{304BFF16-743A-5E4E-4B4F-DB10C06BD7EB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0:20:46.597" v="5"/>
          <ac:picMkLst>
            <pc:docMk/>
            <pc:sldMk cId="1345868649" sldId="262"/>
            <ac:picMk id="6" creationId="{EE1164BA-B025-8A79-F3AC-8231F1094BEC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0:23:43.582" v="10"/>
          <ac:picMkLst>
            <pc:docMk/>
            <pc:sldMk cId="1345868649" sldId="262"/>
            <ac:picMk id="7" creationId="{B68124CC-08EC-9279-45F8-190B5AF7102E}"/>
          </ac:picMkLst>
        </pc:picChg>
      </pc:sldChg>
      <pc:sldChg chg="addSp delSp modSp mod setBg modNotes">
        <pc:chgData name="Amanda N Norwood" userId="S::annorwoo@syr.edu::b05ad530-1076-4149-89e8-b547c65be5fa" providerId="AD" clId="Web-{298FF095-8FD1-4066-FF72-2FF21015CCBB}" dt="2023-06-09T02:02:04.355" v="369"/>
        <pc:sldMkLst>
          <pc:docMk/>
          <pc:sldMk cId="4024954038" sldId="263"/>
        </pc:sldMkLst>
        <pc:spChg chg="mo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2" creationId="{4B73DDE6-9016-E81D-60D3-A4822A9CC192}"/>
          </ac:spMkLst>
        </pc:spChg>
        <pc:spChg chg="del">
          <ac:chgData name="Amanda N Norwood" userId="S::annorwoo@syr.edu::b05ad530-1076-4149-89e8-b547c65be5fa" providerId="AD" clId="Web-{298FF095-8FD1-4066-FF72-2FF21015CCBB}" dt="2023-06-09T00:50:06.693" v="11"/>
          <ac:spMkLst>
            <pc:docMk/>
            <pc:sldMk cId="4024954038" sldId="263"/>
            <ac:spMk id="3" creationId="{4D03737B-529A-29B2-63A4-C8E519BEF414}"/>
          </ac:spMkLst>
        </pc:spChg>
        <pc:spChg chg="add del mod">
          <ac:chgData name="Amanda N Norwood" userId="S::annorwoo@syr.edu::b05ad530-1076-4149-89e8-b547c65be5fa" providerId="AD" clId="Web-{298FF095-8FD1-4066-FF72-2FF21015CCBB}" dt="2023-06-09T01:12:20.344" v="96"/>
          <ac:spMkLst>
            <pc:docMk/>
            <pc:sldMk cId="4024954038" sldId="263"/>
            <ac:spMk id="6" creationId="{B68C2929-32FD-F9EB-0C72-AE4723A1A148}"/>
          </ac:spMkLst>
        </pc:spChg>
        <pc:spChg chg="add del mod">
          <ac:chgData name="Amanda N Norwood" userId="S::annorwoo@syr.edu::b05ad530-1076-4149-89e8-b547c65be5fa" providerId="AD" clId="Web-{298FF095-8FD1-4066-FF72-2FF21015CCBB}" dt="2023-06-09T01:11:59.718" v="87"/>
          <ac:spMkLst>
            <pc:docMk/>
            <pc:sldMk cId="4024954038" sldId="263"/>
            <ac:spMk id="7" creationId="{49C8D3D4-C2E0-157F-01E6-DCD2DE0731AD}"/>
          </ac:spMkLst>
        </pc:spChg>
        <pc:spChg chg="add mo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8" creationId="{8DBCA9CD-DAD1-8DC0-3D94-F2E8E0F85652}"/>
          </ac:spMkLst>
        </pc:spChg>
        <pc:spChg chg="add del mod">
          <ac:chgData name="Amanda N Norwood" userId="S::annorwoo@syr.edu::b05ad530-1076-4149-89e8-b547c65be5fa" providerId="AD" clId="Web-{298FF095-8FD1-4066-FF72-2FF21015CCBB}" dt="2023-06-09T01:30:43.111" v="311"/>
          <ac:spMkLst>
            <pc:docMk/>
            <pc:sldMk cId="4024954038" sldId="263"/>
            <ac:spMk id="10" creationId="{F0C135B9-3A22-8DD1-504A-C2CC846E0897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15" creationId="{BACC6370-2D7E-4714-9D71-7542949D7D5D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17" creationId="{F68B3F68-107C-434F-AA38-110D5EA91B85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19" creationId="{AAD0DBB9-1A4B-4391-81D4-CB19F9AB918A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21" creationId="{063BBA22-50EA-4C4D-BE05-F1CE4E63AA56}"/>
          </ac:spMkLst>
        </pc:spChg>
        <pc:spChg chg="ad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26" creationId="{385E1BDC-A9B0-4A87-82E3-F3187F69A802}"/>
          </ac:spMkLst>
        </pc:spChg>
        <pc:spChg chg="ad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28" creationId="{0990C621-3B8B-4820-8328-D47EF7CE823C}"/>
          </ac:spMkLst>
        </pc:spChg>
        <pc:spChg chg="ad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30" creationId="{C1A2385B-1D2A-4E17-84FA-6CB7F0AAE473}"/>
          </ac:spMkLst>
        </pc:spChg>
        <pc:spChg chg="add">
          <ac:chgData name="Amanda N Norwood" userId="S::annorwoo@syr.edu::b05ad530-1076-4149-89e8-b547c65be5fa" providerId="AD" clId="Web-{298FF095-8FD1-4066-FF72-2FF21015CCBB}" dt="2023-06-09T02:02:04.355" v="369"/>
          <ac:spMkLst>
            <pc:docMk/>
            <pc:sldMk cId="4024954038" sldId="263"/>
            <ac:spMk id="32" creationId="{5E791F2F-79DB-4CC0-9FA1-001E3E91E8B7}"/>
          </ac:spMkLst>
        </pc:spChg>
        <pc:picChg chg="add del mod">
          <ac:chgData name="Amanda N Norwood" userId="S::annorwoo@syr.edu::b05ad530-1076-4149-89e8-b547c65be5fa" providerId="AD" clId="Web-{298FF095-8FD1-4066-FF72-2FF21015CCBB}" dt="2023-06-09T01:13:10.470" v="101"/>
          <ac:picMkLst>
            <pc:docMk/>
            <pc:sldMk cId="4024954038" sldId="263"/>
            <ac:picMk id="4" creationId="{2ADF05CD-1336-DD21-699F-8B76C5C63B2C}"/>
          </ac:picMkLst>
        </pc:picChg>
        <pc:picChg chg="add mod ord">
          <ac:chgData name="Amanda N Norwood" userId="S::annorwoo@syr.edu::b05ad530-1076-4149-89e8-b547c65be5fa" providerId="AD" clId="Web-{298FF095-8FD1-4066-FF72-2FF21015CCBB}" dt="2023-06-09T02:02:04.355" v="369"/>
          <ac:picMkLst>
            <pc:docMk/>
            <pc:sldMk cId="4024954038" sldId="263"/>
            <ac:picMk id="5" creationId="{472DC5B0-93BB-8F5A-AE9C-D93266411AB5}"/>
          </ac:picMkLst>
        </pc:picChg>
        <pc:picChg chg="add del mod">
          <ac:chgData name="Amanda N Norwood" userId="S::annorwoo@syr.edu::b05ad530-1076-4149-89e8-b547c65be5fa" providerId="AD" clId="Web-{298FF095-8FD1-4066-FF72-2FF21015CCBB}" dt="2023-06-09T01:13:25.455" v="112"/>
          <ac:picMkLst>
            <pc:docMk/>
            <pc:sldMk cId="4024954038" sldId="263"/>
            <ac:picMk id="9" creationId="{B6C20FDA-EB01-4E4D-E1FD-239E684FFDD2}"/>
          </ac:picMkLst>
        </pc:picChg>
        <pc:picChg chg="add del mod">
          <ac:chgData name="Amanda N Norwood" userId="S::annorwoo@syr.edu::b05ad530-1076-4149-89e8-b547c65be5fa" providerId="AD" clId="Web-{298FF095-8FD1-4066-FF72-2FF21015CCBB}" dt="2023-06-09T01:55:51.391" v="358"/>
          <ac:picMkLst>
            <pc:docMk/>
            <pc:sldMk cId="4024954038" sldId="263"/>
            <ac:picMk id="12" creationId="{F07BB15A-459B-6876-7FC4-D45926BC4BBA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2:02:04.355" v="369"/>
          <ac:picMkLst>
            <pc:docMk/>
            <pc:sldMk cId="4024954038" sldId="263"/>
            <ac:picMk id="13" creationId="{633D3DD5-410E-B7F6-DEC4-7F5C00CD24E2}"/>
          </ac:picMkLst>
        </pc:picChg>
      </pc:sldChg>
      <pc:sldChg chg="addSp delSp modSp mod setBg modNotes">
        <pc:chgData name="Amanda N Norwood" userId="S::annorwoo@syr.edu::b05ad530-1076-4149-89e8-b547c65be5fa" providerId="AD" clId="Web-{298FF095-8FD1-4066-FF72-2FF21015CCBB}" dt="2023-06-09T01:30:10.126" v="292" actId="20577"/>
        <pc:sldMkLst>
          <pc:docMk/>
          <pc:sldMk cId="316217102" sldId="264"/>
        </pc:sldMkLst>
        <pc:spChg chg="mo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2" creationId="{4B73DDE6-9016-E81D-60D3-A4822A9CC192}"/>
          </ac:spMkLst>
        </pc:spChg>
        <pc:spChg chg="mo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3" creationId="{4D03737B-529A-29B2-63A4-C8E519BEF414}"/>
          </ac:spMkLst>
        </pc:spChg>
        <pc:spChg chg="add mod">
          <ac:chgData name="Amanda N Norwood" userId="S::annorwoo@syr.edu::b05ad530-1076-4149-89e8-b547c65be5fa" providerId="AD" clId="Web-{298FF095-8FD1-4066-FF72-2FF21015CCBB}" dt="2023-06-09T01:30:01.360" v="288" actId="20577"/>
          <ac:spMkLst>
            <pc:docMk/>
            <pc:sldMk cId="316217102" sldId="264"/>
            <ac:spMk id="8" creationId="{6167F925-3D4E-67E4-C269-697FFAF9B784}"/>
          </ac:spMkLst>
        </pc:spChg>
        <pc:spChg chg="add mod">
          <ac:chgData name="Amanda N Norwood" userId="S::annorwoo@syr.edu::b05ad530-1076-4149-89e8-b547c65be5fa" providerId="AD" clId="Web-{298FF095-8FD1-4066-FF72-2FF21015CCBB}" dt="2023-06-09T01:30:10.126" v="292" actId="20577"/>
          <ac:spMkLst>
            <pc:docMk/>
            <pc:sldMk cId="316217102" sldId="264"/>
            <ac:spMk id="9" creationId="{7493EB1A-60CB-0D73-E458-FC912CAC1C27}"/>
          </ac:spMkLst>
        </pc:spChg>
        <pc:spChg chg="ad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12" creationId="{2151139A-886F-4B97-8815-729AD3831BBD}"/>
          </ac:spMkLst>
        </pc:spChg>
        <pc:spChg chg="ad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14" creationId="{AB5E08C4-8CDD-4623-A5B8-E998C6DEE3B7}"/>
          </ac:spMkLst>
        </pc:spChg>
        <pc:spChg chg="ad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16" creationId="{15F33878-D502-4FFA-8ACE-F2AECDB2A23F}"/>
          </ac:spMkLst>
        </pc:spChg>
        <pc:spChg chg="ad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18" creationId="{D3539FEE-81D3-4406-802E-60B20B16F4F6}"/>
          </ac:spMkLst>
        </pc:spChg>
        <pc:spChg chg="add">
          <ac:chgData name="Amanda N Norwood" userId="S::annorwoo@syr.edu::b05ad530-1076-4149-89e8-b547c65be5fa" providerId="AD" clId="Web-{298FF095-8FD1-4066-FF72-2FF21015CCBB}" dt="2023-06-09T01:29:44.203" v="281"/>
          <ac:spMkLst>
            <pc:docMk/>
            <pc:sldMk cId="316217102" sldId="264"/>
            <ac:spMk id="20" creationId="{DC701763-729E-462F-A5A8-E0DEFEB1E2E4}"/>
          </ac:spMkLst>
        </pc:spChg>
        <pc:picChg chg="add del mod">
          <ac:chgData name="Amanda N Norwood" userId="S::annorwoo@syr.edu::b05ad530-1076-4149-89e8-b547c65be5fa" providerId="AD" clId="Web-{298FF095-8FD1-4066-FF72-2FF21015CCBB}" dt="2023-06-09T01:28:21.107" v="263"/>
          <ac:picMkLst>
            <pc:docMk/>
            <pc:sldMk cId="316217102" sldId="264"/>
            <ac:picMk id="5" creationId="{7D6A9D4A-8CC1-03F5-138D-33CA268CD2B2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1:29:44.203" v="281"/>
          <ac:picMkLst>
            <pc:docMk/>
            <pc:sldMk cId="316217102" sldId="264"/>
            <ac:picMk id="6" creationId="{8945C9B2-36B2-F2DD-32BE-CB7327ADE2EC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1:29:44.203" v="281"/>
          <ac:picMkLst>
            <pc:docMk/>
            <pc:sldMk cId="316217102" sldId="264"/>
            <ac:picMk id="7" creationId="{5BF50774-A553-216C-17DD-997B02F47B17}"/>
          </ac:picMkLst>
        </pc:picChg>
      </pc:sldChg>
      <pc:sldChg chg="add replId">
        <pc:chgData name="Amanda N Norwood" userId="S::annorwoo@syr.edu::b05ad530-1076-4149-89e8-b547c65be5fa" providerId="AD" clId="Web-{298FF095-8FD1-4066-FF72-2FF21015CCBB}" dt="2023-06-09T01:27:07.839" v="259"/>
        <pc:sldMkLst>
          <pc:docMk/>
          <pc:sldMk cId="428973001" sldId="265"/>
        </pc:sldMkLst>
      </pc:sldChg>
      <pc:sldChg chg="add del replId">
        <pc:chgData name="Amanda N Norwood" userId="S::annorwoo@syr.edu::b05ad530-1076-4149-89e8-b547c65be5fa" providerId="AD" clId="Web-{298FF095-8FD1-4066-FF72-2FF21015CCBB}" dt="2023-06-09T01:03:46.891" v="14"/>
        <pc:sldMkLst>
          <pc:docMk/>
          <pc:sldMk cId="827075007" sldId="265"/>
        </pc:sldMkLst>
      </pc:sldChg>
      <pc:sldChg chg="add del replId">
        <pc:chgData name="Amanda N Norwood" userId="S::annorwoo@syr.edu::b05ad530-1076-4149-89e8-b547c65be5fa" providerId="AD" clId="Web-{298FF095-8FD1-4066-FF72-2FF21015CCBB}" dt="2023-06-09T01:03:53.485" v="18"/>
        <pc:sldMkLst>
          <pc:docMk/>
          <pc:sldMk cId="2623477007" sldId="265"/>
        </pc:sldMkLst>
      </pc:sldChg>
      <pc:sldChg chg="add del replId">
        <pc:chgData name="Amanda N Norwood" userId="S::annorwoo@syr.edu::b05ad530-1076-4149-89e8-b547c65be5fa" providerId="AD" clId="Web-{298FF095-8FD1-4066-FF72-2FF21015CCBB}" dt="2023-06-09T01:03:49.891" v="16"/>
        <pc:sldMkLst>
          <pc:docMk/>
          <pc:sldMk cId="4043570512" sldId="265"/>
        </pc:sldMkLst>
      </pc:sldChg>
      <pc:sldChg chg="add del replId">
        <pc:chgData name="Amanda N Norwood" userId="S::annorwoo@syr.edu::b05ad530-1076-4149-89e8-b547c65be5fa" providerId="AD" clId="Web-{298FF095-8FD1-4066-FF72-2FF21015CCBB}" dt="2023-06-09T01:27:46.309" v="261"/>
        <pc:sldMkLst>
          <pc:docMk/>
          <pc:sldMk cId="1048608086" sldId="266"/>
        </pc:sldMkLst>
      </pc:sldChg>
      <pc:sldChg chg="addSp delSp modSp add del replId">
        <pc:chgData name="Amanda N Norwood" userId="S::annorwoo@syr.edu::b05ad530-1076-4149-89e8-b547c65be5fa" providerId="AD" clId="Web-{298FF095-8FD1-4066-FF72-2FF21015CCBB}" dt="2023-06-09T02:05:10.142" v="386"/>
        <pc:sldMkLst>
          <pc:docMk/>
          <pc:sldMk cId="3789447371" sldId="266"/>
        </pc:sldMkLst>
        <pc:spChg chg="mod">
          <ac:chgData name="Amanda N Norwood" userId="S::annorwoo@syr.edu::b05ad530-1076-4149-89e8-b547c65be5fa" providerId="AD" clId="Web-{298FF095-8FD1-4066-FF72-2FF21015CCBB}" dt="2023-06-09T01:36:02.589" v="315" actId="20577"/>
          <ac:spMkLst>
            <pc:docMk/>
            <pc:sldMk cId="3789447371" sldId="266"/>
            <ac:spMk id="2" creationId="{4B73DDE6-9016-E81D-60D3-A4822A9CC192}"/>
          </ac:spMkLst>
        </pc:spChg>
        <pc:spChg chg="del">
          <ac:chgData name="Amanda N Norwood" userId="S::annorwoo@syr.edu::b05ad530-1076-4149-89e8-b547c65be5fa" providerId="AD" clId="Web-{298FF095-8FD1-4066-FF72-2FF21015CCBB}" dt="2023-06-09T01:36:07.293" v="316"/>
          <ac:spMkLst>
            <pc:docMk/>
            <pc:sldMk cId="3789447371" sldId="266"/>
            <ac:spMk id="3" creationId="{4D03737B-529A-29B2-63A4-C8E519BEF414}"/>
          </ac:spMkLst>
        </pc:spChg>
        <pc:spChg chg="add del mod">
          <ac:chgData name="Amanda N Norwood" userId="S::annorwoo@syr.edu::b05ad530-1076-4149-89e8-b547c65be5fa" providerId="AD" clId="Web-{298FF095-8FD1-4066-FF72-2FF21015CCBB}" dt="2023-06-09T01:36:09.746" v="317"/>
          <ac:spMkLst>
            <pc:docMk/>
            <pc:sldMk cId="3789447371" sldId="266"/>
            <ac:spMk id="5" creationId="{2CBA324A-DC67-C9C6-408B-BAE3BB5990EC}"/>
          </ac:spMkLst>
        </pc:spChg>
        <pc:spChg chg="mod">
          <ac:chgData name="Amanda N Norwood" userId="S::annorwoo@syr.edu::b05ad530-1076-4149-89e8-b547c65be5fa" providerId="AD" clId="Web-{298FF095-8FD1-4066-FF72-2FF21015CCBB}" dt="2023-06-09T01:37:00.372" v="342" actId="20577"/>
          <ac:spMkLst>
            <pc:docMk/>
            <pc:sldMk cId="3789447371" sldId="266"/>
            <ac:spMk id="8" creationId="{6167F925-3D4E-67E4-C269-697FFAF9B784}"/>
          </ac:spMkLst>
        </pc:spChg>
        <pc:spChg chg="del">
          <ac:chgData name="Amanda N Norwood" userId="S::annorwoo@syr.edu::b05ad530-1076-4149-89e8-b547c65be5fa" providerId="AD" clId="Web-{298FF095-8FD1-4066-FF72-2FF21015CCBB}" dt="2023-06-09T01:36:42.106" v="323"/>
          <ac:spMkLst>
            <pc:docMk/>
            <pc:sldMk cId="3789447371" sldId="266"/>
            <ac:spMk id="9" creationId="{7493EB1A-60CB-0D73-E458-FC912CAC1C27}"/>
          </ac:spMkLst>
        </pc:spChg>
        <pc:picChg chg="del">
          <ac:chgData name="Amanda N Norwood" userId="S::annorwoo@syr.edu::b05ad530-1076-4149-89e8-b547c65be5fa" providerId="AD" clId="Web-{298FF095-8FD1-4066-FF72-2FF21015CCBB}" dt="2023-06-09T01:36:10.512" v="318"/>
          <ac:picMkLst>
            <pc:docMk/>
            <pc:sldMk cId="3789447371" sldId="266"/>
            <ac:picMk id="6" creationId="{8945C9B2-36B2-F2DD-32BE-CB7327ADE2EC}"/>
          </ac:picMkLst>
        </pc:picChg>
        <pc:picChg chg="del">
          <ac:chgData name="Amanda N Norwood" userId="S::annorwoo@syr.edu::b05ad530-1076-4149-89e8-b547c65be5fa" providerId="AD" clId="Web-{298FF095-8FD1-4066-FF72-2FF21015CCBB}" dt="2023-06-09T01:36:11.277" v="319"/>
          <ac:picMkLst>
            <pc:docMk/>
            <pc:sldMk cId="3789447371" sldId="266"/>
            <ac:picMk id="7" creationId="{5BF50774-A553-216C-17DD-997B02F47B17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1:36:38.325" v="321" actId="1076"/>
          <ac:picMkLst>
            <pc:docMk/>
            <pc:sldMk cId="3789447371" sldId="266"/>
            <ac:picMk id="10" creationId="{3025C971-BA50-FE1E-2C8F-E0C9B9937E73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1:46:51.874" v="344" actId="1076"/>
          <ac:picMkLst>
            <pc:docMk/>
            <pc:sldMk cId="3789447371" sldId="266"/>
            <ac:picMk id="11" creationId="{7EAD2E92-B94D-C85A-9100-20BD598AFE51}"/>
          </ac:picMkLst>
        </pc:picChg>
      </pc:sldChg>
      <pc:sldChg chg="addSp delSp modSp add ord replId">
        <pc:chgData name="Amanda N Norwood" userId="S::annorwoo@syr.edu::b05ad530-1076-4149-89e8-b547c65be5fa" providerId="AD" clId="Web-{298FF095-8FD1-4066-FF72-2FF21015CCBB}" dt="2023-06-09T02:05:00.298" v="385"/>
        <pc:sldMkLst>
          <pc:docMk/>
          <pc:sldMk cId="2403369984" sldId="267"/>
        </pc:sldMkLst>
        <pc:spChg chg="mod or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2" creationId="{4B73DDE6-9016-E81D-60D3-A4822A9CC192}"/>
          </ac:spMkLst>
        </pc:spChg>
        <pc:spChg chg="del">
          <ac:chgData name="Amanda N Norwood" userId="S::annorwoo@syr.edu::b05ad530-1076-4149-89e8-b547c65be5fa" providerId="AD" clId="Web-{298FF095-8FD1-4066-FF72-2FF21015CCBB}" dt="2023-06-09T02:03:48.514" v="372"/>
          <ac:spMkLst>
            <pc:docMk/>
            <pc:sldMk cId="2403369984" sldId="267"/>
            <ac:spMk id="8" creationId="{8DBCA9CD-DAD1-8DC0-3D94-F2E8E0F85652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26" creationId="{385E1BDC-A9B0-4A87-82E3-F3187F69A802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28" creationId="{0990C621-3B8B-4820-8328-D47EF7CE823C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30" creationId="{C1A2385B-1D2A-4E17-84FA-6CB7F0AAE473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32" creationId="{5E791F2F-79DB-4CC0-9FA1-001E3E91E8B7}"/>
          </ac:spMkLst>
        </pc:spChg>
        <pc:spChg chg="add del">
          <ac:chgData name="Amanda N Norwood" userId="S::annorwoo@syr.edu::b05ad530-1076-4149-89e8-b547c65be5fa" providerId="AD" clId="Web-{298FF095-8FD1-4066-FF72-2FF21015CCBB}" dt="2023-06-09T02:05:00.298" v="384"/>
          <ac:spMkLst>
            <pc:docMk/>
            <pc:sldMk cId="2403369984" sldId="267"/>
            <ac:spMk id="37" creationId="{3B47FC9C-2ED3-4100-A4EF-E8CDFEE106C9}"/>
          </ac:spMkLst>
        </pc:spChg>
        <pc:spChg chg="ad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39" creationId="{AB5E08C4-8CDD-4623-A5B8-E998C6DEE3B7}"/>
          </ac:spMkLst>
        </pc:spChg>
        <pc:spChg chg="ad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40" creationId="{2151139A-886F-4B97-8815-729AD3831BBD}"/>
          </ac:spMkLst>
        </pc:spChg>
        <pc:spChg chg="ad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41" creationId="{15F33878-D502-4FFA-8ACE-F2AECDB2A23F}"/>
          </ac:spMkLst>
        </pc:spChg>
        <pc:spChg chg="ad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43" creationId="{D3539FEE-81D3-4406-802E-60B20B16F4F6}"/>
          </ac:spMkLst>
        </pc:spChg>
        <pc:spChg chg="add">
          <ac:chgData name="Amanda N Norwood" userId="S::annorwoo@syr.edu::b05ad530-1076-4149-89e8-b547c65be5fa" providerId="AD" clId="Web-{298FF095-8FD1-4066-FF72-2FF21015CCBB}" dt="2023-06-09T02:05:00.298" v="385"/>
          <ac:spMkLst>
            <pc:docMk/>
            <pc:sldMk cId="2403369984" sldId="267"/>
            <ac:spMk id="45" creationId="{DC701763-729E-462F-A5A8-E0DEFEB1E2E4}"/>
          </ac:spMkLst>
        </pc:spChg>
        <pc:picChg chg="add mod ord">
          <ac:chgData name="Amanda N Norwood" userId="S::annorwoo@syr.edu::b05ad530-1076-4149-89e8-b547c65be5fa" providerId="AD" clId="Web-{298FF095-8FD1-4066-FF72-2FF21015CCBB}" dt="2023-06-09T02:05:00.298" v="385"/>
          <ac:picMkLst>
            <pc:docMk/>
            <pc:sldMk cId="2403369984" sldId="267"/>
            <ac:picMk id="3" creationId="{A6AEF544-5AD1-DCDE-0D6A-F140062C0BE4}"/>
          </ac:picMkLst>
        </pc:picChg>
        <pc:picChg chg="add mod">
          <ac:chgData name="Amanda N Norwood" userId="S::annorwoo@syr.edu::b05ad530-1076-4149-89e8-b547c65be5fa" providerId="AD" clId="Web-{298FF095-8FD1-4066-FF72-2FF21015CCBB}" dt="2023-06-09T02:05:00.298" v="385"/>
          <ac:picMkLst>
            <pc:docMk/>
            <pc:sldMk cId="2403369984" sldId="267"/>
            <ac:picMk id="4" creationId="{BCA7C49D-23BA-1EB5-56B4-A6EF7D44B1F3}"/>
          </ac:picMkLst>
        </pc:picChg>
        <pc:picChg chg="del">
          <ac:chgData name="Amanda N Norwood" userId="S::annorwoo@syr.edu::b05ad530-1076-4149-89e8-b547c65be5fa" providerId="AD" clId="Web-{298FF095-8FD1-4066-FF72-2FF21015CCBB}" dt="2023-06-09T02:03:50.139" v="374"/>
          <ac:picMkLst>
            <pc:docMk/>
            <pc:sldMk cId="2403369984" sldId="267"/>
            <ac:picMk id="5" creationId="{472DC5B0-93BB-8F5A-AE9C-D93266411AB5}"/>
          </ac:picMkLst>
        </pc:picChg>
        <pc:picChg chg="del">
          <ac:chgData name="Amanda N Norwood" userId="S::annorwoo@syr.edu::b05ad530-1076-4149-89e8-b547c65be5fa" providerId="AD" clId="Web-{298FF095-8FD1-4066-FF72-2FF21015CCBB}" dt="2023-06-09T02:03:49.327" v="373"/>
          <ac:picMkLst>
            <pc:docMk/>
            <pc:sldMk cId="2403369984" sldId="267"/>
            <ac:picMk id="13" creationId="{633D3DD5-410E-B7F6-DEC4-7F5C00CD24E2}"/>
          </ac:picMkLst>
        </pc:picChg>
      </pc:sldChg>
    </pc:docChg>
  </pc:docChgLst>
  <pc:docChgLst>
    <pc:chgData name="Khalil Robinson" userId="S::krobin08@syr.edu::28cd9755-4d69-41dd-bb3f-1f891059ab7c" providerId="AD" clId="Web-{A527E4B9-349D-4ED7-88D9-97F0DF2CE64E}"/>
    <pc:docChg chg="addSld modSld">
      <pc:chgData name="Khalil Robinson" userId="S::krobin08@syr.edu::28cd9755-4d69-41dd-bb3f-1f891059ab7c" providerId="AD" clId="Web-{A527E4B9-349D-4ED7-88D9-97F0DF2CE64E}" dt="2023-06-12T20:03:17.177" v="11" actId="1076"/>
      <pc:docMkLst>
        <pc:docMk/>
      </pc:docMkLst>
      <pc:sldChg chg="addSp delSp modSp new">
        <pc:chgData name="Khalil Robinson" userId="S::krobin08@syr.edu::28cd9755-4d69-41dd-bb3f-1f891059ab7c" providerId="AD" clId="Web-{A527E4B9-349D-4ED7-88D9-97F0DF2CE64E}" dt="2023-06-12T19:53:00.707" v="2" actId="1076"/>
        <pc:sldMkLst>
          <pc:docMk/>
          <pc:sldMk cId="2011604753" sldId="268"/>
        </pc:sldMkLst>
        <pc:spChg chg="del">
          <ac:chgData name="Khalil Robinson" userId="S::krobin08@syr.edu::28cd9755-4d69-41dd-bb3f-1f891059ab7c" providerId="AD" clId="Web-{A527E4B9-349D-4ED7-88D9-97F0DF2CE64E}" dt="2023-06-12T19:52:56.613" v="1"/>
          <ac:spMkLst>
            <pc:docMk/>
            <pc:sldMk cId="2011604753" sldId="268"/>
            <ac:spMk id="3" creationId="{92FA27B8-CF7D-C425-5491-BFB78E034316}"/>
          </ac:spMkLst>
        </pc:spChg>
        <pc:picChg chg="add mod ord">
          <ac:chgData name="Khalil Robinson" userId="S::krobin08@syr.edu::28cd9755-4d69-41dd-bb3f-1f891059ab7c" providerId="AD" clId="Web-{A527E4B9-349D-4ED7-88D9-97F0DF2CE64E}" dt="2023-06-12T19:53:00.707" v="2" actId="1076"/>
          <ac:picMkLst>
            <pc:docMk/>
            <pc:sldMk cId="2011604753" sldId="268"/>
            <ac:picMk id="4" creationId="{20219EDE-EEAD-F834-CB29-90065FB8E2F6}"/>
          </ac:picMkLst>
        </pc:picChg>
      </pc:sldChg>
      <pc:sldChg chg="addSp delSp modSp new">
        <pc:chgData name="Khalil Robinson" userId="S::krobin08@syr.edu::28cd9755-4d69-41dd-bb3f-1f891059ab7c" providerId="AD" clId="Web-{A527E4B9-349D-4ED7-88D9-97F0DF2CE64E}" dt="2023-06-12T19:53:18.598" v="5" actId="1076"/>
        <pc:sldMkLst>
          <pc:docMk/>
          <pc:sldMk cId="3540163155" sldId="269"/>
        </pc:sldMkLst>
        <pc:spChg chg="del">
          <ac:chgData name="Khalil Robinson" userId="S::krobin08@syr.edu::28cd9755-4d69-41dd-bb3f-1f891059ab7c" providerId="AD" clId="Web-{A527E4B9-349D-4ED7-88D9-97F0DF2CE64E}" dt="2023-06-12T19:53:16.817" v="4"/>
          <ac:spMkLst>
            <pc:docMk/>
            <pc:sldMk cId="3540163155" sldId="269"/>
            <ac:spMk id="3" creationId="{D77E65D8-69FE-F91B-B7C5-00999D00F828}"/>
          </ac:spMkLst>
        </pc:spChg>
        <pc:picChg chg="add mod ord">
          <ac:chgData name="Khalil Robinson" userId="S::krobin08@syr.edu::28cd9755-4d69-41dd-bb3f-1f891059ab7c" providerId="AD" clId="Web-{A527E4B9-349D-4ED7-88D9-97F0DF2CE64E}" dt="2023-06-12T19:53:18.598" v="5" actId="1076"/>
          <ac:picMkLst>
            <pc:docMk/>
            <pc:sldMk cId="3540163155" sldId="269"/>
            <ac:picMk id="4" creationId="{74041BCD-38DF-5FB4-59EE-9F490DADBAEB}"/>
          </ac:picMkLst>
        </pc:picChg>
      </pc:sldChg>
      <pc:sldChg chg="addSp delSp modSp new">
        <pc:chgData name="Khalil Robinson" userId="S::krobin08@syr.edu::28cd9755-4d69-41dd-bb3f-1f891059ab7c" providerId="AD" clId="Web-{A527E4B9-349D-4ED7-88D9-97F0DF2CE64E}" dt="2023-06-12T20:03:02.005" v="8" actId="1076"/>
        <pc:sldMkLst>
          <pc:docMk/>
          <pc:sldMk cId="2664359323" sldId="270"/>
        </pc:sldMkLst>
        <pc:spChg chg="del">
          <ac:chgData name="Khalil Robinson" userId="S::krobin08@syr.edu::28cd9755-4d69-41dd-bb3f-1f891059ab7c" providerId="AD" clId="Web-{A527E4B9-349D-4ED7-88D9-97F0DF2CE64E}" dt="2023-06-12T20:02:57.849" v="7"/>
          <ac:spMkLst>
            <pc:docMk/>
            <pc:sldMk cId="2664359323" sldId="270"/>
            <ac:spMk id="3" creationId="{DF587489-FD13-934B-3AD2-AAFC73D82F8C}"/>
          </ac:spMkLst>
        </pc:spChg>
        <pc:picChg chg="add mod ord">
          <ac:chgData name="Khalil Robinson" userId="S::krobin08@syr.edu::28cd9755-4d69-41dd-bb3f-1f891059ab7c" providerId="AD" clId="Web-{A527E4B9-349D-4ED7-88D9-97F0DF2CE64E}" dt="2023-06-12T20:03:02.005" v="8" actId="1076"/>
          <ac:picMkLst>
            <pc:docMk/>
            <pc:sldMk cId="2664359323" sldId="270"/>
            <ac:picMk id="4" creationId="{6417F4A8-6338-470E-43F4-6CD1EBE081EA}"/>
          </ac:picMkLst>
        </pc:picChg>
      </pc:sldChg>
      <pc:sldChg chg="addSp delSp modSp new">
        <pc:chgData name="Khalil Robinson" userId="S::krobin08@syr.edu::28cd9755-4d69-41dd-bb3f-1f891059ab7c" providerId="AD" clId="Web-{A527E4B9-349D-4ED7-88D9-97F0DF2CE64E}" dt="2023-06-12T20:03:17.177" v="11" actId="1076"/>
        <pc:sldMkLst>
          <pc:docMk/>
          <pc:sldMk cId="3951039193" sldId="271"/>
        </pc:sldMkLst>
        <pc:spChg chg="del">
          <ac:chgData name="Khalil Robinson" userId="S::krobin08@syr.edu::28cd9755-4d69-41dd-bb3f-1f891059ab7c" providerId="AD" clId="Web-{A527E4B9-349D-4ED7-88D9-97F0DF2CE64E}" dt="2023-06-12T20:03:15.099" v="10"/>
          <ac:spMkLst>
            <pc:docMk/>
            <pc:sldMk cId="3951039193" sldId="271"/>
            <ac:spMk id="3" creationId="{08B6946F-0376-69E9-112C-3FF3EB84AD1E}"/>
          </ac:spMkLst>
        </pc:spChg>
        <pc:picChg chg="add mod ord">
          <ac:chgData name="Khalil Robinson" userId="S::krobin08@syr.edu::28cd9755-4d69-41dd-bb3f-1f891059ab7c" providerId="AD" clId="Web-{A527E4B9-349D-4ED7-88D9-97F0DF2CE64E}" dt="2023-06-12T20:03:17.177" v="11" actId="1076"/>
          <ac:picMkLst>
            <pc:docMk/>
            <pc:sldMk cId="3951039193" sldId="271"/>
            <ac:picMk id="4" creationId="{E11147EB-5970-A1BF-7999-03CC58EB2CC7}"/>
          </ac:picMkLst>
        </pc:picChg>
      </pc:sldChg>
    </pc:docChg>
  </pc:docChgLst>
  <pc:docChgLst>
    <pc:chgData name="Amanda N Norwood" userId="S::annorwoo@syr.edu::b05ad530-1076-4149-89e8-b547c65be5fa" providerId="AD" clId="Web-{B1788ACF-4AB0-03DA-8D9C-AA32C0DA5CE0}"/>
    <pc:docChg chg="delSld modSld">
      <pc:chgData name="Amanda N Norwood" userId="S::annorwoo@syr.edu::b05ad530-1076-4149-89e8-b547c65be5fa" providerId="AD" clId="Web-{B1788ACF-4AB0-03DA-8D9C-AA32C0DA5CE0}" dt="2023-06-13T02:08:46.120" v="39" actId="20577"/>
      <pc:docMkLst>
        <pc:docMk/>
      </pc:docMkLst>
      <pc:sldChg chg="addSp delSp modSp mod setBg addAnim setClrOvrMap">
        <pc:chgData name="Amanda N Norwood" userId="S::annorwoo@syr.edu::b05ad530-1076-4149-89e8-b547c65be5fa" providerId="AD" clId="Web-{B1788ACF-4AB0-03DA-8D9C-AA32C0DA5CE0}" dt="2023-06-13T02:08:46.120" v="39" actId="20577"/>
        <pc:sldMkLst>
          <pc:docMk/>
          <pc:sldMk cId="1695216950" sldId="256"/>
        </pc:sldMkLst>
        <pc:spChg chg="mod">
          <ac:chgData name="Amanda N Norwood" userId="S::annorwoo@syr.edu::b05ad530-1076-4149-89e8-b547c65be5fa" providerId="AD" clId="Web-{B1788ACF-4AB0-03DA-8D9C-AA32C0DA5CE0}" dt="2023-06-13T02:08:36.995" v="25" actId="20577"/>
          <ac:spMkLst>
            <pc:docMk/>
            <pc:sldMk cId="1695216950" sldId="256"/>
            <ac:spMk id="2" creationId="{585C96AC-A272-D570-AA42-6A1242BB1E0B}"/>
          </ac:spMkLst>
        </pc:spChg>
        <pc:spChg chg="mod">
          <ac:chgData name="Amanda N Norwood" userId="S::annorwoo@syr.edu::b05ad530-1076-4149-89e8-b547c65be5fa" providerId="AD" clId="Web-{B1788ACF-4AB0-03DA-8D9C-AA32C0DA5CE0}" dt="2023-06-13T02:08:46.120" v="39" actId="20577"/>
          <ac:spMkLst>
            <pc:docMk/>
            <pc:sldMk cId="1695216950" sldId="256"/>
            <ac:spMk id="3" creationId="{575A8DD3-44D5-C69C-ADB2-20EDD0EFA006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58" creationId="{820B6604-1FF9-43F5-AC47-3D41CB2F563B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60" creationId="{D98779F6-5395-4B82-BDCB-4ADF6A5BB9E5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62" creationId="{CE1108CD-786E-4304-9504-9C5AD64829D2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80" creationId="{73BCEA90-F7D5-4EC1-9BE2-5A49A20F4B1D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81" creationId="{9848F91B-FA65-4A06-A177-8CCF7EBC8631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82" creationId="{2CF7CF5F-D747-47B3-80B1-8392750446C6}"/>
          </ac:spMkLst>
        </pc:spChg>
        <pc:spChg chg="del">
          <ac:chgData name="Amanda N Norwood" userId="S::annorwoo@syr.edu::b05ad530-1076-4149-89e8-b547c65be5fa" providerId="AD" clId="Web-{B1788ACF-4AB0-03DA-8D9C-AA32C0DA5CE0}" dt="2023-06-13T02:07:18.884" v="2"/>
          <ac:spMkLst>
            <pc:docMk/>
            <pc:sldMk cId="1695216950" sldId="256"/>
            <ac:spMk id="83" creationId="{C70191CD-D48F-4F7A-8077-0380603A29E2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88" creationId="{55C6F499-7DD3-40AC-AC5E-26D67FCAEA30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90" creationId="{2CF7CF5F-D747-47B3-80B1-8392750446C6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92" creationId="{820B6604-1FF9-43F5-AC47-3D41CB2F563B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94" creationId="{5912B5B1-BC40-4CD1-8541-549C583431ED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96" creationId="{CE1108CD-786E-4304-9504-9C5AD64829D2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40.728" v="6"/>
          <ac:spMkLst>
            <pc:docMk/>
            <pc:sldMk cId="1695216950" sldId="256"/>
            <ac:spMk id="98" creationId="{E252BF65-A104-4DD3-8D54-285294DCC0C7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8:23.901" v="9"/>
          <ac:spMkLst>
            <pc:docMk/>
            <pc:sldMk cId="1695216950" sldId="256"/>
            <ac:spMk id="101" creationId="{C1DD1A8A-57D5-4A81-AD04-532B043C5611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8:23.901" v="9"/>
          <ac:spMkLst>
            <pc:docMk/>
            <pc:sldMk cId="1695216950" sldId="256"/>
            <ac:spMk id="103" creationId="{007891EC-4501-44ED-A8C8-B11B6DB767AB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38.025" v="5"/>
          <ac:spMkLst>
            <pc:docMk/>
            <pc:sldMk cId="1695216950" sldId="256"/>
            <ac:spMk id="104" creationId="{C1DD1A8A-57D5-4A81-AD04-532B043C5611}"/>
          </ac:spMkLst>
        </pc:spChg>
        <pc:spChg chg="add del">
          <ac:chgData name="Amanda N Norwood" userId="S::annorwoo@syr.edu::b05ad530-1076-4149-89e8-b547c65be5fa" providerId="AD" clId="Web-{B1788ACF-4AB0-03DA-8D9C-AA32C0DA5CE0}" dt="2023-06-13T02:07:38.025" v="5"/>
          <ac:spMkLst>
            <pc:docMk/>
            <pc:sldMk cId="1695216950" sldId="256"/>
            <ac:spMk id="106" creationId="{007891EC-4501-44ED-A8C8-B11B6DB767AB}"/>
          </ac:spMkLst>
        </pc:spChg>
        <pc:spChg chg="add">
          <ac:chgData name="Amanda N Norwood" userId="S::annorwoo@syr.edu::b05ad530-1076-4149-89e8-b547c65be5fa" providerId="AD" clId="Web-{B1788ACF-4AB0-03DA-8D9C-AA32C0DA5CE0}" dt="2023-06-13T02:08:23.901" v="9"/>
          <ac:spMkLst>
            <pc:docMk/>
            <pc:sldMk cId="1695216950" sldId="256"/>
            <ac:spMk id="108" creationId="{71B2258F-86CA-4D4D-8270-BC05FCDEBFB3}"/>
          </ac:spMkLst>
        </pc:spChg>
        <pc:picChg chg="del">
          <ac:chgData name="Amanda N Norwood" userId="S::annorwoo@syr.edu::b05ad530-1076-4149-89e8-b547c65be5fa" providerId="AD" clId="Web-{B1788ACF-4AB0-03DA-8D9C-AA32C0DA5CE0}" dt="2023-06-13T02:07:24.727" v="3"/>
          <ac:picMkLst>
            <pc:docMk/>
            <pc:sldMk cId="1695216950" sldId="256"/>
            <ac:picMk id="5" creationId="{9AEF7B80-C6F9-4999-7565-F690A598C577}"/>
          </ac:picMkLst>
        </pc:picChg>
        <pc:picChg chg="add del">
          <ac:chgData name="Amanda N Norwood" userId="S::annorwoo@syr.edu::b05ad530-1076-4149-89e8-b547c65be5fa" providerId="AD" clId="Web-{B1788ACF-4AB0-03DA-8D9C-AA32C0DA5CE0}" dt="2023-06-13T02:07:38.025" v="5"/>
          <ac:picMkLst>
            <pc:docMk/>
            <pc:sldMk cId="1695216950" sldId="256"/>
            <ac:picMk id="100" creationId="{B02A2443-A227-1748-67C0-402A923FF2FD}"/>
          </ac:picMkLst>
        </pc:picChg>
        <pc:picChg chg="add mod">
          <ac:chgData name="Amanda N Norwood" userId="S::annorwoo@syr.edu::b05ad530-1076-4149-89e8-b547c65be5fa" providerId="AD" clId="Web-{B1788ACF-4AB0-03DA-8D9C-AA32C0DA5CE0}" dt="2023-06-13T02:08:23.901" v="9"/>
          <ac:picMkLst>
            <pc:docMk/>
            <pc:sldMk cId="1695216950" sldId="256"/>
            <ac:picMk id="102" creationId="{B02A2443-A227-1748-67C0-402A923FF2FD}"/>
          </ac:picMkLst>
        </pc:picChg>
      </pc:sldChg>
      <pc:sldChg chg="del">
        <pc:chgData name="Amanda N Norwood" userId="S::annorwoo@syr.edu::b05ad530-1076-4149-89e8-b547c65be5fa" providerId="AD" clId="Web-{B1788ACF-4AB0-03DA-8D9C-AA32C0DA5CE0}" dt="2023-06-13T02:06:00.741" v="0"/>
        <pc:sldMkLst>
          <pc:docMk/>
          <pc:sldMk cId="3397843391" sldId="260"/>
        </pc:sldMkLst>
      </pc:sldChg>
      <pc:sldChg chg="del">
        <pc:chgData name="Amanda N Norwood" userId="S::annorwoo@syr.edu::b05ad530-1076-4149-89e8-b547c65be5fa" providerId="AD" clId="Web-{B1788ACF-4AB0-03DA-8D9C-AA32C0DA5CE0}" dt="2023-06-13T02:06:02.663" v="1"/>
        <pc:sldMkLst>
          <pc:docMk/>
          <pc:sldMk cId="428973001" sldId="265"/>
        </pc:sldMkLst>
      </pc:sldChg>
    </pc:docChg>
  </pc:docChgLst>
  <pc:docChgLst>
    <pc:chgData name="Amanda N Norwood" userId="b05ad530-1076-4149-89e8-b547c65be5fa" providerId="ADAL" clId="{5DE1E328-A415-E042-9674-D3BC839F95EF}"/>
    <pc:docChg chg="addSld modSld">
      <pc:chgData name="Amanda N Norwood" userId="b05ad530-1076-4149-89e8-b547c65be5fa" providerId="ADAL" clId="{5DE1E328-A415-E042-9674-D3BC839F95EF}" dt="2023-06-06T21:43:38.334" v="2"/>
      <pc:docMkLst>
        <pc:docMk/>
      </pc:docMkLst>
      <pc:sldChg chg="add">
        <pc:chgData name="Amanda N Norwood" userId="b05ad530-1076-4149-89e8-b547c65be5fa" providerId="ADAL" clId="{5DE1E328-A415-E042-9674-D3BC839F95EF}" dt="2023-06-06T21:43:32.497" v="0"/>
        <pc:sldMkLst>
          <pc:docMk/>
          <pc:sldMk cId="1345868649" sldId="262"/>
        </pc:sldMkLst>
      </pc:sldChg>
      <pc:sldChg chg="add">
        <pc:chgData name="Amanda N Norwood" userId="b05ad530-1076-4149-89e8-b547c65be5fa" providerId="ADAL" clId="{5DE1E328-A415-E042-9674-D3BC839F95EF}" dt="2023-06-06T21:43:34.828" v="1"/>
        <pc:sldMkLst>
          <pc:docMk/>
          <pc:sldMk cId="4024954038" sldId="263"/>
        </pc:sldMkLst>
      </pc:sldChg>
      <pc:sldChg chg="add">
        <pc:chgData name="Amanda N Norwood" userId="b05ad530-1076-4149-89e8-b547c65be5fa" providerId="ADAL" clId="{5DE1E328-A415-E042-9674-D3BC839F95EF}" dt="2023-06-06T21:43:38.334" v="2"/>
        <pc:sldMkLst>
          <pc:docMk/>
          <pc:sldMk cId="316217102" sldId="264"/>
        </pc:sldMkLst>
      </pc:sldChg>
    </pc:docChg>
  </pc:docChgLst>
  <pc:docChgLst>
    <pc:chgData name="Amanda N Norwood" userId="S::annorwoo@syr.edu::b05ad530-1076-4149-89e8-b547c65be5fa" providerId="AD" clId="Web-{27263AEB-7666-E50F-1BFA-A8484BE90E20}"/>
    <pc:docChg chg="modSld">
      <pc:chgData name="Amanda N Norwood" userId="S::annorwoo@syr.edu::b05ad530-1076-4149-89e8-b547c65be5fa" providerId="AD" clId="Web-{27263AEB-7666-E50F-1BFA-A8484BE90E20}" dt="2023-06-13T14:50:19.108" v="1" actId="20577"/>
      <pc:docMkLst>
        <pc:docMk/>
      </pc:docMkLst>
      <pc:sldChg chg="modSp">
        <pc:chgData name="Amanda N Norwood" userId="S::annorwoo@syr.edu::b05ad530-1076-4149-89e8-b547c65be5fa" providerId="AD" clId="Web-{27263AEB-7666-E50F-1BFA-A8484BE90E20}" dt="2023-06-13T14:50:19.108" v="1" actId="20577"/>
        <pc:sldMkLst>
          <pc:docMk/>
          <pc:sldMk cId="1772278466" sldId="275"/>
        </pc:sldMkLst>
        <pc:spChg chg="mod">
          <ac:chgData name="Amanda N Norwood" userId="S::annorwoo@syr.edu::b05ad530-1076-4149-89e8-b547c65be5fa" providerId="AD" clId="Web-{27263AEB-7666-E50F-1BFA-A8484BE90E20}" dt="2023-06-13T14:50:19.108" v="1" actId="20577"/>
          <ac:spMkLst>
            <pc:docMk/>
            <pc:sldMk cId="1772278466" sldId="275"/>
            <ac:spMk id="2" creationId="{4B73DDE6-9016-E81D-60D3-A4822A9CC192}"/>
          </ac:spMkLst>
        </pc:spChg>
      </pc:sldChg>
    </pc:docChg>
  </pc:docChgLst>
  <pc:docChgLst>
    <pc:chgData name="Amanda N Norwood" userId="S::annorwoo@syr.edu::b05ad530-1076-4149-89e8-b547c65be5fa" providerId="AD" clId="Web-{9BC8D4E8-F2EF-645E-B4F8-C4C8AE37F112}"/>
    <pc:docChg chg="addSld modSld addMainMaster delMainMaster">
      <pc:chgData name="Amanda N Norwood" userId="S::annorwoo@syr.edu::b05ad530-1076-4149-89e8-b547c65be5fa" providerId="AD" clId="Web-{9BC8D4E8-F2EF-645E-B4F8-C4C8AE37F112}" dt="2023-06-12T21:47:19.037" v="417" actId="20577"/>
      <pc:docMkLst>
        <pc:docMk/>
      </pc:docMkLst>
      <pc:sldChg chg="addSp delSp modSp mod setBg modClrScheme chgLayout">
        <pc:chgData name="Amanda N Norwood" userId="S::annorwoo@syr.edu::b05ad530-1076-4149-89e8-b547c65be5fa" providerId="AD" clId="Web-{9BC8D4E8-F2EF-645E-B4F8-C4C8AE37F112}" dt="2023-06-12T21:46:57.599" v="414"/>
        <pc:sldMkLst>
          <pc:docMk/>
          <pc:sldMk cId="1695216950" sldId="256"/>
        </pc:sldMkLst>
        <pc:spChg chg="mod or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2" creationId="{585C96AC-A272-D570-AA42-6A1242BB1E0B}"/>
          </ac:spMkLst>
        </pc:spChg>
        <pc:spChg chg="mod or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3" creationId="{575A8DD3-44D5-C69C-ADB2-20EDD0EFA006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816" v="406"/>
          <ac:spMkLst>
            <pc:docMk/>
            <pc:sldMk cId="1695216950" sldId="256"/>
            <ac:spMk id="9" creationId="{C1DD1A8A-57D5-4A81-AD04-532B043C5611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816" v="406"/>
          <ac:spMkLst>
            <pc:docMk/>
            <pc:sldMk cId="1695216950" sldId="256"/>
            <ac:spMk id="11" creationId="{007891EC-4501-44ED-A8C8-B11B6DB767AB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16" creationId="{73BCEA90-F7D5-4EC1-9BE2-5A49A20F4B1D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18" creationId="{9848F91B-FA65-4A06-A177-8CCF7EBC8631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20" creationId="{2CF7CF5F-D747-47B3-80B1-8392750446C6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22" creationId="{820B6604-1FF9-43F5-AC47-3D41CB2F563B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24" creationId="{D98779F6-5395-4B82-BDCB-4ADF6A5BB9E5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26" creationId="{CE1108CD-786E-4304-9504-9C5AD64829D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09.785" v="405"/>
          <ac:spMkLst>
            <pc:docMk/>
            <pc:sldMk cId="1695216950" sldId="256"/>
            <ac:spMk id="28" creationId="{C70191CD-D48F-4F7A-8077-0380603A29E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35" creationId="{94714483-7072-431F-9DBE-87F44E4D44BC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36" creationId="{832F3179-0CD5-40C8-9939-D8355006F7BA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37" creationId="{495892E1-F4A5-4991-AC52-4F417B14A2A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47" creationId="{E2683E3F-F855-4549-84F8-42064EC0F247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52" v="413"/>
          <ac:spMkLst>
            <pc:docMk/>
            <pc:sldMk cId="1695216950" sldId="256"/>
            <ac:spMk id="52" creationId="{94714483-7072-431F-9DBE-87F44E4D44BC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52" v="413"/>
          <ac:spMkLst>
            <pc:docMk/>
            <pc:sldMk cId="1695216950" sldId="256"/>
            <ac:spMk id="54" creationId="{495892E1-F4A5-4991-AC52-4F417B14A2A2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58" creationId="{820B6604-1FF9-43F5-AC47-3D41CB2F563B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60" creationId="{D98779F6-5395-4B82-BDCB-4ADF6A5BB9E5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62" creationId="{CE1108CD-786E-4304-9504-9C5AD64829D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52" v="413"/>
          <ac:spMkLst>
            <pc:docMk/>
            <pc:sldMk cId="1695216950" sldId="256"/>
            <ac:spMk id="64" creationId="{E2683E3F-F855-4549-84F8-42064EC0F247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6:57.552" v="413"/>
          <ac:spMkLst>
            <pc:docMk/>
            <pc:sldMk cId="1695216950" sldId="256"/>
            <ac:spMk id="72" creationId="{832F3179-0CD5-40C8-9939-D8355006F7BA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80" creationId="{73BCEA90-F7D5-4EC1-9BE2-5A49A20F4B1D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81" creationId="{9848F91B-FA65-4A06-A177-8CCF7EBC8631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82" creationId="{2CF7CF5F-D747-47B3-80B1-8392750446C6}"/>
          </ac:spMkLst>
        </pc:spChg>
        <pc:spChg chg="add">
          <ac:chgData name="Amanda N Norwood" userId="S::annorwoo@syr.edu::b05ad530-1076-4149-89e8-b547c65be5fa" providerId="AD" clId="Web-{9BC8D4E8-F2EF-645E-B4F8-C4C8AE37F112}" dt="2023-06-12T21:46:57.599" v="414"/>
          <ac:spMkLst>
            <pc:docMk/>
            <pc:sldMk cId="1695216950" sldId="256"/>
            <ac:spMk id="83" creationId="{C70191CD-D48F-4F7A-8077-0380603A29E2}"/>
          </ac:spMkLst>
        </pc:spChg>
        <pc:grpChg chg="add del">
          <ac:chgData name="Amanda N Norwood" userId="S::annorwoo@syr.edu::b05ad530-1076-4149-89e8-b547c65be5fa" providerId="AD" clId="Web-{9BC8D4E8-F2EF-645E-B4F8-C4C8AE37F112}" dt="2023-06-12T21:46:57.599" v="414"/>
          <ac:grpSpMkLst>
            <pc:docMk/>
            <pc:sldMk cId="1695216950" sldId="256"/>
            <ac:grpSpMk id="30" creationId="{8FC90B1E-0223-4440-AF22-8F32F6F0C7D2}"/>
          </ac:grpSpMkLst>
        </pc:grpChg>
        <pc:grpChg chg="add del">
          <ac:chgData name="Amanda N Norwood" userId="S::annorwoo@syr.edu::b05ad530-1076-4149-89e8-b547c65be5fa" providerId="AD" clId="Web-{9BC8D4E8-F2EF-645E-B4F8-C4C8AE37F112}" dt="2023-06-12T21:46:57.599" v="414"/>
          <ac:grpSpMkLst>
            <pc:docMk/>
            <pc:sldMk cId="1695216950" sldId="256"/>
            <ac:grpSpMk id="38" creationId="{11CE155D-684B-4F5E-B835-C52765E310E7}"/>
          </ac:grpSpMkLst>
        </pc:grpChg>
        <pc:grpChg chg="add del">
          <ac:chgData name="Amanda N Norwood" userId="S::annorwoo@syr.edu::b05ad530-1076-4149-89e8-b547c65be5fa" providerId="AD" clId="Web-{9BC8D4E8-F2EF-645E-B4F8-C4C8AE37F112}" dt="2023-06-12T21:46:57.599" v="414"/>
          <ac:grpSpMkLst>
            <pc:docMk/>
            <pc:sldMk cId="1695216950" sldId="256"/>
            <ac:grpSpMk id="43" creationId="{ACF597F8-76AA-44FA-8E6A-06223B66C0DD}"/>
          </ac:grpSpMkLst>
        </pc:grpChg>
        <pc:grpChg chg="add del">
          <ac:chgData name="Amanda N Norwood" userId="S::annorwoo@syr.edu::b05ad530-1076-4149-89e8-b547c65be5fa" providerId="AD" clId="Web-{9BC8D4E8-F2EF-645E-B4F8-C4C8AE37F112}" dt="2023-06-12T21:46:57.552" v="413"/>
          <ac:grpSpMkLst>
            <pc:docMk/>
            <pc:sldMk cId="1695216950" sldId="256"/>
            <ac:grpSpMk id="56" creationId="{ACF597F8-76AA-44FA-8E6A-06223B66C0DD}"/>
          </ac:grpSpMkLst>
        </pc:grpChg>
        <pc:grpChg chg="add del">
          <ac:chgData name="Amanda N Norwood" userId="S::annorwoo@syr.edu::b05ad530-1076-4149-89e8-b547c65be5fa" providerId="AD" clId="Web-{9BC8D4E8-F2EF-645E-B4F8-C4C8AE37F112}" dt="2023-06-12T21:46:57.552" v="413"/>
          <ac:grpSpMkLst>
            <pc:docMk/>
            <pc:sldMk cId="1695216950" sldId="256"/>
            <ac:grpSpMk id="66" creationId="{8FC90B1E-0223-4440-AF22-8F32F6F0C7D2}"/>
          </ac:grpSpMkLst>
        </pc:grpChg>
        <pc:grpChg chg="add del">
          <ac:chgData name="Amanda N Norwood" userId="S::annorwoo@syr.edu::b05ad530-1076-4149-89e8-b547c65be5fa" providerId="AD" clId="Web-{9BC8D4E8-F2EF-645E-B4F8-C4C8AE37F112}" dt="2023-06-12T21:46:57.552" v="413"/>
          <ac:grpSpMkLst>
            <pc:docMk/>
            <pc:sldMk cId="1695216950" sldId="256"/>
            <ac:grpSpMk id="74" creationId="{11CE155D-684B-4F5E-B835-C52765E310E7}"/>
          </ac:grpSpMkLst>
        </pc:grpChg>
        <pc:picChg chg="add mod">
          <ac:chgData name="Amanda N Norwood" userId="S::annorwoo@syr.edu::b05ad530-1076-4149-89e8-b547c65be5fa" providerId="AD" clId="Web-{9BC8D4E8-F2EF-645E-B4F8-C4C8AE37F112}" dt="2023-06-12T21:46:57.599" v="414"/>
          <ac:picMkLst>
            <pc:docMk/>
            <pc:sldMk cId="1695216950" sldId="256"/>
            <ac:picMk id="5" creationId="{9AEF7B80-C6F9-4999-7565-F690A598C577}"/>
          </ac:picMkLst>
        </pc:picChg>
      </pc:sldChg>
      <pc:sldChg chg="addSp delSp modSp mod setBg modClrScheme chgLayout">
        <pc:chgData name="Amanda N Norwood" userId="S::annorwoo@syr.edu::b05ad530-1076-4149-89e8-b547c65be5fa" providerId="AD" clId="Web-{9BC8D4E8-F2EF-645E-B4F8-C4C8AE37F112}" dt="2023-06-12T21:47:09.302" v="415"/>
        <pc:sldMkLst>
          <pc:docMk/>
          <pc:sldMk cId="3445548069" sldId="257"/>
        </pc:sldMkLst>
        <pc:spChg chg="mod ord">
          <ac:chgData name="Amanda N Norwood" userId="S::annorwoo@syr.edu::b05ad530-1076-4149-89e8-b547c65be5fa" providerId="AD" clId="Web-{9BC8D4E8-F2EF-645E-B4F8-C4C8AE37F112}" dt="2023-06-12T21:47:09.302" v="415"/>
          <ac:spMkLst>
            <pc:docMk/>
            <pc:sldMk cId="3445548069" sldId="257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47:09.302" v="415"/>
          <ac:spMkLst>
            <pc:docMk/>
            <pc:sldMk cId="3445548069" sldId="257"/>
            <ac:spMk id="3" creationId="{4D03737B-529A-29B2-63A4-C8E519BEF414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8" creationId="{09588DA8-065E-4F6F-8EFD-43104AB2E0CF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10" creationId="{C4285719-470E-454C-AF62-8323075F1F5B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12" creationId="{CD9FE4EF-C4D8-49A0-B2FF-81D8DB7D8A24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14" creationId="{4300840D-0A0B-4512-BACA-B439D5B9C57C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16" creationId="{D2B78728-A580-49A7-84F9-6EF6F583ADE0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18" creationId="{38FAA1A1-D861-433F-88FA-1E9D6FD31D11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58.868" v="18"/>
          <ac:spMkLst>
            <pc:docMk/>
            <pc:sldMk cId="3445548069" sldId="257"/>
            <ac:spMk id="20" creationId="{8D71EDA1-87BF-4D5D-AB79-F346FD19278A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2:25.389" v="71"/>
          <ac:spMkLst>
            <pc:docMk/>
            <pc:sldMk cId="3445548069" sldId="257"/>
            <ac:spMk id="26" creationId="{B66D7F65-E9B6-4775-8355-D095CC73C1C8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2:25.389" v="71"/>
          <ac:spMkLst>
            <pc:docMk/>
            <pc:sldMk cId="3445548069" sldId="257"/>
            <ac:spMk id="28" creationId="{61707E60-CEC9-4661-AA82-69242EB4BDC3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2:25.389" v="71"/>
          <ac:spMkLst>
            <pc:docMk/>
            <pc:sldMk cId="3445548069" sldId="257"/>
            <ac:spMk id="30" creationId="{8F035CD8-AE30-4146-96F2-036B0CE5E4F3}"/>
          </ac:spMkLst>
        </pc:spChg>
        <pc:spChg chg="add del">
          <ac:chgData name="Amanda N Norwood" userId="S::annorwoo@syr.edu::b05ad530-1076-4149-89e8-b547c65be5fa" providerId="AD" clId="Web-{9BC8D4E8-F2EF-645E-B4F8-C4C8AE37F112}" dt="2023-06-12T21:47:09.302" v="415"/>
          <ac:spMkLst>
            <pc:docMk/>
            <pc:sldMk cId="3445548069" sldId="257"/>
            <ac:spMk id="36" creationId="{79BB35BC-D5C2-4C8B-A22A-A71E6191913B}"/>
          </ac:spMkLst>
        </pc:spChg>
        <pc:spChg chg="add">
          <ac:chgData name="Amanda N Norwood" userId="S::annorwoo@syr.edu::b05ad530-1076-4149-89e8-b547c65be5fa" providerId="AD" clId="Web-{9BC8D4E8-F2EF-645E-B4F8-C4C8AE37F112}" dt="2023-06-12T21:47:09.302" v="415"/>
          <ac:spMkLst>
            <pc:docMk/>
            <pc:sldMk cId="3445548069" sldId="257"/>
            <ac:spMk id="41" creationId="{04812C46-200A-4DEB-A05E-3ED6C68C2387}"/>
          </ac:spMkLst>
        </pc:spChg>
        <pc:spChg chg="add">
          <ac:chgData name="Amanda N Norwood" userId="S::annorwoo@syr.edu::b05ad530-1076-4149-89e8-b547c65be5fa" providerId="AD" clId="Web-{9BC8D4E8-F2EF-645E-B4F8-C4C8AE37F112}" dt="2023-06-12T21:47:09.302" v="415"/>
          <ac:spMkLst>
            <pc:docMk/>
            <pc:sldMk cId="3445548069" sldId="257"/>
            <ac:spMk id="43" creationId="{D1EA859B-E555-4109-94F3-6700E046E008}"/>
          </ac:spMkLst>
        </pc:spChg>
        <pc:picChg chg="add del">
          <ac:chgData name="Amanda N Norwood" userId="S::annorwoo@syr.edu::b05ad530-1076-4149-89e8-b547c65be5fa" providerId="AD" clId="Web-{9BC8D4E8-F2EF-645E-B4F8-C4C8AE37F112}" dt="2023-06-12T21:41:19.950" v="25"/>
          <ac:picMkLst>
            <pc:docMk/>
            <pc:sldMk cId="3445548069" sldId="257"/>
            <ac:picMk id="22" creationId="{7D2CEEDD-DF63-F2BE-42BC-B7D75882FE13}"/>
          </ac:picMkLst>
        </pc:picChg>
        <pc:picChg chg="add mod">
          <ac:chgData name="Amanda N Norwood" userId="S::annorwoo@syr.edu::b05ad530-1076-4149-89e8-b547c65be5fa" providerId="AD" clId="Web-{9BC8D4E8-F2EF-645E-B4F8-C4C8AE37F112}" dt="2023-06-12T21:47:09.302" v="415"/>
          <ac:picMkLst>
            <pc:docMk/>
            <pc:sldMk cId="3445548069" sldId="257"/>
            <ac:picMk id="32" creationId="{80251A63-F7D7-97D7-84C1-BCDEEED796A3}"/>
          </ac:picMkLst>
        </pc:pic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341705398" sldId="259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41705398" sldId="259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41705398" sldId="259"/>
            <ac:spMk id="3" creationId="{4D03737B-529A-29B2-63A4-C8E519BEF414}"/>
          </ac:spMkLst>
        </pc:sp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3397843391" sldId="260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397843391" sldId="260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397843391" sldId="260"/>
            <ac:spMk id="3" creationId="{4D03737B-529A-29B2-63A4-C8E519BEF414}"/>
          </ac:spMkLst>
        </pc:sp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2381739416" sldId="261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381739416" sldId="261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381739416" sldId="261"/>
            <ac:spMk id="3" creationId="{4D03737B-529A-29B2-63A4-C8E519BEF414}"/>
          </ac:spMkLst>
        </pc:spChg>
      </pc:sldChg>
      <pc:sldChg chg="addSp delSp modSp mod modClrScheme delDesignElem chgLayout">
        <pc:chgData name="Amanda N Norwood" userId="S::annorwoo@syr.edu::b05ad530-1076-4149-89e8-b547c65be5fa" providerId="AD" clId="Web-{9BC8D4E8-F2EF-645E-B4F8-C4C8AE37F112}" dt="2023-06-12T21:37:41.538" v="14"/>
        <pc:sldMkLst>
          <pc:docMk/>
          <pc:sldMk cId="1345868649" sldId="262"/>
        </pc:sldMkLst>
        <pc:spChg chg="mod ord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2" creationId="{4B73DDE6-9016-E81D-60D3-A4822A9CC19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18" creationId="{7C98A213-5994-475E-B327-DC6EC27FBA8B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20" creationId="{4B030A0D-0DAD-4A99-89BB-419527D6A64B}"/>
          </ac:spMkLst>
        </pc:spChg>
        <pc:spChg chg="add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25" creationId="{9CB95732-565A-4D2C-A3AB-CC460C0D3826}"/>
          </ac:spMkLst>
        </pc:spChg>
        <pc:spChg chg="add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27" creationId="{E19B653C-798C-4333-8452-3DF3AE3C1D11}"/>
          </ac:spMkLst>
        </pc:spChg>
        <pc:spChg chg="add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29" creationId="{0FE50278-E2EC-42B2-A1F1-921DD39901C4}"/>
          </ac:spMkLst>
        </pc:spChg>
        <pc:spChg chg="add">
          <ac:chgData name="Amanda N Norwood" userId="S::annorwoo@syr.edu::b05ad530-1076-4149-89e8-b547c65be5fa" providerId="AD" clId="Web-{9BC8D4E8-F2EF-645E-B4F8-C4C8AE37F112}" dt="2023-06-12T21:37:41.538" v="14"/>
          <ac:spMkLst>
            <pc:docMk/>
            <pc:sldMk cId="1345868649" sldId="262"/>
            <ac:spMk id="31" creationId="{1236153F-0DB4-40DD-87C6-B40C1B7E282C}"/>
          </ac:spMkLst>
        </pc:spChg>
        <pc:picChg chg="mod">
          <ac:chgData name="Amanda N Norwood" userId="S::annorwoo@syr.edu::b05ad530-1076-4149-89e8-b547c65be5fa" providerId="AD" clId="Web-{9BC8D4E8-F2EF-645E-B4F8-C4C8AE37F112}" dt="2023-06-12T21:37:41.538" v="14"/>
          <ac:picMkLst>
            <pc:docMk/>
            <pc:sldMk cId="1345868649" sldId="262"/>
            <ac:picMk id="5" creationId="{304BFF16-743A-5E4E-4B4F-DB10C06BD7EB}"/>
          </ac:picMkLst>
        </pc:picChg>
        <pc:picChg chg="mod">
          <ac:chgData name="Amanda N Norwood" userId="S::annorwoo@syr.edu::b05ad530-1076-4149-89e8-b547c65be5fa" providerId="AD" clId="Web-{9BC8D4E8-F2EF-645E-B4F8-C4C8AE37F112}" dt="2023-06-12T21:37:41.538" v="14"/>
          <ac:picMkLst>
            <pc:docMk/>
            <pc:sldMk cId="1345868649" sldId="262"/>
            <ac:picMk id="6" creationId="{EE1164BA-B025-8A79-F3AC-8231F1094BEC}"/>
          </ac:picMkLst>
        </pc:picChg>
        <pc:picChg chg="mod">
          <ac:chgData name="Amanda N Norwood" userId="S::annorwoo@syr.edu::b05ad530-1076-4149-89e8-b547c65be5fa" providerId="AD" clId="Web-{9BC8D4E8-F2EF-645E-B4F8-C4C8AE37F112}" dt="2023-06-12T21:37:41.538" v="14"/>
          <ac:picMkLst>
            <pc:docMk/>
            <pc:sldMk cId="1345868649" sldId="262"/>
            <ac:picMk id="7" creationId="{B68124CC-08EC-9279-45F8-190B5AF7102E}"/>
          </ac:picMkLst>
        </pc:picChg>
      </pc:sldChg>
      <pc:sldChg chg="addSp delSp modSp mod modClrScheme delDesignElem chgLayout">
        <pc:chgData name="Amanda N Norwood" userId="S::annorwoo@syr.edu::b05ad530-1076-4149-89e8-b547c65be5fa" providerId="AD" clId="Web-{9BC8D4E8-F2EF-645E-B4F8-C4C8AE37F112}" dt="2023-06-12T21:38:16.117" v="17"/>
        <pc:sldMkLst>
          <pc:docMk/>
          <pc:sldMk cId="4024954038" sldId="263"/>
        </pc:sldMkLst>
        <pc:spChg chg="mod ord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8" creationId="{8DBCA9CD-DAD1-8DC0-3D94-F2E8E0F8565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26" creationId="{385E1BDC-A9B0-4A87-82E3-F3187F69A80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28" creationId="{0990C621-3B8B-4820-8328-D47EF7CE823C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30" creationId="{C1A2385B-1D2A-4E17-84FA-6CB7F0AAE473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32" creationId="{5E791F2F-79DB-4CC0-9FA1-001E3E91E8B7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6"/>
          <ac:spMkLst>
            <pc:docMk/>
            <pc:sldMk cId="4024954038" sldId="263"/>
            <ac:spMk id="37" creationId="{E2B198BE-F6DF-4465-B329-28C9E71EB99D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6"/>
          <ac:spMkLst>
            <pc:docMk/>
            <pc:sldMk cId="4024954038" sldId="263"/>
            <ac:spMk id="39" creationId="{5A65989E-BBD5-44D7-AA86-7AFD5D46BBC0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8:16.117" v="16"/>
          <ac:spMkLst>
            <pc:docMk/>
            <pc:sldMk cId="4024954038" sldId="263"/>
            <ac:spMk id="41" creationId="{231A2881-D8D7-4A7D-ACA3-E9F849F853D8}"/>
          </ac:spMkLst>
        </pc:spChg>
        <pc:spChg chg="add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43" creationId="{EE52C6F3-26E1-4223-9BF6-7F985A59C38F}"/>
          </ac:spMkLst>
        </pc:spChg>
        <pc:spChg chg="add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44" creationId="{5A65989E-BBD5-44D7-AA86-7AFD5D46BBC0}"/>
          </ac:spMkLst>
        </pc:spChg>
        <pc:spChg chg="add">
          <ac:chgData name="Amanda N Norwood" userId="S::annorwoo@syr.edu::b05ad530-1076-4149-89e8-b547c65be5fa" providerId="AD" clId="Web-{9BC8D4E8-F2EF-645E-B4F8-C4C8AE37F112}" dt="2023-06-12T21:38:16.117" v="17"/>
          <ac:spMkLst>
            <pc:docMk/>
            <pc:sldMk cId="4024954038" sldId="263"/>
            <ac:spMk id="45" creationId="{231A2881-D8D7-4A7D-ACA3-E9F849F853D8}"/>
          </ac:spMkLst>
        </pc:spChg>
        <pc:picChg chg="mod">
          <ac:chgData name="Amanda N Norwood" userId="S::annorwoo@syr.edu::b05ad530-1076-4149-89e8-b547c65be5fa" providerId="AD" clId="Web-{9BC8D4E8-F2EF-645E-B4F8-C4C8AE37F112}" dt="2023-06-12T21:38:16.117" v="17"/>
          <ac:picMkLst>
            <pc:docMk/>
            <pc:sldMk cId="4024954038" sldId="263"/>
            <ac:picMk id="5" creationId="{472DC5B0-93BB-8F5A-AE9C-D93266411AB5}"/>
          </ac:picMkLst>
        </pc:picChg>
        <pc:picChg chg="mod">
          <ac:chgData name="Amanda N Norwood" userId="S::annorwoo@syr.edu::b05ad530-1076-4149-89e8-b547c65be5fa" providerId="AD" clId="Web-{9BC8D4E8-F2EF-645E-B4F8-C4C8AE37F112}" dt="2023-06-12T21:38:16.117" v="17"/>
          <ac:picMkLst>
            <pc:docMk/>
            <pc:sldMk cId="4024954038" sldId="263"/>
            <ac:picMk id="13" creationId="{633D3DD5-410E-B7F6-DEC4-7F5C00CD24E2}"/>
          </ac:picMkLst>
        </pc:picChg>
      </pc:sldChg>
      <pc:sldChg chg="addSp delSp modSp mod modClrScheme delDesignElem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316217102" sldId="264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3" creationId="{4D03737B-529A-29B2-63A4-C8E519BEF414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12" creationId="{2151139A-886F-4B97-8815-729AD3831BBD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14" creationId="{AB5E08C4-8CDD-4623-A5B8-E998C6DEE3B7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16" creationId="{15F33878-D502-4FFA-8ACE-F2AECDB2A23F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18" creationId="{D3539FEE-81D3-4406-802E-60B20B16F4F6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16217102" sldId="264"/>
            <ac:spMk id="20" creationId="{DC701763-729E-462F-A5A8-E0DEFEB1E2E4}"/>
          </ac:spMkLst>
        </pc:sp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428973001" sldId="265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428973001" sldId="265"/>
            <ac:spMk id="2" creationId="{4B73DDE6-9016-E81D-60D3-A4822A9CC192}"/>
          </ac:spMkLst>
        </pc:spChg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428973001" sldId="265"/>
            <ac:spMk id="3" creationId="{4D03737B-529A-29B2-63A4-C8E519BEF414}"/>
          </ac:spMkLst>
        </pc:spChg>
      </pc:sldChg>
      <pc:sldChg chg="addSp delSp modSp mod modClrScheme delDesignElem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2403369984" sldId="267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2" creationId="{4B73DDE6-9016-E81D-60D3-A4822A9CC192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39" creationId="{AB5E08C4-8CDD-4623-A5B8-E998C6DEE3B7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40" creationId="{2151139A-886F-4B97-8815-729AD3831BBD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41" creationId="{15F33878-D502-4FFA-8ACE-F2AECDB2A23F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43" creationId="{D3539FEE-81D3-4406-802E-60B20B16F4F6}"/>
          </ac:spMkLst>
        </pc:spChg>
        <pc:spChg chg="add del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403369984" sldId="267"/>
            <ac:spMk id="45" creationId="{DC701763-729E-462F-A5A8-E0DEFEB1E2E4}"/>
          </ac:spMkLst>
        </pc:sp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2011604753" sldId="268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011604753" sldId="268"/>
            <ac:spMk id="2" creationId="{2DAD0166-292F-7E4B-A3BB-211B992DAF0C}"/>
          </ac:spMkLst>
        </pc:spChg>
        <pc:picChg chg="mod ord">
          <ac:chgData name="Amanda N Norwood" userId="S::annorwoo@syr.edu::b05ad530-1076-4149-89e8-b547c65be5fa" providerId="AD" clId="Web-{9BC8D4E8-F2EF-645E-B4F8-C4C8AE37F112}" dt="2023-06-12T21:36:58.599" v="11"/>
          <ac:picMkLst>
            <pc:docMk/>
            <pc:sldMk cId="2011604753" sldId="268"/>
            <ac:picMk id="4" creationId="{20219EDE-EEAD-F834-CB29-90065FB8E2F6}"/>
          </ac:picMkLst>
        </pc:pic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3540163155" sldId="269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540163155" sldId="269"/>
            <ac:spMk id="2" creationId="{CB03E913-4D87-F9F8-2C33-03BD2A01ED26}"/>
          </ac:spMkLst>
        </pc:spChg>
        <pc:picChg chg="mod ord">
          <ac:chgData name="Amanda N Norwood" userId="S::annorwoo@syr.edu::b05ad530-1076-4149-89e8-b547c65be5fa" providerId="AD" clId="Web-{9BC8D4E8-F2EF-645E-B4F8-C4C8AE37F112}" dt="2023-06-12T21:36:58.599" v="11"/>
          <ac:picMkLst>
            <pc:docMk/>
            <pc:sldMk cId="3540163155" sldId="269"/>
            <ac:picMk id="4" creationId="{74041BCD-38DF-5FB4-59EE-9F490DADBAEB}"/>
          </ac:picMkLst>
        </pc:pic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2664359323" sldId="270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2664359323" sldId="270"/>
            <ac:spMk id="2" creationId="{6835A51F-3B3E-91C3-8B3D-01BB9E6E00DE}"/>
          </ac:spMkLst>
        </pc:spChg>
        <pc:picChg chg="mod ord">
          <ac:chgData name="Amanda N Norwood" userId="S::annorwoo@syr.edu::b05ad530-1076-4149-89e8-b547c65be5fa" providerId="AD" clId="Web-{9BC8D4E8-F2EF-645E-B4F8-C4C8AE37F112}" dt="2023-06-12T21:36:58.599" v="11"/>
          <ac:picMkLst>
            <pc:docMk/>
            <pc:sldMk cId="2664359323" sldId="270"/>
            <ac:picMk id="4" creationId="{6417F4A8-6338-470E-43F4-6CD1EBE081EA}"/>
          </ac:picMkLst>
        </pc:picChg>
      </pc:sldChg>
      <pc:sldChg chg="modSp mod modClrScheme chgLayout">
        <pc:chgData name="Amanda N Norwood" userId="S::annorwoo@syr.edu::b05ad530-1076-4149-89e8-b547c65be5fa" providerId="AD" clId="Web-{9BC8D4E8-F2EF-645E-B4F8-C4C8AE37F112}" dt="2023-06-12T21:36:58.599" v="11"/>
        <pc:sldMkLst>
          <pc:docMk/>
          <pc:sldMk cId="3951039193" sldId="271"/>
        </pc:sldMkLst>
        <pc:spChg chg="mod ord">
          <ac:chgData name="Amanda N Norwood" userId="S::annorwoo@syr.edu::b05ad530-1076-4149-89e8-b547c65be5fa" providerId="AD" clId="Web-{9BC8D4E8-F2EF-645E-B4F8-C4C8AE37F112}" dt="2023-06-12T21:36:58.599" v="11"/>
          <ac:spMkLst>
            <pc:docMk/>
            <pc:sldMk cId="3951039193" sldId="271"/>
            <ac:spMk id="2" creationId="{BD8F4EF2-62D8-15C1-2FC5-2A03DE145129}"/>
          </ac:spMkLst>
        </pc:spChg>
        <pc:picChg chg="mod ord">
          <ac:chgData name="Amanda N Norwood" userId="S::annorwoo@syr.edu::b05ad530-1076-4149-89e8-b547c65be5fa" providerId="AD" clId="Web-{9BC8D4E8-F2EF-645E-B4F8-C4C8AE37F112}" dt="2023-06-12T21:36:58.599" v="11"/>
          <ac:picMkLst>
            <pc:docMk/>
            <pc:sldMk cId="3951039193" sldId="271"/>
            <ac:picMk id="4" creationId="{E11147EB-5970-A1BF-7999-03CC58EB2CC7}"/>
          </ac:picMkLst>
        </pc:picChg>
      </pc:sldChg>
      <pc:sldChg chg="modSp add replId">
        <pc:chgData name="Amanda N Norwood" userId="S::annorwoo@syr.edu::b05ad530-1076-4149-89e8-b547c65be5fa" providerId="AD" clId="Web-{9BC8D4E8-F2EF-645E-B4F8-C4C8AE37F112}" dt="2023-06-12T21:47:19.037" v="417" actId="20577"/>
        <pc:sldMkLst>
          <pc:docMk/>
          <pc:sldMk cId="1407056379" sldId="272"/>
        </pc:sldMkLst>
        <pc:spChg chg="mod">
          <ac:chgData name="Amanda N Norwood" userId="S::annorwoo@syr.edu::b05ad530-1076-4149-89e8-b547c65be5fa" providerId="AD" clId="Web-{9BC8D4E8-F2EF-645E-B4F8-C4C8AE37F112}" dt="2023-06-12T21:47:19.037" v="417" actId="20577"/>
          <ac:spMkLst>
            <pc:docMk/>
            <pc:sldMk cId="1407056379" sldId="272"/>
            <ac:spMk id="2" creationId="{4B73DDE6-9016-E81D-60D3-A4822A9CC192}"/>
          </ac:spMkLst>
        </pc:spChg>
        <pc:spChg chg="mod">
          <ac:chgData name="Amanda N Norwood" userId="S::annorwoo@syr.edu::b05ad530-1076-4149-89e8-b547c65be5fa" providerId="AD" clId="Web-{9BC8D4E8-F2EF-645E-B4F8-C4C8AE37F112}" dt="2023-06-12T21:45:52.472" v="403" actId="20577"/>
          <ac:spMkLst>
            <pc:docMk/>
            <pc:sldMk cId="1407056379" sldId="272"/>
            <ac:spMk id="3" creationId="{4D03737B-529A-29B2-63A4-C8E519BEF414}"/>
          </ac:spMkLst>
        </pc:spChg>
      </pc:sldChg>
      <pc:sldMasterChg chg="add del addSldLayout delSldLayout">
        <pc:chgData name="Amanda N Norwood" userId="S::annorwoo@syr.edu::b05ad530-1076-4149-89e8-b547c65be5fa" providerId="AD" clId="Web-{9BC8D4E8-F2EF-645E-B4F8-C4C8AE37F112}" dt="2023-06-12T21:36:58.599" v="11"/>
        <pc:sldMasterMkLst>
          <pc:docMk/>
          <pc:sldMasterMk cId="3714791617" sldId="2147483648"/>
        </pc:sldMasterMkLst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3785050263" sldId="2147483649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199847758" sldId="2147483650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604879265" sldId="2147483651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3558789237" sldId="2147483652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544742900" sldId="2147483653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2644303380" sldId="2147483654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1025349610" sldId="2147483655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4232297025" sldId="2147483656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1121828992" sldId="2147483657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1043742421" sldId="2147483658"/>
          </pc:sldLayoutMkLst>
        </pc:sldLayoutChg>
        <pc:sldLayoutChg chg="add del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3714791617" sldId="2147483648"/>
            <pc:sldLayoutMk cId="136013691" sldId="2147483659"/>
          </pc:sldLayoutMkLst>
        </pc:sldLayoutChg>
      </pc:sldMasterChg>
      <pc:sldMasterChg chg="add del addSldLayout delSldLayout modSldLayout">
        <pc:chgData name="Amanda N Norwood" userId="S::annorwoo@syr.edu::b05ad530-1076-4149-89e8-b547c65be5fa" providerId="AD" clId="Web-{9BC8D4E8-F2EF-645E-B4F8-C4C8AE37F112}" dt="2023-06-12T21:36:58.599" v="11"/>
        <pc:sldMasterMkLst>
          <pc:docMk/>
          <pc:sldMasterMk cId="2141104940" sldId="2147483660"/>
        </pc:sldMasterMkLst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597963188" sldId="2147483661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3755204502" sldId="2147483662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503243163" sldId="2147483663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2416691218" sldId="2147483664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3124423633" sldId="2147483665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025964175" sldId="2147483666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553320748" sldId="2147483667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3595101195" sldId="2147483668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2566548560" sldId="2147483669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616934536" sldId="2147483670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187684025" sldId="2147483671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025416246" sldId="2147483672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3288261257" sldId="2147483673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2717195280" sldId="2147483674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993334335" sldId="2147483675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1427232471" sldId="2147483676"/>
          </pc:sldLayoutMkLst>
        </pc:sldLayoutChg>
        <pc:sldLayoutChg chg="add del mod replId">
          <pc:chgData name="Amanda N Norwood" userId="S::annorwoo@syr.edu::b05ad530-1076-4149-89e8-b547c65be5fa" providerId="AD" clId="Web-{9BC8D4E8-F2EF-645E-B4F8-C4C8AE37F112}" dt="2023-06-12T21:36:58.599" v="11"/>
          <pc:sldLayoutMkLst>
            <pc:docMk/>
            <pc:sldMasterMk cId="2141104940" sldId="2147483660"/>
            <pc:sldLayoutMk cId="3525098582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02EB2-575A-4E4E-ABF5-F49646334E9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F91E95-3670-4462-8AE5-5BCC4F90B24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Salary Negotiation</a:t>
          </a:r>
          <a:endParaRPr lang="en-US" dirty="0"/>
        </a:p>
      </dgm:t>
    </dgm:pt>
    <dgm:pt modelId="{E0D1D5D5-5225-47EE-B3F0-1BCA8593BB26}" type="parTrans" cxnId="{B5B25164-2C40-43F5-8B12-57476C8141F1}">
      <dgm:prSet/>
      <dgm:spPr/>
      <dgm:t>
        <a:bodyPr/>
        <a:lstStyle/>
        <a:p>
          <a:endParaRPr lang="en-US"/>
        </a:p>
      </dgm:t>
    </dgm:pt>
    <dgm:pt modelId="{6A29C854-F0E6-4A43-B095-726323218B3D}" type="sibTrans" cxnId="{B5B25164-2C40-43F5-8B12-57476C8141F1}">
      <dgm:prSet/>
      <dgm:spPr/>
      <dgm:t>
        <a:bodyPr/>
        <a:lstStyle/>
        <a:p>
          <a:endParaRPr lang="en-US"/>
        </a:p>
      </dgm:t>
    </dgm:pt>
    <dgm:pt modelId="{B2AE4E79-6329-48E0-B484-4BF6F262799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Be aware of potential gender disparities</a:t>
          </a:r>
          <a:endParaRPr lang="en-US" dirty="0"/>
        </a:p>
      </dgm:t>
    </dgm:pt>
    <dgm:pt modelId="{7541D34E-05B9-4EDF-A862-00FBBCD40C71}" type="parTrans" cxnId="{4E86F9E7-DAD8-4EDF-BFA3-BB0FC59F101A}">
      <dgm:prSet/>
      <dgm:spPr/>
      <dgm:t>
        <a:bodyPr/>
        <a:lstStyle/>
        <a:p>
          <a:endParaRPr lang="en-US"/>
        </a:p>
      </dgm:t>
    </dgm:pt>
    <dgm:pt modelId="{6C6D14E3-9AA6-4BD0-BE88-8C129682A120}" type="sibTrans" cxnId="{4E86F9E7-DAD8-4EDF-BFA3-BB0FC59F101A}">
      <dgm:prSet/>
      <dgm:spPr/>
      <dgm:t>
        <a:bodyPr/>
        <a:lstStyle/>
        <a:p>
          <a:endParaRPr lang="en-US"/>
        </a:p>
      </dgm:t>
    </dgm:pt>
    <dgm:pt modelId="{4E5EF71D-A9E9-4218-A25C-033A4DA8F9F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Degree &amp; Profession</a:t>
          </a:r>
          <a:endParaRPr lang="en-US" dirty="0"/>
        </a:p>
      </dgm:t>
    </dgm:pt>
    <dgm:pt modelId="{0821BBCB-9456-44BA-84AF-88140B52EF6D}" type="parTrans" cxnId="{D0EEE73F-3CC6-401B-BEF7-F27A2A310E83}">
      <dgm:prSet/>
      <dgm:spPr/>
      <dgm:t>
        <a:bodyPr/>
        <a:lstStyle/>
        <a:p>
          <a:endParaRPr lang="en-US"/>
        </a:p>
      </dgm:t>
    </dgm:pt>
    <dgm:pt modelId="{FB442053-A7E2-4210-9EC3-6DFAD273614F}" type="sibTrans" cxnId="{D0EEE73F-3CC6-401B-BEF7-F27A2A310E83}">
      <dgm:prSet/>
      <dgm:spPr/>
      <dgm:t>
        <a:bodyPr/>
        <a:lstStyle/>
        <a:p>
          <a:endParaRPr lang="en-US"/>
        </a:p>
      </dgm:t>
    </dgm:pt>
    <dgm:pt modelId="{78575372-0A65-424B-BE22-05327A117E0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Take into consideration the reported average wages</a:t>
          </a:r>
        </a:p>
      </dgm:t>
    </dgm:pt>
    <dgm:pt modelId="{D099574D-3578-47C9-9653-6A712E57D109}" type="parTrans" cxnId="{052905C2-8B14-45D2-B795-822394745AA9}">
      <dgm:prSet/>
      <dgm:spPr/>
      <dgm:t>
        <a:bodyPr/>
        <a:lstStyle/>
        <a:p>
          <a:endParaRPr lang="en-US"/>
        </a:p>
      </dgm:t>
    </dgm:pt>
    <dgm:pt modelId="{CE3680A1-3FB0-4433-9902-6BF7737D30F1}" type="sibTrans" cxnId="{052905C2-8B14-45D2-B795-822394745AA9}">
      <dgm:prSet/>
      <dgm:spPr/>
      <dgm:t>
        <a:bodyPr/>
        <a:lstStyle/>
        <a:p>
          <a:endParaRPr lang="en-US"/>
        </a:p>
      </dgm:t>
    </dgm:pt>
    <dgm:pt modelId="{0AC1B82B-DE2B-4B99-B0CF-7108681577D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Housing Considerations</a:t>
          </a:r>
        </a:p>
      </dgm:t>
    </dgm:pt>
    <dgm:pt modelId="{9CDEB80D-E602-4276-8A2F-829C32028874}" type="parTrans" cxnId="{848C3672-99AD-406F-9119-1A5DDAC49D54}">
      <dgm:prSet/>
      <dgm:spPr/>
      <dgm:t>
        <a:bodyPr/>
        <a:lstStyle/>
        <a:p>
          <a:endParaRPr lang="en-US"/>
        </a:p>
      </dgm:t>
    </dgm:pt>
    <dgm:pt modelId="{A6D12E22-6361-41AB-9580-A723EB6C2F2E}" type="sibTrans" cxnId="{848C3672-99AD-406F-9119-1A5DDAC49D54}">
      <dgm:prSet/>
      <dgm:spPr/>
      <dgm:t>
        <a:bodyPr/>
        <a:lstStyle/>
        <a:p>
          <a:endParaRPr lang="en-US"/>
        </a:p>
      </dgm:t>
    </dgm:pt>
    <dgm:pt modelId="{87213FD5-693F-449B-A9D5-2E62906D0CE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safety is a top priority, then consider the option of living with roommates or purchasing a home with another person</a:t>
          </a:r>
        </a:p>
      </dgm:t>
    </dgm:pt>
    <dgm:pt modelId="{4E30E2EA-FEF5-442A-8E27-889736BEC78C}" type="parTrans" cxnId="{B474CE10-7201-48E4-B31B-E4B32F9F08B5}">
      <dgm:prSet/>
      <dgm:spPr/>
      <dgm:t>
        <a:bodyPr/>
        <a:lstStyle/>
        <a:p>
          <a:endParaRPr lang="en-US"/>
        </a:p>
      </dgm:t>
    </dgm:pt>
    <dgm:pt modelId="{A872C79B-D6DC-4947-B12F-556EBD776347}" type="sibTrans" cxnId="{B474CE10-7201-48E4-B31B-E4B32F9F08B5}">
      <dgm:prSet/>
      <dgm:spPr/>
      <dgm:t>
        <a:bodyPr/>
        <a:lstStyle/>
        <a:p>
          <a:endParaRPr lang="en-US"/>
        </a:p>
      </dgm:t>
    </dgm:pt>
    <dgm:pt modelId="{1FC36575-38D8-4697-A524-5F55E2959DE0}" type="pres">
      <dgm:prSet presAssocID="{8C402EB2-575A-4E4E-ABF5-F49646334E9B}" presName="Name0" presStyleCnt="0">
        <dgm:presLayoutVars>
          <dgm:dir/>
          <dgm:animLvl val="lvl"/>
          <dgm:resizeHandles val="exact"/>
        </dgm:presLayoutVars>
      </dgm:prSet>
      <dgm:spPr/>
    </dgm:pt>
    <dgm:pt modelId="{DB9D481F-1B42-4DD3-A5AA-8B383D3D4E5A}" type="pres">
      <dgm:prSet presAssocID="{E8F91E95-3670-4462-8AE5-5BCC4F90B24A}" presName="linNode" presStyleCnt="0"/>
      <dgm:spPr/>
    </dgm:pt>
    <dgm:pt modelId="{B7BA2EA4-B46C-49E2-9408-CA128EB5CA22}" type="pres">
      <dgm:prSet presAssocID="{E8F91E95-3670-4462-8AE5-5BCC4F90B24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7F9BB48-1FBC-47C1-B943-F8A710ACA941}" type="pres">
      <dgm:prSet presAssocID="{E8F91E95-3670-4462-8AE5-5BCC4F90B24A}" presName="descendantText" presStyleLbl="alignAccFollowNode1" presStyleIdx="0" presStyleCnt="3">
        <dgm:presLayoutVars>
          <dgm:bulletEnabled val="1"/>
        </dgm:presLayoutVars>
      </dgm:prSet>
      <dgm:spPr/>
    </dgm:pt>
    <dgm:pt modelId="{04250E7B-1E19-42CB-ADB5-AB349602403D}" type="pres">
      <dgm:prSet presAssocID="{6A29C854-F0E6-4A43-B095-726323218B3D}" presName="sp" presStyleCnt="0"/>
      <dgm:spPr/>
    </dgm:pt>
    <dgm:pt modelId="{5FD42075-5CC5-41F6-A34D-E42C56B2C4E5}" type="pres">
      <dgm:prSet presAssocID="{4E5EF71D-A9E9-4218-A25C-033A4DA8F9F8}" presName="linNode" presStyleCnt="0"/>
      <dgm:spPr/>
    </dgm:pt>
    <dgm:pt modelId="{BE4D1529-2E03-4502-A60E-C8BF4051182F}" type="pres">
      <dgm:prSet presAssocID="{4E5EF71D-A9E9-4218-A25C-033A4DA8F9F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3E3499-670C-4E07-A194-F6B8E4F0ACD0}" type="pres">
      <dgm:prSet presAssocID="{4E5EF71D-A9E9-4218-A25C-033A4DA8F9F8}" presName="descendantText" presStyleLbl="alignAccFollowNode1" presStyleIdx="1" presStyleCnt="3">
        <dgm:presLayoutVars>
          <dgm:bulletEnabled val="1"/>
        </dgm:presLayoutVars>
      </dgm:prSet>
      <dgm:spPr/>
    </dgm:pt>
    <dgm:pt modelId="{E7616226-2DC9-4C88-AB9B-A03AACB2CD37}" type="pres">
      <dgm:prSet presAssocID="{FB442053-A7E2-4210-9EC3-6DFAD273614F}" presName="sp" presStyleCnt="0"/>
      <dgm:spPr/>
    </dgm:pt>
    <dgm:pt modelId="{6A10A0EC-0819-4E06-8285-1A356B8D1A5B}" type="pres">
      <dgm:prSet presAssocID="{0AC1B82B-DE2B-4B99-B0CF-7108681577DD}" presName="linNode" presStyleCnt="0"/>
      <dgm:spPr/>
    </dgm:pt>
    <dgm:pt modelId="{AD8C7C20-594C-4BA2-B4AC-BAB2D034C98A}" type="pres">
      <dgm:prSet presAssocID="{0AC1B82B-DE2B-4B99-B0CF-7108681577D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A722BAF-C3E4-4B1B-9DEE-61E34A895C60}" type="pres">
      <dgm:prSet presAssocID="{0AC1B82B-DE2B-4B99-B0CF-7108681577D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DC1206-71F8-4421-A227-BEAB9FF7B86A}" type="presOf" srcId="{87213FD5-693F-449B-A9D5-2E62906D0CE8}" destId="{EA722BAF-C3E4-4B1B-9DEE-61E34A895C60}" srcOrd="0" destOrd="0" presId="urn:microsoft.com/office/officeart/2005/8/layout/vList5"/>
    <dgm:cxn modelId="{B474CE10-7201-48E4-B31B-E4B32F9F08B5}" srcId="{0AC1B82B-DE2B-4B99-B0CF-7108681577DD}" destId="{87213FD5-693F-449B-A9D5-2E62906D0CE8}" srcOrd="0" destOrd="0" parTransId="{4E30E2EA-FEF5-442A-8E27-889736BEC78C}" sibTransId="{A872C79B-D6DC-4947-B12F-556EBD776347}"/>
    <dgm:cxn modelId="{D0EEE73F-3CC6-401B-BEF7-F27A2A310E83}" srcId="{8C402EB2-575A-4E4E-ABF5-F49646334E9B}" destId="{4E5EF71D-A9E9-4218-A25C-033A4DA8F9F8}" srcOrd="1" destOrd="0" parTransId="{0821BBCB-9456-44BA-84AF-88140B52EF6D}" sibTransId="{FB442053-A7E2-4210-9EC3-6DFAD273614F}"/>
    <dgm:cxn modelId="{7609A641-708C-499A-9D36-AFE2D593E316}" type="presOf" srcId="{E8F91E95-3670-4462-8AE5-5BCC4F90B24A}" destId="{B7BA2EA4-B46C-49E2-9408-CA128EB5CA22}" srcOrd="0" destOrd="0" presId="urn:microsoft.com/office/officeart/2005/8/layout/vList5"/>
    <dgm:cxn modelId="{704B7662-F936-4D03-857F-E1C44B7D5873}" type="presOf" srcId="{B2AE4E79-6329-48E0-B484-4BF6F2627992}" destId="{07F9BB48-1FBC-47C1-B943-F8A710ACA941}" srcOrd="0" destOrd="0" presId="urn:microsoft.com/office/officeart/2005/8/layout/vList5"/>
    <dgm:cxn modelId="{B5B25164-2C40-43F5-8B12-57476C8141F1}" srcId="{8C402EB2-575A-4E4E-ABF5-F49646334E9B}" destId="{E8F91E95-3670-4462-8AE5-5BCC4F90B24A}" srcOrd="0" destOrd="0" parTransId="{E0D1D5D5-5225-47EE-B3F0-1BCA8593BB26}" sibTransId="{6A29C854-F0E6-4A43-B095-726323218B3D}"/>
    <dgm:cxn modelId="{848C3672-99AD-406F-9119-1A5DDAC49D54}" srcId="{8C402EB2-575A-4E4E-ABF5-F49646334E9B}" destId="{0AC1B82B-DE2B-4B99-B0CF-7108681577DD}" srcOrd="2" destOrd="0" parTransId="{9CDEB80D-E602-4276-8A2F-829C32028874}" sibTransId="{A6D12E22-6361-41AB-9580-A723EB6C2F2E}"/>
    <dgm:cxn modelId="{5229A9A2-73FB-4628-B59E-D0C26C2240E2}" type="presOf" srcId="{78575372-0A65-424B-BE22-05327A117E05}" destId="{523E3499-670C-4E07-A194-F6B8E4F0ACD0}" srcOrd="0" destOrd="0" presId="urn:microsoft.com/office/officeart/2005/8/layout/vList5"/>
    <dgm:cxn modelId="{052905C2-8B14-45D2-B795-822394745AA9}" srcId="{4E5EF71D-A9E9-4218-A25C-033A4DA8F9F8}" destId="{78575372-0A65-424B-BE22-05327A117E05}" srcOrd="0" destOrd="0" parTransId="{D099574D-3578-47C9-9653-6A712E57D109}" sibTransId="{CE3680A1-3FB0-4433-9902-6BF7737D30F1}"/>
    <dgm:cxn modelId="{AE79CBCA-322B-469B-B386-A41511436C3C}" type="presOf" srcId="{8C402EB2-575A-4E4E-ABF5-F49646334E9B}" destId="{1FC36575-38D8-4697-A524-5F55E2959DE0}" srcOrd="0" destOrd="0" presId="urn:microsoft.com/office/officeart/2005/8/layout/vList5"/>
    <dgm:cxn modelId="{B40B71D0-4BC3-4339-92BC-0C33D93BAD4F}" type="presOf" srcId="{0AC1B82B-DE2B-4B99-B0CF-7108681577DD}" destId="{AD8C7C20-594C-4BA2-B4AC-BAB2D034C98A}" srcOrd="0" destOrd="0" presId="urn:microsoft.com/office/officeart/2005/8/layout/vList5"/>
    <dgm:cxn modelId="{24B87EE4-70D2-4B26-926C-7FB09D8996B2}" type="presOf" srcId="{4E5EF71D-A9E9-4218-A25C-033A4DA8F9F8}" destId="{BE4D1529-2E03-4502-A60E-C8BF4051182F}" srcOrd="0" destOrd="0" presId="urn:microsoft.com/office/officeart/2005/8/layout/vList5"/>
    <dgm:cxn modelId="{4E86F9E7-DAD8-4EDF-BFA3-BB0FC59F101A}" srcId="{E8F91E95-3670-4462-8AE5-5BCC4F90B24A}" destId="{B2AE4E79-6329-48E0-B484-4BF6F2627992}" srcOrd="0" destOrd="0" parTransId="{7541D34E-05B9-4EDF-A862-00FBBCD40C71}" sibTransId="{6C6D14E3-9AA6-4BD0-BE88-8C129682A120}"/>
    <dgm:cxn modelId="{E7DB1E29-98B6-4AFD-8515-141D3D214155}" type="presParOf" srcId="{1FC36575-38D8-4697-A524-5F55E2959DE0}" destId="{DB9D481F-1B42-4DD3-A5AA-8B383D3D4E5A}" srcOrd="0" destOrd="0" presId="urn:microsoft.com/office/officeart/2005/8/layout/vList5"/>
    <dgm:cxn modelId="{5283D4F0-EC23-44E6-B3AE-5B71E7C56133}" type="presParOf" srcId="{DB9D481F-1B42-4DD3-A5AA-8B383D3D4E5A}" destId="{B7BA2EA4-B46C-49E2-9408-CA128EB5CA22}" srcOrd="0" destOrd="0" presId="urn:microsoft.com/office/officeart/2005/8/layout/vList5"/>
    <dgm:cxn modelId="{9B4E8C51-AB22-4497-8C90-2CA69A604FEB}" type="presParOf" srcId="{DB9D481F-1B42-4DD3-A5AA-8B383D3D4E5A}" destId="{07F9BB48-1FBC-47C1-B943-F8A710ACA941}" srcOrd="1" destOrd="0" presId="urn:microsoft.com/office/officeart/2005/8/layout/vList5"/>
    <dgm:cxn modelId="{EE086D97-CBD6-4B80-9B4A-D68402D0116F}" type="presParOf" srcId="{1FC36575-38D8-4697-A524-5F55E2959DE0}" destId="{04250E7B-1E19-42CB-ADB5-AB349602403D}" srcOrd="1" destOrd="0" presId="urn:microsoft.com/office/officeart/2005/8/layout/vList5"/>
    <dgm:cxn modelId="{07810736-D69E-412C-A378-8F9E0D9F1587}" type="presParOf" srcId="{1FC36575-38D8-4697-A524-5F55E2959DE0}" destId="{5FD42075-5CC5-41F6-A34D-E42C56B2C4E5}" srcOrd="2" destOrd="0" presId="urn:microsoft.com/office/officeart/2005/8/layout/vList5"/>
    <dgm:cxn modelId="{D04A8D9C-812C-4BC3-B3ED-353126F2F36C}" type="presParOf" srcId="{5FD42075-5CC5-41F6-A34D-E42C56B2C4E5}" destId="{BE4D1529-2E03-4502-A60E-C8BF4051182F}" srcOrd="0" destOrd="0" presId="urn:microsoft.com/office/officeart/2005/8/layout/vList5"/>
    <dgm:cxn modelId="{3650489A-4878-4373-B967-431D5E8CE17B}" type="presParOf" srcId="{5FD42075-5CC5-41F6-A34D-E42C56B2C4E5}" destId="{523E3499-670C-4E07-A194-F6B8E4F0ACD0}" srcOrd="1" destOrd="0" presId="urn:microsoft.com/office/officeart/2005/8/layout/vList5"/>
    <dgm:cxn modelId="{47E916DB-37A5-46D1-A544-CB31283E0A6F}" type="presParOf" srcId="{1FC36575-38D8-4697-A524-5F55E2959DE0}" destId="{E7616226-2DC9-4C88-AB9B-A03AACB2CD37}" srcOrd="3" destOrd="0" presId="urn:microsoft.com/office/officeart/2005/8/layout/vList5"/>
    <dgm:cxn modelId="{E2BB6750-4A24-465F-9E39-55FAB2469B5A}" type="presParOf" srcId="{1FC36575-38D8-4697-A524-5F55E2959DE0}" destId="{6A10A0EC-0819-4E06-8285-1A356B8D1A5B}" srcOrd="4" destOrd="0" presId="urn:microsoft.com/office/officeart/2005/8/layout/vList5"/>
    <dgm:cxn modelId="{E64823AA-9B32-465D-9507-65DE67975293}" type="presParOf" srcId="{6A10A0EC-0819-4E06-8285-1A356B8D1A5B}" destId="{AD8C7C20-594C-4BA2-B4AC-BAB2D034C98A}" srcOrd="0" destOrd="0" presId="urn:microsoft.com/office/officeart/2005/8/layout/vList5"/>
    <dgm:cxn modelId="{C35726CC-4D3E-45A2-A6DC-543E18A36340}" type="presParOf" srcId="{6A10A0EC-0819-4E06-8285-1A356B8D1A5B}" destId="{EA722BAF-C3E4-4B1B-9DEE-61E34A895C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9BB48-1FBC-47C1-B943-F8A710ACA94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/>
            </a:rPr>
            <a:t>Be aware of potential gender disparities</a:t>
          </a:r>
          <a:endParaRPr lang="en-US" sz="2200" kern="1200" dirty="0"/>
        </a:p>
      </dsp:txBody>
      <dsp:txXfrm rot="-5400000">
        <a:off x="3785616" y="197117"/>
        <a:ext cx="6675221" cy="1012303"/>
      </dsp:txXfrm>
    </dsp:sp>
    <dsp:sp modelId="{B7BA2EA4-B46C-49E2-9408-CA128EB5CA2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libri Light" panose="020F0302020204030204"/>
            </a:rPr>
            <a:t>Salary Negotiation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523E3499-670C-4E07-A194-F6B8E4F0ACD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/>
            </a:rPr>
            <a:t>Take into consideration the reported average wages</a:t>
          </a:r>
        </a:p>
      </dsp:txBody>
      <dsp:txXfrm rot="-5400000">
        <a:off x="3785616" y="1669517"/>
        <a:ext cx="6675221" cy="1012303"/>
      </dsp:txXfrm>
    </dsp:sp>
    <dsp:sp modelId="{BE4D1529-2E03-4502-A60E-C8BF4051182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libri Light" panose="020F0302020204030204"/>
            </a:rPr>
            <a:t>Degree &amp; Profession</a:t>
          </a:r>
          <a:endParaRPr lang="en-US" sz="3900" kern="1200" dirty="0"/>
        </a:p>
      </dsp:txBody>
      <dsp:txXfrm>
        <a:off x="68454" y="1542979"/>
        <a:ext cx="3648708" cy="1265378"/>
      </dsp:txXfrm>
    </dsp:sp>
    <dsp:sp modelId="{EA722BAF-C3E4-4B1B-9DEE-61E34A895C6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/>
            </a:rPr>
            <a:t>If safety is a top priority, then consider the option of living with roommates or purchasing a home with another person</a:t>
          </a:r>
        </a:p>
      </dsp:txBody>
      <dsp:txXfrm rot="-5400000">
        <a:off x="3785616" y="3141918"/>
        <a:ext cx="6675221" cy="1012303"/>
      </dsp:txXfrm>
    </dsp:sp>
    <dsp:sp modelId="{AD8C7C20-594C-4BA2-B4AC-BAB2D034C98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libri Light" panose="020F0302020204030204"/>
            </a:rPr>
            <a:t>Housing Considerations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FDAB5-12F0-4AC1-A6E9-094CD3D4C7D3}" type="datetimeFigureOut"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986D6-C06C-42D9-A07E-CC07F0A3BC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LA, men outearn women.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some cases such as associates degree and bachelors degree, you can see the pay gap is slightly expanding. But for graduate degree, it’s becoming tighter.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Another view by profession—women outearn in the construction and transportation/warehouse field. Some fields are tight while others show a huge pay gap.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986D6-C06C-42D9-A07E-CC07F0A3BC7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5DF-459B-D627-0858-510EB445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65BDF-B59B-B27F-5C59-CDB535C8B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B2EA-226C-526E-65E7-ECD09DD9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C67D-0087-FAB3-FDBB-EDA5540E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1282-E99B-935A-510D-27CF922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6F0E-0823-F681-8020-D11E27FB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AC85-C972-BD9C-A907-D80C3B16B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4575-7077-E3C9-D70A-CDEDAF1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425C-2053-DE4F-3040-5D990E0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170-BA20-5780-A8AC-DFC1B5B2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FE536-6EFC-2A61-E134-4111643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1888-CCB2-C446-6EE6-57D313F8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027B-3697-4311-D2A3-1ADCF20E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8F16-CC92-359B-B8D6-937AE241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4C23-276E-B1F9-811E-EBF96F53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DAFB-D435-2DAF-FB14-F673E246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6768-A71E-40DA-93A3-0AE4948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2538-789E-5C8B-16D2-B682001A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0F5A-1F0D-5F65-D406-D16CCC7C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B9CF-89A6-DB64-E5C0-0B7324B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266A-7B17-BD48-6575-506B6C32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CC4F-D3EF-0514-9B61-7B3471C45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2422-F48E-4B2A-1CAA-0637029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060B-1E2F-E29E-B70D-D4114ACF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531B-460C-0785-C113-BC39B212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48E5-7E2B-8541-7C5A-DAE3CE2A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7AA6-E7BC-9B8E-8E7A-910AD354C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47F6-E760-627C-D2E9-C5E8E9C1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B85C-75AC-F697-8793-0A8856A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05C-8D92-6309-2DCA-5C862D5D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8426-2E1E-9CAC-CEF7-0C0040DC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32DE-F149-C3E6-E950-C2C53869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B0B-EE2C-7500-A657-189F6A81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2393F-7FE4-362B-8699-B3BB61D2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41DD6-64A3-D823-D148-B10D3DE38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69DBD-C313-5DE7-19C7-0408977D0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F3B5D-35EA-6F24-EA12-20F79FF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5063E-2F7C-0594-55C9-88A57DC4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4B260-8C88-1724-B1AC-4FC314A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8E-16DD-CD65-55B0-F7BDAF7B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A8344-0FC0-3FC5-C8AC-EFC76088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3B00D-4DA2-030E-F5B0-F8EFDBDC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BBC26-AEE3-3C0A-6937-0A3A71BA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CBA06-3ACB-0B61-1A23-7F98A32A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55CF-65A3-E43F-C32F-17AAC0F4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8FC1-A64E-E02F-0216-DED3F29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008-499A-628E-414E-1BA4E974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15BC-6288-5CB6-F710-054CD5E1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0934-AF59-3F60-C150-76D9EFB4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CEB7-A59D-8DC0-ACEC-D863CE0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AE22A-3B54-A980-E8E0-E9DCC98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BCE2C-E75F-70CD-1BC6-D4F1AE14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92A8-9B2A-D217-5D69-2E877166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AAC19-2615-7D07-55B3-1812D23D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ED59-F0D5-2F07-40B0-3B0FC128F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CB6A-BFB3-0883-48EF-299CE1A5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56E0-6D05-B57C-0074-16FA81A4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DC5D-8428-F45D-09C7-DC5035D1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B5E99-AA7A-A0BA-46DA-9458A13B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E3B4B-3677-B388-F40F-587F1056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63F0-FEE8-799D-2C23-1BD6A07EC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2F8B-0C38-8A42-B1E0-5E66E4468FD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DD1B-85A8-7577-4AA3-EA045FE7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2DE7-04B9-11BD-9B7D-DE459A4E9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8FD9-571C-A740-A4E5-9D8AF594C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99" descr="Houses in a village">
            <a:extLst>
              <a:ext uri="{FF2B5EF4-FFF2-40B4-BE49-F238E27FC236}">
                <a16:creationId xmlns:a16="http://schemas.microsoft.com/office/drawing/2014/main" id="{B02A2443-A227-1748-67C0-402A923FF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22" b="125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C96AC-A272-D570-AA42-6A1242BB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Examining the Impact of Crime </a:t>
            </a:r>
            <a:r>
              <a:rPr lang="en-US" b="1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&amp; Demographics on</a:t>
            </a:r>
            <a:r>
              <a:rPr lang="en-US" b="1" dirty="0">
                <a:solidFill>
                  <a:srgbClr val="FFFFFF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Housing Affordability</a:t>
            </a:r>
            <a:r>
              <a:rPr lang="en-US" b="1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 in Los Angeles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A8DD3-44D5-C69C-ADB2-20EDD0EFA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IST 718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Professor Lando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</a:rPr>
              <a:t>By Khalil Robinson &amp; Amanda Norwood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72095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– T-Test for Degree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898A0-0614-20FC-A6B9-34B422C44B02}"/>
              </a:ext>
            </a:extLst>
          </p:cNvPr>
          <p:cNvSpPr txBox="1"/>
          <p:nvPr/>
        </p:nvSpPr>
        <p:spPr>
          <a:xfrm>
            <a:off x="119063" y="2663549"/>
            <a:ext cx="42545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 panose="020F0502020204030204"/>
              </a:rPr>
              <a:t>T-Test: </a:t>
            </a:r>
            <a:r>
              <a:rPr lang="en-US" dirty="0">
                <a:cs typeface="Calibri" panose="020F0502020204030204"/>
              </a:rPr>
              <a:t>measures the difference in means of two groups.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Hypothesis</a:t>
            </a:r>
            <a:r>
              <a:rPr lang="en-US" dirty="0">
                <a:cs typeface="Calibri" panose="020F0502020204030204"/>
              </a:rPr>
              <a:t>: </a:t>
            </a:r>
            <a:r>
              <a:rPr lang="en-US" dirty="0">
                <a:highlight>
                  <a:srgbClr val="FFFF00"/>
                </a:highlight>
                <a:cs typeface="Calibri" panose="020F0502020204030204"/>
              </a:rPr>
              <a:t>no difference</a:t>
            </a:r>
            <a:r>
              <a:rPr lang="en-US" b="1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in salary between men and women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Alternative hypothesis</a:t>
            </a:r>
            <a:r>
              <a:rPr lang="en-US" dirty="0">
                <a:cs typeface="Calibri" panose="020F0502020204030204"/>
              </a:rPr>
              <a:t>: there is a </a:t>
            </a:r>
            <a:r>
              <a:rPr lang="en-US" dirty="0">
                <a:highlight>
                  <a:srgbClr val="FFFF00"/>
                </a:highlight>
                <a:cs typeface="Calibri" panose="020F0502020204030204"/>
              </a:rPr>
              <a:t>difference</a:t>
            </a:r>
            <a:r>
              <a:rPr lang="en-US" dirty="0">
                <a:cs typeface="Calibri" panose="020F0502020204030204"/>
              </a:rPr>
              <a:t>!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D839AC24-1DCB-16FE-A122-C3C57A55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59" y="1676233"/>
            <a:ext cx="7650759" cy="5099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36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 – Linear Regression</a:t>
            </a:r>
          </a:p>
        </p:txBody>
      </p:sp>
      <p:pic>
        <p:nvPicPr>
          <p:cNvPr id="3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A6AEF544-5AD1-DCDE-0D6A-F140062C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90" y="1757440"/>
            <a:ext cx="5887000" cy="4743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B4FB1-89F5-A3AC-7028-F0ADD2052717}"/>
              </a:ext>
            </a:extLst>
          </p:cNvPr>
          <p:cNvSpPr txBox="1"/>
          <p:nvPr/>
        </p:nvSpPr>
        <p:spPr>
          <a:xfrm>
            <a:off x="171313" y="2869508"/>
            <a:ext cx="49776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Independent variables:</a:t>
            </a:r>
            <a:r>
              <a:rPr lang="en-US" dirty="0">
                <a:cs typeface="Calibri"/>
              </a:rPr>
              <a:t> gender and degree type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Dependent variables: </a:t>
            </a:r>
            <a:r>
              <a:rPr lang="en-US" dirty="0">
                <a:cs typeface="Calibri"/>
              </a:rPr>
              <a:t>average wage</a:t>
            </a:r>
          </a:p>
        </p:txBody>
      </p:sp>
    </p:spTree>
    <p:extLst>
      <p:ext uri="{BB962C8B-B14F-4D97-AF65-F5344CB8AC3E}">
        <p14:creationId xmlns:p14="http://schemas.microsoft.com/office/powerpoint/2010/main" val="387799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E52C6F3-26E1-4223-9BF6-7F985A5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0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6381257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Affordability and Crime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A9CD-DAD1-8DC0-3D94-F2E8E0F85652}"/>
              </a:ext>
            </a:extLst>
          </p:cNvPr>
          <p:cNvSpPr txBox="1"/>
          <p:nvPr/>
        </p:nvSpPr>
        <p:spPr>
          <a:xfrm>
            <a:off x="1136396" y="2277036"/>
            <a:ext cx="6381257" cy="34611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Matched professions by affordable housing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calculated affordability based on 3x a professions salary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Crime rate comparison: 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Compared rates between matched and unmatched zip codes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8721A66-B466-51E5-A25E-5F631E474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75" b="3"/>
          <a:stretch/>
        </p:blipFill>
        <p:spPr>
          <a:xfrm>
            <a:off x="8153399" y="10"/>
            <a:ext cx="4038601" cy="3224437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DC5B0-93BB-8F5A-AE9C-D93266411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" r="3" b="3"/>
          <a:stretch/>
        </p:blipFill>
        <p:spPr>
          <a:xfrm>
            <a:off x="8153400" y="3224447"/>
            <a:ext cx="4038601" cy="317592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Analysis –  Random Forest &amp;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737B-529A-29B2-63A4-C8E519B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Predict classes of matched and unmatched zip codes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945C9B2-36B2-F2DD-32BE-CB7327AD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58" y="2181426"/>
            <a:ext cx="4905077" cy="399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7F925-3D4E-67E4-C269-697FFAF9B784}"/>
              </a:ext>
            </a:extLst>
          </p:cNvPr>
          <p:cNvSpPr txBox="1"/>
          <p:nvPr/>
        </p:nvSpPr>
        <p:spPr>
          <a:xfrm>
            <a:off x="996461" y="6330461"/>
            <a:ext cx="44352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100% accuracy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3EB1A-60CB-0D73-E458-FC912CAC1C27}"/>
              </a:ext>
            </a:extLst>
          </p:cNvPr>
          <p:cNvSpPr txBox="1"/>
          <p:nvPr/>
        </p:nvSpPr>
        <p:spPr>
          <a:xfrm>
            <a:off x="7004370" y="6330461"/>
            <a:ext cx="44352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94.84% accuracy</a:t>
            </a:r>
            <a:endParaRPr lang="en-US" sz="2000" b="1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63ECBAF-CDD8-B1CB-EE63-21E3BB7B7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00" y="2184305"/>
            <a:ext cx="4789200" cy="3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 – Which professions can afford on a single salary? 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CEB817-0153-66A3-7D32-E76A143F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748" y="3551686"/>
            <a:ext cx="5131088" cy="125711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F7292A1-5F87-B6BA-B57F-7F3AAF07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910" y="1668466"/>
            <a:ext cx="2914873" cy="48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66F2466-4718-98A6-721C-6EB1AFF28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5" b="9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Recommendations for Potential LA Migrants</a:t>
            </a:r>
          </a:p>
        </p:txBody>
      </p:sp>
      <p:graphicFrame>
        <p:nvGraphicFramePr>
          <p:cNvPr id="15" name="Diagram 15">
            <a:extLst>
              <a:ext uri="{FF2B5EF4-FFF2-40B4-BE49-F238E27FC236}">
                <a16:creationId xmlns:a16="http://schemas.microsoft.com/office/drawing/2014/main" id="{343EE199-B181-3F89-A7CA-5BC65FBC0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075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823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almtrees against city during sunset">
            <a:extLst>
              <a:ext uri="{FF2B5EF4-FFF2-40B4-BE49-F238E27FC236}">
                <a16:creationId xmlns:a16="http://schemas.microsoft.com/office/drawing/2014/main" id="{80251A63-F7D7-97D7-84C1-BCDEEED79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US" sz="4000">
              <a:ea typeface="+mj-lt"/>
              <a:cs typeface="+mj-l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737B-529A-29B2-63A4-C8E519B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City of Los Angeles is developing a tool to help migrants with their move</a:t>
            </a:r>
          </a:p>
          <a:p>
            <a:r>
              <a:rPr lang="en-US" sz="2000" dirty="0">
                <a:cs typeface="Calibri"/>
              </a:rPr>
              <a:t>The project focuses on the relationship between crime and housing affordability</a:t>
            </a:r>
          </a:p>
          <a:p>
            <a:r>
              <a:rPr lang="en-US" sz="2000" dirty="0">
                <a:cs typeface="Calibri"/>
              </a:rPr>
              <a:t>Examines how demographics and education can impact pay and affordability</a:t>
            </a:r>
          </a:p>
          <a:p>
            <a:r>
              <a:rPr lang="en-US" sz="2000" dirty="0">
                <a:cs typeface="Calibri"/>
              </a:rPr>
              <a:t>Identify drivers for price of homes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54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Specification</a:t>
            </a:r>
          </a:p>
          <a:p>
            <a:endParaRPr lang="en-US" sz="3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737B-529A-29B2-63A4-C8E519B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Identify the relationship between crime and housing costs</a:t>
            </a:r>
          </a:p>
          <a:p>
            <a:r>
              <a:rPr lang="en-US" sz="2000" dirty="0">
                <a:cs typeface="Calibri"/>
              </a:rPr>
              <a:t>Identify neighborhoods are both safe and affordable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Determine how a person's profession, gender, and education level impart their salary</a:t>
            </a:r>
          </a:p>
          <a:p>
            <a:r>
              <a:rPr lang="en-US" sz="2000" dirty="0">
                <a:cs typeface="Calibri"/>
              </a:rPr>
              <a:t>Predict zip codes where people can live based on their demographic data</a:t>
            </a:r>
          </a:p>
          <a:p>
            <a:r>
              <a:rPr lang="en-US" sz="2000" dirty="0">
                <a:cs typeface="Calibri"/>
              </a:rPr>
              <a:t>Predict 2023 house prices based on available data </a:t>
            </a:r>
          </a:p>
        </p:txBody>
      </p:sp>
      <p:pic>
        <p:nvPicPr>
          <p:cNvPr id="22" name="Picture 21" descr="Zoomed top shot of coloured test tubes">
            <a:extLst>
              <a:ext uri="{FF2B5EF4-FFF2-40B4-BE49-F238E27FC236}">
                <a16:creationId xmlns:a16="http://schemas.microsoft.com/office/drawing/2014/main" id="{7D2CEEDD-DF63-F2BE-42BC-B7D75882F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1" r="20024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0166-292F-7E4B-A3BB-211B992D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zip codes for crime 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219EDE-EEAD-F834-CB29-90065FB8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526" y="1908003"/>
            <a:ext cx="534754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169A86-7D80-5064-132B-999DD00FDD92}"/>
              </a:ext>
            </a:extLst>
          </p:cNvPr>
          <p:cNvSpPr txBox="1"/>
          <p:nvPr/>
        </p:nvSpPr>
        <p:spPr>
          <a:xfrm>
            <a:off x="1059080" y="2304178"/>
            <a:ext cx="2975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These zip codes had the most crime committed since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Range varies widely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913-4D87-F9F8-2C33-03BD2A01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prices and crime percentage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4041BCD-38DF-5FB4-59EE-9F490DAD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899" y="2034381"/>
            <a:ext cx="5591175" cy="3933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3BA10-3C12-679D-1EAD-27D2D141C916}"/>
              </a:ext>
            </a:extLst>
          </p:cNvPr>
          <p:cNvSpPr txBox="1"/>
          <p:nvPr/>
        </p:nvSpPr>
        <p:spPr>
          <a:xfrm>
            <a:off x="5180355" y="251584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D07AD-9731-0C28-DB0F-FFCE8060BF7D}"/>
              </a:ext>
            </a:extLst>
          </p:cNvPr>
          <p:cNvSpPr txBox="1"/>
          <p:nvPr/>
        </p:nvSpPr>
        <p:spPr>
          <a:xfrm>
            <a:off x="697255" y="1836615"/>
            <a:ext cx="306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 linear relationship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 crime tend to have lower house prices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Lower crime vary widely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  <a:cs typeface="Calibri Light"/>
              </a:rPr>
              <a:t>Education &amp; Salary by Gender</a:t>
            </a:r>
          </a:p>
        </p:txBody>
      </p:sp>
      <p:pic>
        <p:nvPicPr>
          <p:cNvPr id="6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E1164BA-B025-8A79-F3AC-8231F109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9" y="1717586"/>
            <a:ext cx="4749099" cy="4888307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4BFF16-743A-5E4E-4B4F-DB10C06B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94" y="1718170"/>
            <a:ext cx="4823938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DDE6-9016-E81D-60D3-A4822A9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  <a:cs typeface="Calibri Light"/>
              </a:rPr>
              <a:t>Salary by Gender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68124CC-08EC-9279-45F8-190B5AF7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16" y="1578669"/>
            <a:ext cx="5687992" cy="52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A51F-3B3E-91C3-8B3D-01BB9E6E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2023 house prices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17F4A8-6338-470E-43F4-6CD1EBE08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723" y="1808692"/>
            <a:ext cx="701828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A61660-3BC0-CFD2-3E28-83952C88B862}"/>
              </a:ext>
            </a:extLst>
          </p:cNvPr>
          <p:cNvSpPr txBox="1"/>
          <p:nvPr/>
        </p:nvSpPr>
        <p:spPr>
          <a:xfrm>
            <a:off x="1" y="1958104"/>
            <a:ext cx="403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These variables account for 99% of the variability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Crime has a negative affect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According to the model African Americans has the greatest positive impact on price </a:t>
            </a:r>
          </a:p>
        </p:txBody>
      </p:sp>
    </p:spTree>
    <p:extLst>
      <p:ext uri="{BB962C8B-B14F-4D97-AF65-F5344CB8AC3E}">
        <p14:creationId xmlns:p14="http://schemas.microsoft.com/office/powerpoint/2010/main" val="266435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4EF2-62D8-15C1-2FC5-2A03DE14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 Actual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1147EB-5970-A1BF-7999-03CC58EB2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177" y="1557512"/>
            <a:ext cx="7533623" cy="53004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1B49E-0565-0FDB-394F-9168F0E60AF9}"/>
              </a:ext>
            </a:extLst>
          </p:cNvPr>
          <p:cNvSpPr txBox="1"/>
          <p:nvPr/>
        </p:nvSpPr>
        <p:spPr>
          <a:xfrm>
            <a:off x="324471" y="2466042"/>
            <a:ext cx="31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Accuracy on the actual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435</Words>
  <Application>Microsoft Macintosh PowerPoint</Application>
  <PresentationFormat>Widescreen</PresentationFormat>
  <Paragraphs>72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Examining the Impact of Crime &amp; Demographics on Housing Affordability in Los Angeles</vt:lpstr>
      <vt:lpstr>Introduction </vt:lpstr>
      <vt:lpstr>Specification </vt:lpstr>
      <vt:lpstr>Top ten zip codes for crime </vt:lpstr>
      <vt:lpstr>House prices and crime percentage</vt:lpstr>
      <vt:lpstr>Education &amp; Salary by Gender</vt:lpstr>
      <vt:lpstr>Salary by Gender</vt:lpstr>
      <vt:lpstr>Linear regression for 2023 house prices</vt:lpstr>
      <vt:lpstr>Predicted vs Actual</vt:lpstr>
      <vt:lpstr>Analysis – T-Test for Degree Types</vt:lpstr>
      <vt:lpstr>Analysis – Linear Regression</vt:lpstr>
      <vt:lpstr>Housing Affordability and Crime</vt:lpstr>
      <vt:lpstr>Analysis –  Random Forest &amp; Naïve Bayes</vt:lpstr>
      <vt:lpstr>Results – Which professions can afford on a single salary? </vt:lpstr>
      <vt:lpstr>Recommendations for Potential LA Migrants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Impact of Crime on Housing Availability and Affordability</dc:title>
  <dc:creator>Amanda N Norwood</dc:creator>
  <cp:lastModifiedBy>Amanda N Norwood</cp:lastModifiedBy>
  <cp:revision>338</cp:revision>
  <cp:lastPrinted>2024-02-27T15:45:20Z</cp:lastPrinted>
  <dcterms:created xsi:type="dcterms:W3CDTF">2023-06-06T19:24:07Z</dcterms:created>
  <dcterms:modified xsi:type="dcterms:W3CDTF">2024-02-27T15:45:23Z</dcterms:modified>
</cp:coreProperties>
</file>