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42976800" cy="21031200"/>
  <p:notesSz cx="6858000" cy="9144000"/>
  <p:defaultTextStyle>
    <a:defPPr>
      <a:defRPr lang="en-US"/>
    </a:defPPr>
    <a:lvl1pPr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1pPr>
    <a:lvl2pPr marL="1471613" indent="-1096963"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2pPr>
    <a:lvl3pPr marL="2944813" indent="-2197100"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3pPr>
    <a:lvl4pPr marL="4418013" indent="-3297238"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4pPr>
    <a:lvl5pPr marL="5895975" indent="-4397375"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624">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25" d="100"/>
          <a:sy n="25" d="100"/>
        </p:scale>
        <p:origin x="442" y="221"/>
      </p:cViewPr>
      <p:guideLst>
        <p:guide orient="horz" pos="6624"/>
        <p:guide pos="13536"/>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5/3/2018</a:t>
            </a:fld>
            <a:endParaRPr lang="en-US" altLang="en-US"/>
          </a:p>
        </p:txBody>
      </p:sp>
      <p:sp>
        <p:nvSpPr>
          <p:cNvPr id="4" name="Slide Image Placeholder 3"/>
          <p:cNvSpPr>
            <a:spLocks noGrp="1" noRot="1" noChangeAspect="1"/>
          </p:cNvSpPr>
          <p:nvPr>
            <p:ph type="sldImg" idx="2"/>
          </p:nvPr>
        </p:nvSpPr>
        <p:spPr>
          <a:xfrm>
            <a:off x="-73025" y="685800"/>
            <a:ext cx="7004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48697A-DAE3-4F2E-A4DA-9A6361006635}"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43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6533308"/>
            <a:ext cx="36530280" cy="4508077"/>
          </a:xfrm>
        </p:spPr>
        <p:txBody>
          <a:bodyPr/>
          <a:lstStyle/>
          <a:p>
            <a:r>
              <a:rPr lang="en-US"/>
              <a:t>Click to edit Master title style</a:t>
            </a:r>
          </a:p>
        </p:txBody>
      </p:sp>
      <p:sp>
        <p:nvSpPr>
          <p:cNvPr id="3" name="Subtitle 2"/>
          <p:cNvSpPr>
            <a:spLocks noGrp="1"/>
          </p:cNvSpPr>
          <p:nvPr>
            <p:ph type="subTitle" idx="1"/>
          </p:nvPr>
        </p:nvSpPr>
        <p:spPr>
          <a:xfrm>
            <a:off x="6446520" y="11917680"/>
            <a:ext cx="30083760" cy="5374640"/>
          </a:xfrm>
        </p:spPr>
        <p:txBody>
          <a:bodyPr/>
          <a:lstStyle>
            <a:lvl1pPr marL="0" indent="0" algn="ctr">
              <a:buNone/>
              <a:defRPr>
                <a:solidFill>
                  <a:schemeClr val="tx1">
                    <a:tint val="75000"/>
                  </a:schemeClr>
                </a:solidFill>
              </a:defRPr>
            </a:lvl1pPr>
            <a:lvl2pPr marL="1474225" indent="0" algn="ctr">
              <a:buNone/>
              <a:defRPr>
                <a:solidFill>
                  <a:schemeClr val="tx1">
                    <a:tint val="75000"/>
                  </a:schemeClr>
                </a:solidFill>
              </a:defRPr>
            </a:lvl2pPr>
            <a:lvl3pPr marL="2948448" indent="0" algn="ctr">
              <a:buNone/>
              <a:defRPr>
                <a:solidFill>
                  <a:schemeClr val="tx1">
                    <a:tint val="75000"/>
                  </a:schemeClr>
                </a:solidFill>
              </a:defRPr>
            </a:lvl3pPr>
            <a:lvl4pPr marL="4422674" indent="0" algn="ctr">
              <a:buNone/>
              <a:defRPr>
                <a:solidFill>
                  <a:schemeClr val="tx1">
                    <a:tint val="75000"/>
                  </a:schemeClr>
                </a:solidFill>
              </a:defRPr>
            </a:lvl4pPr>
            <a:lvl5pPr marL="5896899" indent="0" algn="ctr">
              <a:buNone/>
              <a:defRPr>
                <a:solidFill>
                  <a:schemeClr val="tx1">
                    <a:tint val="75000"/>
                  </a:schemeClr>
                </a:solidFill>
              </a:defRPr>
            </a:lvl5pPr>
            <a:lvl6pPr marL="7371122" indent="0" algn="ctr">
              <a:buNone/>
              <a:defRPr>
                <a:solidFill>
                  <a:schemeClr val="tx1">
                    <a:tint val="75000"/>
                  </a:schemeClr>
                </a:solidFill>
              </a:defRPr>
            </a:lvl6pPr>
            <a:lvl7pPr marL="8845348" indent="0" algn="ctr">
              <a:buNone/>
              <a:defRPr>
                <a:solidFill>
                  <a:schemeClr val="tx1">
                    <a:tint val="75000"/>
                  </a:schemeClr>
                </a:solidFill>
              </a:defRPr>
            </a:lvl7pPr>
            <a:lvl8pPr marL="10319573" indent="0" algn="ctr">
              <a:buNone/>
              <a:defRPr>
                <a:solidFill>
                  <a:schemeClr val="tx1">
                    <a:tint val="75000"/>
                  </a:schemeClr>
                </a:solidFill>
              </a:defRPr>
            </a:lvl8pPr>
            <a:lvl9pPr marL="117937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5/3/2018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5/3/2018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560765" y="2356276"/>
            <a:ext cx="46416433" cy="50246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11456" y="2356276"/>
            <a:ext cx="138533032" cy="50246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5/3/2018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5/3/2018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94872" y="13514494"/>
            <a:ext cx="36530280" cy="417703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3394872" y="8913925"/>
            <a:ext cx="36530280" cy="4600574"/>
          </a:xfrm>
        </p:spPr>
        <p:txBody>
          <a:bodyPr anchor="b"/>
          <a:lstStyle>
            <a:lvl1pPr marL="0" indent="0">
              <a:buNone/>
              <a:defRPr sz="6500">
                <a:solidFill>
                  <a:schemeClr val="tx1">
                    <a:tint val="75000"/>
                  </a:schemeClr>
                </a:solidFill>
              </a:defRPr>
            </a:lvl1pPr>
            <a:lvl2pPr marL="1474225" indent="0">
              <a:buNone/>
              <a:defRPr sz="5700">
                <a:solidFill>
                  <a:schemeClr val="tx1">
                    <a:tint val="75000"/>
                  </a:schemeClr>
                </a:solidFill>
              </a:defRPr>
            </a:lvl2pPr>
            <a:lvl3pPr marL="2948448" indent="0">
              <a:buNone/>
              <a:defRPr sz="5200">
                <a:solidFill>
                  <a:schemeClr val="tx1">
                    <a:tint val="75000"/>
                  </a:schemeClr>
                </a:solidFill>
              </a:defRPr>
            </a:lvl3pPr>
            <a:lvl4pPr marL="4422674" indent="0">
              <a:buNone/>
              <a:defRPr sz="4500">
                <a:solidFill>
                  <a:schemeClr val="tx1">
                    <a:tint val="75000"/>
                  </a:schemeClr>
                </a:solidFill>
              </a:defRPr>
            </a:lvl4pPr>
            <a:lvl5pPr marL="5896899" indent="0">
              <a:buNone/>
              <a:defRPr sz="4500">
                <a:solidFill>
                  <a:schemeClr val="tx1">
                    <a:tint val="75000"/>
                  </a:schemeClr>
                </a:solidFill>
              </a:defRPr>
            </a:lvl5pPr>
            <a:lvl6pPr marL="7371122" indent="0">
              <a:buNone/>
              <a:defRPr sz="4500">
                <a:solidFill>
                  <a:schemeClr val="tx1">
                    <a:tint val="75000"/>
                  </a:schemeClr>
                </a:solidFill>
              </a:defRPr>
            </a:lvl6pPr>
            <a:lvl7pPr marL="8845348" indent="0">
              <a:buNone/>
              <a:defRPr sz="4500">
                <a:solidFill>
                  <a:schemeClr val="tx1">
                    <a:tint val="75000"/>
                  </a:schemeClr>
                </a:solidFill>
              </a:defRPr>
            </a:lvl7pPr>
            <a:lvl8pPr marL="10319573" indent="0">
              <a:buNone/>
              <a:defRPr sz="4500">
                <a:solidFill>
                  <a:schemeClr val="tx1">
                    <a:tint val="75000"/>
                  </a:schemeClr>
                </a:solidFill>
              </a:defRPr>
            </a:lvl8pPr>
            <a:lvl9pPr marL="1179379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5/3/2018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11452"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3502465"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5/3/2018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81146" y="392817"/>
            <a:ext cx="27542671" cy="2078777"/>
          </a:xfrm>
        </p:spPr>
        <p:txBody>
          <a:bodyPr>
            <a:noAutofit/>
          </a:bodyPr>
          <a:lstStyle>
            <a:lvl1pPr>
              <a:defRPr sz="4400">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7306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668823"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896457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80800" y="152400"/>
            <a:ext cx="4267200" cy="2531098"/>
          </a:xfrm>
          <a:prstGeom prst="rect">
            <a:avLst/>
          </a:prstGeom>
        </p:spPr>
      </p:pic>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5/3/2018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5/3/2018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8849" y="837353"/>
            <a:ext cx="14139072" cy="3563620"/>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6802738" y="837359"/>
            <a:ext cx="24025225" cy="17949546"/>
          </a:xfrm>
        </p:spPr>
        <p:txBody>
          <a:bodyPr/>
          <a:lstStyle>
            <a:lvl1pPr>
              <a:defRPr sz="102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8849" y="4400979"/>
            <a:ext cx="14139072" cy="14385926"/>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5/3/2018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23754" y="14721847"/>
            <a:ext cx="25786080" cy="173799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8423754" y="1879177"/>
            <a:ext cx="25786080" cy="12618720"/>
          </a:xfrm>
        </p:spPr>
        <p:txBody>
          <a:bodyPr rtlCol="0">
            <a:normAutofit/>
          </a:bodyPr>
          <a:lstStyle>
            <a:lvl1pPr marL="0" indent="0">
              <a:buNone/>
              <a:defRPr sz="10200"/>
            </a:lvl1pPr>
            <a:lvl2pPr marL="1474225" indent="0">
              <a:buNone/>
              <a:defRPr sz="9000"/>
            </a:lvl2pPr>
            <a:lvl3pPr marL="2948448" indent="0">
              <a:buNone/>
              <a:defRPr sz="7800"/>
            </a:lvl3pPr>
            <a:lvl4pPr marL="4422674" indent="0">
              <a:buNone/>
              <a:defRPr sz="6500"/>
            </a:lvl4pPr>
            <a:lvl5pPr marL="5896899" indent="0">
              <a:buNone/>
              <a:defRPr sz="6500"/>
            </a:lvl5pPr>
            <a:lvl6pPr marL="7371122" indent="0">
              <a:buNone/>
              <a:defRPr sz="6500"/>
            </a:lvl6pPr>
            <a:lvl7pPr marL="8845348" indent="0">
              <a:buNone/>
              <a:defRPr sz="6500"/>
            </a:lvl7pPr>
            <a:lvl8pPr marL="10319573" indent="0">
              <a:buNone/>
              <a:defRPr sz="6500"/>
            </a:lvl8pPr>
            <a:lvl9pPr marL="11793798" indent="0">
              <a:buNone/>
              <a:defRPr sz="6500"/>
            </a:lvl9pPr>
          </a:lstStyle>
          <a:p>
            <a:pPr lvl="0"/>
            <a:endParaRPr lang="en-US" noProof="0"/>
          </a:p>
        </p:txBody>
      </p:sp>
      <p:sp>
        <p:nvSpPr>
          <p:cNvPr id="4" name="Text Placeholder 3"/>
          <p:cNvSpPr>
            <a:spLocks noGrp="1"/>
          </p:cNvSpPr>
          <p:nvPr>
            <p:ph type="body" sz="half" idx="2"/>
          </p:nvPr>
        </p:nvSpPr>
        <p:spPr>
          <a:xfrm>
            <a:off x="8423754" y="16459843"/>
            <a:ext cx="25786080" cy="2468244"/>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5/3/2018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9475" y="841375"/>
            <a:ext cx="386778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49475" y="4906963"/>
            <a:ext cx="38677850" cy="138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494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eaLnBrk="1" hangingPunct="1">
              <a:defRPr sz="3900" smtClean="0">
                <a:solidFill>
                  <a:srgbClr val="898989"/>
                </a:solidFill>
                <a:latin typeface="Calibri" panose="020F0502020204030204" pitchFamily="34" charset="0"/>
              </a:defRPr>
            </a:lvl1pPr>
          </a:lstStyle>
          <a:p>
            <a:pPr>
              <a:defRPr/>
            </a:pPr>
            <a:fld id="{AF4DFF81-4150-4EF7-986D-DD3916DBAD54}" type="datetime1">
              <a:rPr lang="en-US" altLang="en-US"/>
              <a:pPr>
                <a:defRPr/>
              </a:pPr>
              <a:t>5/3/2018</a:t>
            </a:fld>
            <a:endParaRPr lang="en-US" altLang="en-US"/>
          </a:p>
        </p:txBody>
      </p:sp>
      <p:sp>
        <p:nvSpPr>
          <p:cNvPr id="5" name="Footer Placeholder 4"/>
          <p:cNvSpPr>
            <a:spLocks noGrp="1"/>
          </p:cNvSpPr>
          <p:nvPr>
            <p:ph type="ftr" sz="quarter" idx="3"/>
          </p:nvPr>
        </p:nvSpPr>
        <p:spPr>
          <a:xfrm>
            <a:off x="14684375" y="19492913"/>
            <a:ext cx="13608050" cy="1119187"/>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390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308006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390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471613" rtl="0" eaLnBrk="0" fontAlgn="base" hangingPunct="0">
        <a:spcBef>
          <a:spcPct val="0"/>
        </a:spcBef>
        <a:spcAft>
          <a:spcPct val="0"/>
        </a:spcAft>
        <a:defRPr sz="14100" kern="1200">
          <a:solidFill>
            <a:schemeClr val="tx1"/>
          </a:solidFill>
          <a:latin typeface="+mj-lt"/>
          <a:ea typeface="MS PGothic" panose="020B0600070205080204" pitchFamily="34" charset="-128"/>
          <a:cs typeface="ＭＳ Ｐゴシック" charset="-128"/>
        </a:defRPr>
      </a:lvl1pPr>
      <a:lvl2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2pPr>
      <a:lvl3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3pPr>
      <a:lvl4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4pPr>
      <a:lvl5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5pPr>
      <a:lvl6pPr marL="373903"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6pPr>
      <a:lvl7pPr marL="747805"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7pPr>
      <a:lvl8pPr marL="1121708"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8pPr>
      <a:lvl9pPr marL="1495611"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9pPr>
    </p:titleStyle>
    <p:bodyStyle>
      <a:lvl1pPr marL="1101725" indent="-1101725" algn="l" defTabSz="1471613"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S PGothic" panose="020B0600070205080204" pitchFamily="34" charset="-128"/>
          <a:cs typeface="ＭＳ Ｐゴシック" charset="-128"/>
        </a:defRPr>
      </a:lvl1pPr>
      <a:lvl2pPr marL="2392363" indent="-917575" algn="l" defTabSz="147161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S PGothic" panose="020B0600070205080204" pitchFamily="34" charset="-128"/>
          <a:cs typeface="+mn-cs"/>
        </a:defRPr>
      </a:lvl2pPr>
      <a:lvl3pPr marL="3681413" indent="-733425" algn="l" defTabSz="1471613"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S PGothic" panose="020B0600070205080204" pitchFamily="34" charset="-128"/>
          <a:cs typeface="+mn-cs"/>
        </a:defRPr>
      </a:lvl3pPr>
      <a:lvl4pPr marL="5157788"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4pPr>
      <a:lvl5pPr marL="6629400"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65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65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65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4225" rtl="0" eaLnBrk="1" latinLnBrk="0" hangingPunct="1">
        <a:defRPr sz="5700" kern="1200">
          <a:solidFill>
            <a:schemeClr val="tx1"/>
          </a:solidFill>
          <a:latin typeface="+mn-lt"/>
          <a:ea typeface="+mn-ea"/>
          <a:cs typeface="+mn-cs"/>
        </a:defRPr>
      </a:lvl1pPr>
      <a:lvl2pPr marL="1474225" algn="l" defTabSz="1474225" rtl="0" eaLnBrk="1" latinLnBrk="0" hangingPunct="1">
        <a:defRPr sz="5700" kern="1200">
          <a:solidFill>
            <a:schemeClr val="tx1"/>
          </a:solidFill>
          <a:latin typeface="+mn-lt"/>
          <a:ea typeface="+mn-ea"/>
          <a:cs typeface="+mn-cs"/>
        </a:defRPr>
      </a:lvl2pPr>
      <a:lvl3pPr marL="2948448" algn="l" defTabSz="1474225" rtl="0" eaLnBrk="1" latinLnBrk="0" hangingPunct="1">
        <a:defRPr sz="5700" kern="1200">
          <a:solidFill>
            <a:schemeClr val="tx1"/>
          </a:solidFill>
          <a:latin typeface="+mn-lt"/>
          <a:ea typeface="+mn-ea"/>
          <a:cs typeface="+mn-cs"/>
        </a:defRPr>
      </a:lvl3pPr>
      <a:lvl4pPr marL="4422674" algn="l" defTabSz="1474225" rtl="0" eaLnBrk="1" latinLnBrk="0" hangingPunct="1">
        <a:defRPr sz="5700" kern="1200">
          <a:solidFill>
            <a:schemeClr val="tx1"/>
          </a:solidFill>
          <a:latin typeface="+mn-lt"/>
          <a:ea typeface="+mn-ea"/>
          <a:cs typeface="+mn-cs"/>
        </a:defRPr>
      </a:lvl4pPr>
      <a:lvl5pPr marL="5896899" algn="l" defTabSz="1474225" rtl="0" eaLnBrk="1" latinLnBrk="0" hangingPunct="1">
        <a:defRPr sz="5700" kern="1200">
          <a:solidFill>
            <a:schemeClr val="tx1"/>
          </a:solidFill>
          <a:latin typeface="+mn-lt"/>
          <a:ea typeface="+mn-ea"/>
          <a:cs typeface="+mn-cs"/>
        </a:defRPr>
      </a:lvl5pPr>
      <a:lvl6pPr marL="7371122" algn="l" defTabSz="1474225" rtl="0" eaLnBrk="1" latinLnBrk="0" hangingPunct="1">
        <a:defRPr sz="5700" kern="1200">
          <a:solidFill>
            <a:schemeClr val="tx1"/>
          </a:solidFill>
          <a:latin typeface="+mn-lt"/>
          <a:ea typeface="+mn-ea"/>
          <a:cs typeface="+mn-cs"/>
        </a:defRPr>
      </a:lvl6pPr>
      <a:lvl7pPr marL="8845348" algn="l" defTabSz="1474225" rtl="0" eaLnBrk="1" latinLnBrk="0" hangingPunct="1">
        <a:defRPr sz="5700" kern="1200">
          <a:solidFill>
            <a:schemeClr val="tx1"/>
          </a:solidFill>
          <a:latin typeface="+mn-lt"/>
          <a:ea typeface="+mn-ea"/>
          <a:cs typeface="+mn-cs"/>
        </a:defRPr>
      </a:lvl7pPr>
      <a:lvl8pPr marL="10319573" algn="l" defTabSz="1474225" rtl="0" eaLnBrk="1" latinLnBrk="0" hangingPunct="1">
        <a:defRPr sz="5700" kern="1200">
          <a:solidFill>
            <a:schemeClr val="tx1"/>
          </a:solidFill>
          <a:latin typeface="+mn-lt"/>
          <a:ea typeface="+mn-ea"/>
          <a:cs typeface="+mn-cs"/>
        </a:defRPr>
      </a:lvl8pPr>
      <a:lvl9pPr marL="11793798" algn="l" defTabSz="1474225"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3"/>
          <p:cNvSpPr>
            <a:spLocks noGrp="1"/>
          </p:cNvSpPr>
          <p:nvPr>
            <p:ph type="title"/>
          </p:nvPr>
        </p:nvSpPr>
        <p:spPr>
          <a:xfrm>
            <a:off x="4297363" y="147638"/>
            <a:ext cx="34470975" cy="2078037"/>
          </a:xfrm>
        </p:spPr>
        <p:txBody>
          <a:bodyPr/>
          <a:lstStyle/>
          <a:p>
            <a:r>
              <a:rPr lang="en-US" altLang="en-US" sz="5400" dirty="0">
                <a:latin typeface="Arial" panose="020B0604020202020204" pitchFamily="34" charset="0"/>
                <a:cs typeface="Arial" panose="020B0604020202020204" pitchFamily="34" charset="0"/>
              </a:rPr>
              <a:t>Your title here:  Maybe add some pictures and/or school logo on the left </a:t>
            </a:r>
            <a:br>
              <a:rPr lang="en-US" altLang="en-US" sz="5400" dirty="0">
                <a:latin typeface="Arial" panose="020B0604020202020204" pitchFamily="34" charset="0"/>
                <a:cs typeface="Arial" panose="020B0604020202020204" pitchFamily="34" charset="0"/>
              </a:rPr>
            </a:br>
            <a:r>
              <a:rPr lang="en-US" altLang="en-US" sz="4500" dirty="0">
                <a:latin typeface="Arial" panose="020B0604020202020204" pitchFamily="34" charset="0"/>
                <a:cs typeface="Arial" panose="020B0604020202020204" pitchFamily="34" charset="0"/>
              </a:rPr>
              <a:t>authors and affiliation (First names of authors increase interaction potential)</a:t>
            </a:r>
            <a:r>
              <a:rPr lang="en-US" altLang="en-US" sz="5400" dirty="0">
                <a:latin typeface="Arial" panose="020B0604020202020204" pitchFamily="34" charset="0"/>
                <a:cs typeface="Arial" panose="020B0604020202020204" pitchFamily="34" charset="0"/>
              </a:rPr>
              <a:t/>
            </a:r>
            <a:br>
              <a:rPr lang="en-US" altLang="en-US" sz="5400" dirty="0">
                <a:latin typeface="Arial" panose="020B0604020202020204" pitchFamily="34" charset="0"/>
                <a:cs typeface="Arial" panose="020B0604020202020204" pitchFamily="34" charset="0"/>
              </a:rPr>
            </a:br>
            <a:endParaRPr lang="en-US" altLang="en-US" sz="5000" dirty="0">
              <a:latin typeface="Arial" panose="020B0604020202020204" pitchFamily="34" charset="0"/>
              <a:cs typeface="Arial" panose="020B0604020202020204" pitchFamily="34" charset="0"/>
            </a:endParaRPr>
          </a:p>
        </p:txBody>
      </p:sp>
      <p:sp>
        <p:nvSpPr>
          <p:cNvPr id="15" name="Content Placeholder 14"/>
          <p:cNvSpPr>
            <a:spLocks noGrp="1"/>
          </p:cNvSpPr>
          <p:nvPr>
            <p:ph sz="half" idx="2"/>
          </p:nvPr>
        </p:nvSpPr>
        <p:spPr>
          <a:xfrm>
            <a:off x="373063" y="3005138"/>
            <a:ext cx="13415962" cy="17441862"/>
          </a:xfrm>
        </p:spPr>
        <p:txBody>
          <a:bodyPr/>
          <a:lstStyle/>
          <a:p>
            <a:pPr marL="565150" indent="-565150" defTabSz="2033588" eaLnBrk="1" hangingPunct="1">
              <a:defRPr/>
            </a:pPr>
            <a:r>
              <a:rPr lang="en-US" altLang="en-US" sz="4000" b="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Section 1 (sizes):</a:t>
            </a: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Posters boards are 48</a:t>
            </a:r>
            <a:r>
              <a:rPr lang="ja-JP" altLang="en-US" sz="3200">
                <a:solidFill>
                  <a:srgbClr val="000000"/>
                </a:solidFill>
                <a:latin typeface="Arial" panose="020B0604020202020204" pitchFamily="34" charset="0"/>
                <a:cs typeface="Arial" panose="020B0604020202020204" pitchFamily="34" charset="0"/>
              </a:rPr>
              <a:t>”</a:t>
            </a:r>
            <a:r>
              <a:rPr lang="en-US" altLang="ja-JP" sz="3200">
                <a:solidFill>
                  <a:srgbClr val="000000"/>
                </a:solidFill>
                <a:latin typeface="Arial" panose="020B0604020202020204" pitchFamily="34" charset="0"/>
                <a:cs typeface="Arial" panose="020B0604020202020204" pitchFamily="34" charset="0"/>
              </a:rPr>
              <a:t> tall and 96</a:t>
            </a:r>
            <a:r>
              <a:rPr lang="ja-JP" altLang="en-US" sz="3200">
                <a:solidFill>
                  <a:srgbClr val="000000"/>
                </a:solidFill>
                <a:latin typeface="Arial" panose="020B0604020202020204" pitchFamily="34" charset="0"/>
                <a:cs typeface="Arial" panose="020B0604020202020204" pitchFamily="34" charset="0"/>
              </a:rPr>
              <a:t>”</a:t>
            </a:r>
            <a:r>
              <a:rPr lang="en-US" altLang="ja-JP" sz="3200">
                <a:solidFill>
                  <a:srgbClr val="000000"/>
                </a:solidFill>
                <a:latin typeface="Arial" panose="020B0604020202020204" pitchFamily="34" charset="0"/>
                <a:cs typeface="Arial" panose="020B0604020202020204" pitchFamily="34" charset="0"/>
              </a:rPr>
              <a:t> wide, but we recommend you leave a little border since you may not be able to pin at the vertical edge. Since PowerPoint does not let one define such a large paper size, this template is designed to be printed at 200%, yielding a 46</a:t>
            </a:r>
            <a:r>
              <a:rPr lang="en-US" altLang="en-US" sz="3200">
                <a:solidFill>
                  <a:srgbClr val="000000"/>
                </a:solidFill>
                <a:latin typeface="Arial" panose="020B0604020202020204" pitchFamily="34" charset="0"/>
                <a:cs typeface="Arial" panose="020B0604020202020204" pitchFamily="34" charset="0"/>
              </a:rPr>
              <a:t>”</a:t>
            </a:r>
            <a:r>
              <a:rPr lang="en-US" altLang="ja-JP" sz="3200">
                <a:solidFill>
                  <a:srgbClr val="000000"/>
                </a:solidFill>
                <a:latin typeface="Arial" panose="020B0604020202020204" pitchFamily="34" charset="0"/>
                <a:cs typeface="Arial" panose="020B0604020202020204" pitchFamily="34" charset="0"/>
              </a:rPr>
              <a:t> x94</a:t>
            </a:r>
            <a:r>
              <a:rPr lang="en-US" altLang="en-US" sz="3200">
                <a:solidFill>
                  <a:srgbClr val="000000"/>
                </a:solidFill>
                <a:latin typeface="Arial" panose="020B0604020202020204" pitchFamily="34" charset="0"/>
                <a:cs typeface="Arial" panose="020B0604020202020204" pitchFamily="34" charset="0"/>
              </a:rPr>
              <a:t>”</a:t>
            </a:r>
            <a:r>
              <a:rPr lang="en-US" altLang="ja-JP" sz="3200">
                <a:solidFill>
                  <a:srgbClr val="000000"/>
                </a:solidFill>
                <a:latin typeface="Arial" panose="020B0604020202020204" pitchFamily="34" charset="0"/>
                <a:cs typeface="Arial" panose="020B0604020202020204" pitchFamily="34" charset="0"/>
              </a:rPr>
              <a:t> poster. You can scale it up or down a bit (e.g. 42</a:t>
            </a:r>
            <a:r>
              <a:rPr lang="en-US" altLang="en-US" sz="3200">
                <a:solidFill>
                  <a:srgbClr val="000000"/>
                </a:solidFill>
                <a:latin typeface="Arial" panose="020B0604020202020204" pitchFamily="34" charset="0"/>
                <a:cs typeface="Arial" panose="020B0604020202020204" pitchFamily="34" charset="0"/>
              </a:rPr>
              <a:t>”</a:t>
            </a:r>
            <a:r>
              <a:rPr lang="en-US" altLang="ja-JP" sz="3200">
                <a:solidFill>
                  <a:srgbClr val="000000"/>
                </a:solidFill>
                <a:latin typeface="Arial" panose="020B0604020202020204" pitchFamily="34" charset="0"/>
                <a:cs typeface="Arial" panose="020B0604020202020204" pitchFamily="34" charset="0"/>
              </a:rPr>
              <a:t> is a common paper size at FexEd). Note there is no direct international A0.. A1 equivalent. The poster size is approximately three A0 boards next to each other, i.e., each column in this example is about one A0 board. </a:t>
            </a: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Ideally you want to keep it very readable: this is not your paper, it i</a:t>
            </a:r>
            <a:r>
              <a:rPr lang="en-US" altLang="ja-JP" sz="3200">
                <a:solidFill>
                  <a:srgbClr val="000000"/>
                </a:solidFill>
                <a:latin typeface="Arial" panose="020B0604020202020204" pitchFamily="34" charset="0"/>
                <a:cs typeface="Arial" panose="020B0604020202020204" pitchFamily="34" charset="0"/>
              </a:rPr>
              <a:t>s a poster. 32pt here (64 final printing) is good for most text:</a:t>
            </a:r>
          </a:p>
          <a:p>
            <a:pPr marL="1187450" lvl="2" indent="-474663" defTabSz="2033588" eaLnBrk="1" hangingPunct="1">
              <a:defRPr/>
            </a:pPr>
            <a:r>
              <a:rPr lang="en-US" altLang="en-US" sz="2800">
                <a:solidFill>
                  <a:srgbClr val="000000"/>
                </a:solidFill>
                <a:latin typeface="Arial" panose="020B0604020202020204" pitchFamily="34" charset="0"/>
                <a:cs typeface="Arial" panose="020B0604020202020204" pitchFamily="34" charset="0"/>
              </a:rPr>
              <a:t>Sub-bullets are 28 here (56 final)</a:t>
            </a:r>
          </a:p>
          <a:p>
            <a:pPr marL="973138" lvl="3" indent="-565150" defTabSz="2033588" eaLnBrk="1" hangingPunct="1">
              <a:defRPr/>
            </a:pPr>
            <a:r>
              <a:rPr lang="en-US" altLang="en-US" sz="2400">
                <a:solidFill>
                  <a:srgbClr val="000000"/>
                </a:solidFill>
                <a:latin typeface="Arial" panose="020B0604020202020204" pitchFamily="34" charset="0"/>
                <a:cs typeface="Arial" panose="020B0604020202020204" pitchFamily="34" charset="0"/>
              </a:rPr>
              <a:t>Don</a:t>
            </a:r>
            <a:r>
              <a:rPr lang="ja-JP" altLang="en-US" sz="2400">
                <a:solidFill>
                  <a:srgbClr val="000000"/>
                </a:solidFill>
                <a:latin typeface="Arial" panose="020B0604020202020204" pitchFamily="34" charset="0"/>
                <a:cs typeface="Arial" panose="020B0604020202020204" pitchFamily="34" charset="0"/>
              </a:rPr>
              <a:t>’</a:t>
            </a:r>
            <a:r>
              <a:rPr lang="en-US" altLang="ja-JP" sz="2400">
                <a:solidFill>
                  <a:srgbClr val="000000"/>
                </a:solidFill>
                <a:latin typeface="Arial" panose="020B0604020202020204" pitchFamily="34" charset="0"/>
                <a:cs typeface="Arial" panose="020B0604020202020204" pitchFamily="34" charset="0"/>
              </a:rPr>
              <a:t>t use smaller than 24pt in this template (which is 48pt in final printing at 200%)</a:t>
            </a:r>
          </a:p>
          <a:p>
            <a:pPr marL="973138" lvl="3" indent="-565150" defTabSz="2033588" eaLnBrk="1" hangingPunct="1">
              <a:defRPr/>
            </a:pPr>
            <a:r>
              <a:rPr lang="en-US" altLang="en-US" sz="2400">
                <a:solidFill>
                  <a:srgbClr val="000000"/>
                </a:solidFill>
                <a:latin typeface="Arial" panose="020B0604020202020204" pitchFamily="34" charset="0"/>
                <a:cs typeface="Arial" panose="020B0604020202020204" pitchFamily="34" charset="0"/>
              </a:rPr>
              <a:t>Insert plenty of graphics and any math you need</a:t>
            </a:r>
          </a:p>
          <a:p>
            <a:pPr marL="973138" lvl="3" indent="-565150" defTabSz="2033588" eaLnBrk="1" hangingPunct="1">
              <a:buFont typeface="Arial" panose="020B0604020202020204" pitchFamily="34" charset="0"/>
              <a:buNone/>
              <a:defRPr/>
            </a:pPr>
            <a:endParaRPr lang="en-US" altLang="en-US" sz="190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When inserting graphics or equations, keep the resolution high (remember this will be printed at 200%). If you can see blocking artifacts at 400% magnification in PowerPoint, consider finding better graphics. This is an example of BAD/LOW RES GRAPHICS</a:t>
            </a: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Leave enough margin for pushpin and remember many big plotters cannot get within .5</a:t>
            </a:r>
            <a:r>
              <a:rPr lang="ja-JP" altLang="en-US" sz="3200">
                <a:solidFill>
                  <a:srgbClr val="000000"/>
                </a:solidFill>
                <a:latin typeface="Arial" panose="020B0604020202020204" pitchFamily="34" charset="0"/>
                <a:cs typeface="Arial" panose="020B0604020202020204" pitchFamily="34" charset="0"/>
              </a:rPr>
              <a:t>”</a:t>
            </a:r>
            <a:r>
              <a:rPr lang="en-US" altLang="ja-JP" sz="3200">
                <a:solidFill>
                  <a:srgbClr val="000000"/>
                </a:solidFill>
                <a:latin typeface="Arial" panose="020B0604020202020204" pitchFamily="34" charset="0"/>
                <a:cs typeface="Arial" panose="020B0604020202020204" pitchFamily="34" charset="0"/>
              </a:rPr>
              <a:t> of the actual paper edge. </a:t>
            </a: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You are free to use colored backgrounds and such but they generally reduce readability. </a:t>
            </a:r>
          </a:p>
          <a:p>
            <a:pPr marL="973138" lvl="3" indent="-565150" defTabSz="2033588" eaLnBrk="1" hangingPunct="1">
              <a:buFont typeface="Wingdings" panose="05000000000000000000" pitchFamily="2" charset="2"/>
              <a:buChar char="Ø"/>
              <a:defRPr/>
            </a:pPr>
            <a:endParaRPr lang="en-US" altLang="en-US" sz="260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You are free to use what ever fonts you like.</a:t>
            </a:r>
          </a:p>
          <a:p>
            <a:pPr marL="1187450" lvl="2" indent="-474663" defTabSz="2033588" eaLnBrk="1" hangingPunct="1">
              <a:defRPr/>
            </a:pPr>
            <a:r>
              <a:rPr lang="en-US" altLang="en-US" sz="2800">
                <a:solidFill>
                  <a:srgbClr val="000000"/>
                </a:solidFill>
                <a:latin typeface="Arial" panose="020B0604020202020204" pitchFamily="34" charset="0"/>
                <a:cs typeface="Arial" panose="020B0604020202020204" pitchFamily="34" charset="0"/>
              </a:rPr>
              <a:t>San Serif fonts like Arial are more readable from a distance, </a:t>
            </a:r>
          </a:p>
          <a:p>
            <a:pPr marL="1187450" lvl="2" indent="-474663" defTabSz="2033588" eaLnBrk="1" hangingPunct="1">
              <a:defRPr/>
            </a:pPr>
            <a:r>
              <a:rPr lang="en-US" altLang="en-US" sz="2800">
                <a:solidFill>
                  <a:srgbClr val="000000"/>
                </a:solidFill>
                <a:latin typeface="Times" panose="02020603050405020304" pitchFamily="18" charset="0"/>
                <a:cs typeface="Arial" panose="020B0604020202020204" pitchFamily="34" charset="0"/>
              </a:rPr>
              <a:t>Serif fonts like times may look more consistent with your mathematics</a:t>
            </a:r>
          </a:p>
        </p:txBody>
      </p:sp>
      <p:sp>
        <p:nvSpPr>
          <p:cNvPr id="16" name="Content Placeholder 15"/>
          <p:cNvSpPr>
            <a:spLocks noGrp="1"/>
          </p:cNvSpPr>
          <p:nvPr>
            <p:ph sz="half" idx="10"/>
          </p:nvPr>
        </p:nvSpPr>
        <p:spPr>
          <a:xfrm>
            <a:off x="14668500" y="3005138"/>
            <a:ext cx="13415963" cy="17441862"/>
          </a:xfrm>
        </p:spPr>
        <p:txBody>
          <a:bodyPr/>
          <a:lstStyle/>
          <a:p>
            <a:pPr marL="565150" indent="-565150" defTabSz="2033588" eaLnBrk="1" hangingPunct="1">
              <a:defRPr/>
            </a:pPr>
            <a:r>
              <a:rPr lang="en-US" altLang="en-US" sz="4000" b="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Section 2 (layout):</a:t>
            </a: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Remember the poster session will be crowded so design the poster to be read in columns so people can read what is in front of them and move left to right to get the whole story. </a:t>
            </a:r>
          </a:p>
          <a:p>
            <a:pPr marL="565150" lvl="1" indent="-565150" defTabSz="2033588" eaLnBrk="1" hangingPunct="1">
              <a:buFont typeface="Wingdings" panose="05000000000000000000" pitchFamily="2" charset="2"/>
              <a:buChar char="Ø"/>
              <a:defRPr/>
            </a:pPr>
            <a:endParaRPr lang="en-US" altLang="en-US" sz="320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The poster should use photos, figures, and tables to tell the story of the study. For clarity, present the information in a sequence that is easy to follow. </a:t>
            </a:r>
          </a:p>
          <a:p>
            <a:pPr marL="565150" lvl="1" indent="-565150" defTabSz="2033588" eaLnBrk="1" hangingPunct="1">
              <a:buFont typeface="Wingdings" panose="05000000000000000000" pitchFamily="2" charset="2"/>
              <a:buChar char="Ø"/>
              <a:defRPr/>
            </a:pPr>
            <a:endParaRPr lang="en-US" altLang="en-US" sz="320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a:solidFill>
                  <a:srgbClr val="000000"/>
                </a:solidFill>
                <a:latin typeface="Arial" panose="020B0604020202020204" pitchFamily="34" charset="0"/>
                <a:cs typeface="Arial" panose="020B0604020202020204" pitchFamily="34" charset="0"/>
              </a:rPr>
              <a:t>There is often way too much text in a poster  - there definitely is in this template! Posters primarily are visual presentations; the text should support the graphics. Look critically at the layout. Some poster 'experts' suggest that if there is about 20-25% text, 40-45% graphics and 30-40% empty space, you are doing well.</a:t>
            </a:r>
          </a:p>
          <a:p>
            <a:pPr marL="565150" indent="-565150" defTabSz="2033588">
              <a:defRPr/>
            </a:pPr>
            <a:endParaRPr lang="en-US" altLang="en-US">
              <a:latin typeface="Arial" panose="020B0604020202020204" pitchFamily="34" charset="0"/>
              <a:cs typeface="Arial" panose="020B0604020202020204" pitchFamily="34" charset="0"/>
            </a:endParaRPr>
          </a:p>
        </p:txBody>
      </p:sp>
      <p:sp>
        <p:nvSpPr>
          <p:cNvPr id="17" name="Content Placeholder 16"/>
          <p:cNvSpPr>
            <a:spLocks noGrp="1"/>
          </p:cNvSpPr>
          <p:nvPr>
            <p:ph sz="half" idx="11"/>
          </p:nvPr>
        </p:nvSpPr>
        <p:spPr>
          <a:xfrm>
            <a:off x="28963938" y="3005138"/>
            <a:ext cx="13415962" cy="17441862"/>
          </a:xfrm>
        </p:spPr>
        <p:txBody>
          <a:bodyPr/>
          <a:lstStyle/>
          <a:p>
            <a:pPr marL="565150" indent="-565150" defTabSz="2033588" eaLnBrk="1" hangingPunct="1">
              <a:lnSpc>
                <a:spcPct val="80000"/>
              </a:lnSpc>
              <a:defRPr/>
            </a:pPr>
            <a:r>
              <a:rPr lang="en-US" altLang="en-US" sz="40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Section 3:</a:t>
            </a:r>
          </a:p>
          <a:p>
            <a:pPr marL="565150" lvl="1" indent="-565150" defTabSz="2033588" eaLnBrk="1" hangingPunct="1">
              <a:buFont typeface="Wingdings" panose="05000000000000000000" pitchFamily="2" charset="2"/>
              <a:buChar char="Ø"/>
              <a:defRPr/>
            </a:pPr>
            <a:r>
              <a:rPr lang="en-US" altLang="en-US" sz="3200" dirty="0">
                <a:solidFill>
                  <a:srgbClr val="000000"/>
                </a:solidFill>
                <a:latin typeface="Arial" panose="020B0604020202020204" pitchFamily="34" charset="0"/>
                <a:cs typeface="Arial" panose="020B0604020202020204" pitchFamily="34" charset="0"/>
              </a:rPr>
              <a:t>Include more figures than are in the paper so you can talk to them.  Include things that are not in the paper and then encourage them to read the paper. Don</a:t>
            </a:r>
            <a:r>
              <a:rPr lang="ja-JP" altLang="en-US" sz="3200" dirty="0">
                <a:solidFill>
                  <a:srgbClr val="000000"/>
                </a:solidFill>
                <a:latin typeface="Arial" panose="020B0604020202020204" pitchFamily="34" charset="0"/>
                <a:cs typeface="Arial" panose="020B0604020202020204" pitchFamily="34" charset="0"/>
              </a:rPr>
              <a:t>’</a:t>
            </a:r>
            <a:r>
              <a:rPr lang="en-US" altLang="ja-JP" sz="3200" dirty="0">
                <a:solidFill>
                  <a:srgbClr val="000000"/>
                </a:solidFill>
                <a:latin typeface="Arial" panose="020B0604020202020204" pitchFamily="34" charset="0"/>
                <a:cs typeface="Arial" panose="020B0604020202020204" pitchFamily="34" charset="0"/>
              </a:rPr>
              <a:t>t try to just put all the paper here.   </a:t>
            </a:r>
          </a:p>
          <a:p>
            <a:pPr marL="565150" lvl="1" indent="-565150" defTabSz="2033588" eaLnBrk="1" hangingPunct="1">
              <a:buFont typeface="Wingdings" panose="05000000000000000000" pitchFamily="2" charset="2"/>
              <a:buNone/>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dirty="0">
                <a:solidFill>
                  <a:srgbClr val="000000"/>
                </a:solidFill>
                <a:latin typeface="Arial" panose="020B0604020202020204" pitchFamily="34" charset="0"/>
                <a:cs typeface="Arial" panose="020B0604020202020204" pitchFamily="34" charset="0"/>
              </a:rPr>
              <a:t>If it looks like a cut/paste of the paper, people skip that poster since they can read the papers after the conference. Many people find it better to spend time talking with poster presenters that have more to offer than just redoing the paper content paper in big fonts. </a:t>
            </a: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r>
              <a:rPr lang="en-US" altLang="en-US" sz="3200" dirty="0">
                <a:solidFill>
                  <a:srgbClr val="000000"/>
                </a:solidFill>
                <a:latin typeface="Arial" panose="020B0604020202020204" pitchFamily="34" charset="0"/>
                <a:cs typeface="Arial" panose="020B0604020202020204" pitchFamily="34" charset="0"/>
              </a:rPr>
              <a:t>Remember Poster boards look like this.. This is your canvas. Paint us a picture of your work. </a:t>
            </a: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lvl="1" indent="-565150" defTabSz="2033588" eaLnBrk="1" hangingPunct="1">
              <a:buFont typeface="Wingdings" panose="05000000000000000000" pitchFamily="2" charset="2"/>
              <a:buChar char="Ø"/>
              <a:defRPr/>
            </a:pPr>
            <a:endParaRPr lang="en-US" altLang="en-US" sz="3200" dirty="0">
              <a:solidFill>
                <a:srgbClr val="000000"/>
              </a:solidFill>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p:txBody>
      </p:sp>
      <p:pic>
        <p:nvPicPr>
          <p:cNvPr id="4102"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3231813"/>
            <a:ext cx="702468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0"/>
          <p:cNvPicPr>
            <a:picLocks noChangeAspect="1"/>
          </p:cNvPicPr>
          <p:nvPr/>
        </p:nvPicPr>
        <p:blipFill>
          <a:blip r:embed="rId4">
            <a:extLst>
              <a:ext uri="{28A0092B-C50C-407E-A947-70E740481C1C}">
                <a14:useLocalDpi xmlns:a14="http://schemas.microsoft.com/office/drawing/2010/main" val="0"/>
              </a:ext>
            </a:extLst>
          </a:blip>
          <a:srcRect l="7201" t="5240" r="7201" b="11501"/>
          <a:stretch>
            <a:fillRect/>
          </a:stretch>
        </p:blipFill>
        <p:spPr bwMode="auto">
          <a:xfrm>
            <a:off x="15281275" y="13550900"/>
            <a:ext cx="10982325"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546800" y="11277600"/>
            <a:ext cx="10299700" cy="689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85763" y="914400"/>
            <a:ext cx="6224587" cy="784225"/>
          </a:xfrm>
          <a:prstGeom prst="rect">
            <a:avLst/>
          </a:prstGeom>
        </p:spPr>
        <p:txBody>
          <a:bodyPr wrap="none">
            <a:spAutoFit/>
          </a:bodyPr>
          <a:lstStyle>
            <a:lvl1pPr marL="565150" indent="-565150" defTabSz="2033588" eaLnBrk="0" hangingPunct="0">
              <a:defRPr sz="5700">
                <a:solidFill>
                  <a:schemeClr val="tx1"/>
                </a:solidFill>
                <a:latin typeface="Arial" charset="0"/>
                <a:ea typeface="ＭＳ Ｐゴシック" pitchFamily="-108" charset="-128"/>
              </a:defRPr>
            </a:lvl1pPr>
            <a:lvl2pPr marL="37931725" indent="-37474525" defTabSz="2033588" eaLnBrk="0" hangingPunct="0">
              <a:defRPr sz="5700">
                <a:solidFill>
                  <a:schemeClr val="tx1"/>
                </a:solidFill>
                <a:latin typeface="Arial" charset="0"/>
                <a:ea typeface="ＭＳ Ｐゴシック" pitchFamily="-108" charset="-128"/>
              </a:defRPr>
            </a:lvl2pPr>
            <a:lvl3pPr eaLnBrk="0" hangingPunct="0">
              <a:defRPr sz="5700">
                <a:solidFill>
                  <a:schemeClr val="tx1"/>
                </a:solidFill>
                <a:latin typeface="Arial" charset="0"/>
                <a:ea typeface="ＭＳ Ｐゴシック" pitchFamily="-108" charset="-128"/>
              </a:defRPr>
            </a:lvl3pPr>
            <a:lvl4pPr eaLnBrk="0" hangingPunct="0">
              <a:defRPr sz="5700">
                <a:solidFill>
                  <a:schemeClr val="tx1"/>
                </a:solidFill>
                <a:latin typeface="Arial" charset="0"/>
                <a:ea typeface="ＭＳ Ｐゴシック" pitchFamily="-108" charset="-128"/>
              </a:defRPr>
            </a:lvl4pPr>
            <a:lvl5pPr eaLnBrk="0" hangingPunct="0">
              <a:defRPr sz="5700">
                <a:solidFill>
                  <a:schemeClr val="tx1"/>
                </a:solidFill>
                <a:latin typeface="Arial" charset="0"/>
                <a:ea typeface="ＭＳ Ｐゴシック" pitchFamily="-108" charset="-128"/>
              </a:defRPr>
            </a:lvl5pPr>
            <a:lvl6pPr marL="457200" eaLnBrk="0" fontAlgn="base" hangingPunct="0">
              <a:spcBef>
                <a:spcPct val="0"/>
              </a:spcBef>
              <a:spcAft>
                <a:spcPct val="0"/>
              </a:spcAft>
              <a:defRPr sz="5700">
                <a:solidFill>
                  <a:schemeClr val="tx1"/>
                </a:solidFill>
                <a:latin typeface="Arial" charset="0"/>
                <a:ea typeface="ＭＳ Ｐゴシック" pitchFamily="-108" charset="-128"/>
              </a:defRPr>
            </a:lvl6pPr>
            <a:lvl7pPr marL="914400" eaLnBrk="0" fontAlgn="base" hangingPunct="0">
              <a:spcBef>
                <a:spcPct val="0"/>
              </a:spcBef>
              <a:spcAft>
                <a:spcPct val="0"/>
              </a:spcAft>
              <a:defRPr sz="5700">
                <a:solidFill>
                  <a:schemeClr val="tx1"/>
                </a:solidFill>
                <a:latin typeface="Arial" charset="0"/>
                <a:ea typeface="ＭＳ Ｐゴシック" pitchFamily="-108" charset="-128"/>
              </a:defRPr>
            </a:lvl7pPr>
            <a:lvl8pPr marL="1371600" eaLnBrk="0" fontAlgn="base" hangingPunct="0">
              <a:spcBef>
                <a:spcPct val="0"/>
              </a:spcBef>
              <a:spcAft>
                <a:spcPct val="0"/>
              </a:spcAft>
              <a:defRPr sz="5700">
                <a:solidFill>
                  <a:schemeClr val="tx1"/>
                </a:solidFill>
                <a:latin typeface="Arial" charset="0"/>
                <a:ea typeface="ＭＳ Ｐゴシック" pitchFamily="-108" charset="-128"/>
              </a:defRPr>
            </a:lvl8pPr>
            <a:lvl9pPr marL="1828800" eaLnBrk="0" fontAlgn="base" hangingPunct="0">
              <a:spcBef>
                <a:spcPct val="0"/>
              </a:spcBef>
              <a:spcAft>
                <a:spcPct val="0"/>
              </a:spcAft>
              <a:defRPr sz="5700">
                <a:solidFill>
                  <a:schemeClr val="tx1"/>
                </a:solidFill>
                <a:latin typeface="Arial" charset="0"/>
                <a:ea typeface="ＭＳ Ｐゴシック" pitchFamily="-108" charset="-128"/>
              </a:defRPr>
            </a:lvl9pPr>
          </a:lstStyle>
          <a:p>
            <a:pPr eaLnBrk="1" hangingPunct="1">
              <a:lnSpc>
                <a:spcPct val="80000"/>
              </a:lnSpc>
              <a:defRPr/>
            </a:pPr>
            <a:r>
              <a:rPr lang="en-US" altLang="en-US" sz="5400" b="1" dirty="0">
                <a:solidFill>
                  <a:srgbClr val="0000FF"/>
                </a:solidFill>
                <a:effectLst>
                  <a:outerShdw blurRad="38100" dist="38100" dir="2700000" algn="tl">
                    <a:srgbClr val="C0C0C0"/>
                  </a:outerShdw>
                </a:effectLst>
                <a:cs typeface="Arial" charset="0"/>
              </a:rPr>
              <a:t>School Logo here</a:t>
            </a:r>
            <a:endParaRPr lang="en-US" altLang="en-US" sz="6000" b="1" dirty="0">
              <a:solidFill>
                <a:srgbClr val="0000FF"/>
              </a:solidFill>
              <a:effectLst>
                <a:outerShdw blurRad="38100" dist="38100" dir="2700000" algn="tl">
                  <a:srgbClr val="C0C0C0"/>
                </a:outerShdw>
              </a:effectLst>
              <a:cs typeface="Arial" charset="0"/>
            </a:endParaRPr>
          </a:p>
        </p:txBody>
      </p:sp>
      <p:sp>
        <p:nvSpPr>
          <p:cNvPr id="33" name="Rectangle 32"/>
          <p:cNvSpPr/>
          <p:nvPr/>
        </p:nvSpPr>
        <p:spPr>
          <a:xfrm>
            <a:off x="36021963" y="19546888"/>
            <a:ext cx="6340475" cy="996950"/>
          </a:xfrm>
          <a:prstGeom prst="rect">
            <a:avLst/>
          </a:prstGeom>
        </p:spPr>
        <p:txBody>
          <a:bodyPr wrap="none">
            <a:spAutoFit/>
          </a:bodyPr>
          <a:lstStyle>
            <a:lvl1pPr marL="565150" indent="-565150" defTabSz="2033588" eaLnBrk="0" hangingPunct="0">
              <a:defRPr sz="5700">
                <a:solidFill>
                  <a:schemeClr val="tx1"/>
                </a:solidFill>
                <a:latin typeface="Arial" charset="0"/>
                <a:ea typeface="ＭＳ Ｐゴシック" pitchFamily="-108" charset="-128"/>
              </a:defRPr>
            </a:lvl1pPr>
            <a:lvl2pPr marL="37931725" indent="-37474525" defTabSz="2033588" eaLnBrk="0" hangingPunct="0">
              <a:defRPr sz="5700">
                <a:solidFill>
                  <a:schemeClr val="tx1"/>
                </a:solidFill>
                <a:latin typeface="Arial" charset="0"/>
                <a:ea typeface="ＭＳ Ｐゴシック" pitchFamily="-108" charset="-128"/>
              </a:defRPr>
            </a:lvl2pPr>
            <a:lvl3pPr eaLnBrk="0" hangingPunct="0">
              <a:defRPr sz="5700">
                <a:solidFill>
                  <a:schemeClr val="tx1"/>
                </a:solidFill>
                <a:latin typeface="Arial" charset="0"/>
                <a:ea typeface="ＭＳ Ｐゴシック" pitchFamily="-108" charset="-128"/>
              </a:defRPr>
            </a:lvl3pPr>
            <a:lvl4pPr eaLnBrk="0" hangingPunct="0">
              <a:defRPr sz="5700">
                <a:solidFill>
                  <a:schemeClr val="tx1"/>
                </a:solidFill>
                <a:latin typeface="Arial" charset="0"/>
                <a:ea typeface="ＭＳ Ｐゴシック" pitchFamily="-108" charset="-128"/>
              </a:defRPr>
            </a:lvl4pPr>
            <a:lvl5pPr eaLnBrk="0" hangingPunct="0">
              <a:defRPr sz="5700">
                <a:solidFill>
                  <a:schemeClr val="tx1"/>
                </a:solidFill>
                <a:latin typeface="Arial" charset="0"/>
                <a:ea typeface="ＭＳ Ｐゴシック" pitchFamily="-108" charset="-128"/>
              </a:defRPr>
            </a:lvl5pPr>
            <a:lvl6pPr marL="457200" eaLnBrk="0" fontAlgn="base" hangingPunct="0">
              <a:spcBef>
                <a:spcPct val="0"/>
              </a:spcBef>
              <a:spcAft>
                <a:spcPct val="0"/>
              </a:spcAft>
              <a:defRPr sz="5700">
                <a:solidFill>
                  <a:schemeClr val="tx1"/>
                </a:solidFill>
                <a:latin typeface="Arial" charset="0"/>
                <a:ea typeface="ＭＳ Ｐゴシック" pitchFamily="-108" charset="-128"/>
              </a:defRPr>
            </a:lvl6pPr>
            <a:lvl7pPr marL="914400" eaLnBrk="0" fontAlgn="base" hangingPunct="0">
              <a:spcBef>
                <a:spcPct val="0"/>
              </a:spcBef>
              <a:spcAft>
                <a:spcPct val="0"/>
              </a:spcAft>
              <a:defRPr sz="5700">
                <a:solidFill>
                  <a:schemeClr val="tx1"/>
                </a:solidFill>
                <a:latin typeface="Arial" charset="0"/>
                <a:ea typeface="ＭＳ Ｐゴシック" pitchFamily="-108" charset="-128"/>
              </a:defRPr>
            </a:lvl7pPr>
            <a:lvl8pPr marL="1371600" eaLnBrk="0" fontAlgn="base" hangingPunct="0">
              <a:spcBef>
                <a:spcPct val="0"/>
              </a:spcBef>
              <a:spcAft>
                <a:spcPct val="0"/>
              </a:spcAft>
              <a:defRPr sz="5700">
                <a:solidFill>
                  <a:schemeClr val="tx1"/>
                </a:solidFill>
                <a:latin typeface="Arial" charset="0"/>
                <a:ea typeface="ＭＳ Ｐゴシック" pitchFamily="-108" charset="-128"/>
              </a:defRPr>
            </a:lvl8pPr>
            <a:lvl9pPr marL="1828800" eaLnBrk="0" fontAlgn="base" hangingPunct="0">
              <a:spcBef>
                <a:spcPct val="0"/>
              </a:spcBef>
              <a:spcAft>
                <a:spcPct val="0"/>
              </a:spcAft>
              <a:defRPr sz="5700">
                <a:solidFill>
                  <a:schemeClr val="tx1"/>
                </a:solidFill>
                <a:latin typeface="Arial" charset="0"/>
                <a:ea typeface="ＭＳ Ｐゴシック" pitchFamily="-108" charset="-128"/>
              </a:defRPr>
            </a:lvl9pPr>
          </a:lstStyle>
          <a:p>
            <a:pPr eaLnBrk="1" hangingPunct="1">
              <a:lnSpc>
                <a:spcPct val="80000"/>
              </a:lnSpc>
              <a:defRPr/>
            </a:pPr>
            <a:r>
              <a:rPr lang="en-US" altLang="en-US" sz="3600" b="1">
                <a:solidFill>
                  <a:srgbClr val="0000FF"/>
                </a:solidFill>
                <a:effectLst>
                  <a:outerShdw blurRad="38100" dist="38100" dir="2700000" algn="tl">
                    <a:srgbClr val="C0C0C0"/>
                  </a:outerShdw>
                </a:effectLst>
                <a:cs typeface="Arial" charset="0"/>
              </a:rPr>
              <a:t>Maybe a QrCode to </a:t>
            </a:r>
          </a:p>
          <a:p>
            <a:pPr eaLnBrk="1" hangingPunct="1">
              <a:lnSpc>
                <a:spcPct val="80000"/>
              </a:lnSpc>
              <a:defRPr/>
            </a:pPr>
            <a:r>
              <a:rPr lang="en-US" altLang="en-US" sz="3600" b="1">
                <a:solidFill>
                  <a:srgbClr val="0000FF"/>
                </a:solidFill>
                <a:effectLst>
                  <a:outerShdw blurRad="38100" dist="38100" dir="2700000" algn="tl">
                    <a:srgbClr val="C0C0C0"/>
                  </a:outerShdw>
                </a:effectLst>
                <a:cs typeface="Arial" charset="0"/>
              </a:rPr>
              <a:t> the website with your code.</a:t>
            </a:r>
            <a:endParaRPr lang="en-US" altLang="en-US" sz="4000" b="1">
              <a:solidFill>
                <a:srgbClr val="0000FF"/>
              </a:solidFill>
              <a:effectLst>
                <a:outerShdw blurRad="38100" dist="38100" dir="2700000" algn="tl">
                  <a:srgbClr val="C0C0C0"/>
                </a:outerShdw>
              </a:effectLst>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481888" y="392113"/>
            <a:ext cx="27541537" cy="2079625"/>
          </a:xfrm>
        </p:spPr>
        <p:txBody>
          <a:bodyPr/>
          <a:lstStyle/>
          <a:p>
            <a:endParaRPr lang="en-US" altLang="en-US">
              <a:latin typeface="Arial" panose="020B0604020202020204" pitchFamily="34" charset="0"/>
              <a:cs typeface="Arial" panose="020B0604020202020204" pitchFamily="34" charset="0"/>
            </a:endParaRPr>
          </a:p>
        </p:txBody>
      </p:sp>
      <p:sp>
        <p:nvSpPr>
          <p:cNvPr id="6147" name="Content Placeholder 2"/>
          <p:cNvSpPr>
            <a:spLocks noGrp="1"/>
          </p:cNvSpPr>
          <p:nvPr>
            <p:ph sz="half" idx="2"/>
          </p:nvPr>
        </p:nvSpPr>
        <p:spPr>
          <a:xfrm>
            <a:off x="373063" y="3005138"/>
            <a:ext cx="13415962" cy="17441862"/>
          </a:xfrm>
        </p:spPr>
        <p:txBody>
          <a:bodyPr/>
          <a:lstStyle/>
          <a:p>
            <a:pPr marL="409575" indent="-409575"/>
            <a:endParaRPr lang="en-US" altLang="en-US">
              <a:latin typeface="Arial" panose="020B0604020202020204" pitchFamily="34" charset="0"/>
              <a:cs typeface="Arial" panose="020B0604020202020204" pitchFamily="34" charset="0"/>
            </a:endParaRPr>
          </a:p>
        </p:txBody>
      </p:sp>
      <p:sp>
        <p:nvSpPr>
          <p:cNvPr id="6148" name="Content Placeholder 3"/>
          <p:cNvSpPr>
            <a:spLocks noGrp="1"/>
          </p:cNvSpPr>
          <p:nvPr>
            <p:ph sz="half" idx="10"/>
          </p:nvPr>
        </p:nvSpPr>
        <p:spPr>
          <a:xfrm>
            <a:off x="14668500" y="3005138"/>
            <a:ext cx="13415963" cy="17441862"/>
          </a:xfrm>
        </p:spPr>
        <p:txBody>
          <a:bodyPr/>
          <a:lstStyle/>
          <a:p>
            <a:pPr marL="409575" indent="-409575"/>
            <a:endParaRPr lang="en-US" altLang="en-US">
              <a:latin typeface="Arial" panose="020B0604020202020204" pitchFamily="34" charset="0"/>
              <a:cs typeface="Arial" panose="020B0604020202020204" pitchFamily="34" charset="0"/>
            </a:endParaRPr>
          </a:p>
        </p:txBody>
      </p:sp>
      <p:sp>
        <p:nvSpPr>
          <p:cNvPr id="6149" name="Content Placeholder 4"/>
          <p:cNvSpPr>
            <a:spLocks noGrp="1"/>
          </p:cNvSpPr>
          <p:nvPr>
            <p:ph sz="half" idx="11"/>
          </p:nvPr>
        </p:nvSpPr>
        <p:spPr>
          <a:xfrm>
            <a:off x="28963938" y="3005138"/>
            <a:ext cx="13415962" cy="17441862"/>
          </a:xfrm>
        </p:spPr>
        <p:txBody>
          <a:bodyPr/>
          <a:lstStyle/>
          <a:p>
            <a:pPr marL="409575" indent="-409575"/>
            <a:endParaRPr lang="en-US" altLang="en-US">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317</TotalTime>
  <Words>601</Words>
  <Application>Microsoft Office PowerPoint</Application>
  <PresentationFormat>Custom</PresentationFormat>
  <Paragraphs>39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MS PGothic</vt:lpstr>
      <vt:lpstr>MS PGothic</vt:lpstr>
      <vt:lpstr>Arial</vt:lpstr>
      <vt:lpstr>Calibri</vt:lpstr>
      <vt:lpstr>Times</vt:lpstr>
      <vt:lpstr>Wingdings</vt:lpstr>
      <vt:lpstr>Office Theme</vt:lpstr>
      <vt:lpstr>Your title here:  Maybe add some pictures and/or school logo on the left  authors and affiliation (First names of authors increase interaction potential) </vt:lpstr>
      <vt:lpstr>PowerPoint Presentation</vt:lpstr>
    </vt:vector>
  </TitlesOfParts>
  <Company>Univ. of Colorado at Colorado Springs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Abdo</cp:lastModifiedBy>
  <cp:revision>45</cp:revision>
  <dcterms:created xsi:type="dcterms:W3CDTF">2014-05-29T01:41:03Z</dcterms:created>
  <dcterms:modified xsi:type="dcterms:W3CDTF">2018-05-03T13:37:20Z</dcterms:modified>
</cp:coreProperties>
</file>