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4400213" cy="7199313"/>
  <p:notesSz cx="6858000" cy="9144000"/>
  <p:defaultTextStyle>
    <a:defPPr>
      <a:defRPr lang="en-US"/>
    </a:defPPr>
    <a:lvl1pPr marL="0" algn="l" defTabSz="1036654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327" algn="l" defTabSz="1036654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654" algn="l" defTabSz="1036654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981" algn="l" defTabSz="1036654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3309" algn="l" defTabSz="1036654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636" algn="l" defTabSz="1036654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963" algn="l" defTabSz="1036654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8290" algn="l" defTabSz="1036654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6617" algn="l" defTabSz="1036654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93"/>
    <p:restoredTop sz="95442"/>
  </p:normalViewPr>
  <p:slideViewPr>
    <p:cSldViewPr snapToGrid="0" snapToObjects="1">
      <p:cViewPr>
        <p:scale>
          <a:sx n="124" d="100"/>
          <a:sy n="124" d="100"/>
        </p:scale>
        <p:origin x="120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4A803-940E-1A42-A68C-B72C6307A8F8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CE46B-B818-4A4A-94E7-5272EFA9F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6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54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09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63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17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71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26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980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834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CE46B-B818-4A4A-94E7-5272EFA9F2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8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2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Straight Connector 230"/>
          <p:cNvCxnSpPr/>
          <p:nvPr/>
        </p:nvCxnSpPr>
        <p:spPr>
          <a:xfrm>
            <a:off x="7099234" y="3003304"/>
            <a:ext cx="12226" cy="99510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11188053" y="3011406"/>
            <a:ext cx="1977322" cy="996703"/>
            <a:chOff x="11301726" y="4786392"/>
            <a:chExt cx="1977322" cy="996703"/>
          </a:xfrm>
        </p:grpSpPr>
        <p:grpSp>
          <p:nvGrpSpPr>
            <p:cNvPr id="241" name="Group 240"/>
            <p:cNvGrpSpPr/>
            <p:nvPr/>
          </p:nvGrpSpPr>
          <p:grpSpPr>
            <a:xfrm>
              <a:off x="11359939" y="4964495"/>
              <a:ext cx="1919109" cy="246221"/>
              <a:chOff x="11359939" y="4964953"/>
              <a:chExt cx="1919109" cy="246221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1359939" y="5028369"/>
                <a:ext cx="172828" cy="11938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flipH="1">
                <a:off x="11512455" y="4964953"/>
                <a:ext cx="1766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Conv (</a:t>
                </a:r>
                <a:r>
                  <a:rPr lang="en-US" sz="1000" dirty="0" smtClean="0"/>
                  <a:t>stride-2</a:t>
                </a:r>
                <a:r>
                  <a:rPr lang="en-US" sz="1000" dirty="0"/>
                  <a:t>) + BN + </a:t>
                </a:r>
                <a:r>
                  <a:rPr lang="en-US" sz="1000" dirty="0" err="1"/>
                  <a:t>ReLU</a:t>
                </a:r>
                <a:endParaRPr lang="en-US" sz="1000" dirty="0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>
              <a:off x="11359939" y="5149705"/>
              <a:ext cx="1897330" cy="246221"/>
              <a:chOff x="11359939" y="5114336"/>
              <a:chExt cx="1897330" cy="246221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1359939" y="5177752"/>
                <a:ext cx="172828" cy="1193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 flipH="1">
                <a:off x="11512454" y="5114336"/>
                <a:ext cx="17448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Conv + BN + </a:t>
                </a:r>
                <a:r>
                  <a:rPr lang="en-US" sz="1000" dirty="0" err="1"/>
                  <a:t>ReLU</a:t>
                </a:r>
                <a:r>
                  <a:rPr lang="en-US" sz="1000" dirty="0"/>
                  <a:t> + </a:t>
                </a:r>
                <a:r>
                  <a:rPr lang="en-US" sz="1000" dirty="0" err="1"/>
                  <a:t>Upsample</a:t>
                </a:r>
                <a:endParaRPr lang="en-US" sz="1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11359939" y="5328390"/>
              <a:ext cx="1286290" cy="246221"/>
              <a:chOff x="11359939" y="5269106"/>
              <a:chExt cx="1286290" cy="246221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1359939" y="5332522"/>
                <a:ext cx="172828" cy="11938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 flipH="1">
                <a:off x="11512457" y="5269106"/>
                <a:ext cx="11337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Residual Block</a:t>
                </a: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11301726" y="4806309"/>
              <a:ext cx="1919110" cy="95767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11359939" y="5536874"/>
              <a:ext cx="1170979" cy="246221"/>
              <a:chOff x="11359939" y="5450148"/>
              <a:chExt cx="1170979" cy="246221"/>
            </a:xfrm>
          </p:grpSpPr>
          <p:cxnSp>
            <p:nvCxnSpPr>
              <p:cNvPr id="102" name="Straight Arrow Connector 101"/>
              <p:cNvCxnSpPr/>
              <p:nvPr/>
            </p:nvCxnSpPr>
            <p:spPr>
              <a:xfrm>
                <a:off x="11359939" y="5580898"/>
                <a:ext cx="1728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/>
              <p:cNvSpPr txBox="1"/>
              <p:nvPr/>
            </p:nvSpPr>
            <p:spPr>
              <a:xfrm flipH="1">
                <a:off x="11512457" y="5450148"/>
                <a:ext cx="10184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Skip Connection</a:t>
                </a:r>
              </a:p>
            </p:txBody>
          </p:sp>
        </p:grpSp>
        <p:grpSp>
          <p:nvGrpSpPr>
            <p:cNvPr id="240" name="Group 239"/>
            <p:cNvGrpSpPr/>
            <p:nvPr/>
          </p:nvGrpSpPr>
          <p:grpSpPr>
            <a:xfrm>
              <a:off x="11359939" y="4786392"/>
              <a:ext cx="1387508" cy="246221"/>
              <a:chOff x="11359939" y="4813334"/>
              <a:chExt cx="1387508" cy="246221"/>
            </a:xfrm>
          </p:grpSpPr>
          <p:sp>
            <p:nvSpPr>
              <p:cNvPr id="238" name="Rectangle 237"/>
              <p:cNvSpPr/>
              <p:nvPr/>
            </p:nvSpPr>
            <p:spPr>
              <a:xfrm>
                <a:off x="11359939" y="4876750"/>
                <a:ext cx="172828" cy="11938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 flipH="1">
                <a:off x="11512456" y="4813334"/>
                <a:ext cx="12349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Conv + BN + </a:t>
                </a:r>
                <a:r>
                  <a:rPr lang="en-US" sz="1000" dirty="0" err="1"/>
                  <a:t>ReLU</a:t>
                </a:r>
                <a:endParaRPr lang="en-US" sz="1000" dirty="0"/>
              </a:p>
            </p:txBody>
          </p:sp>
        </p:grpSp>
      </p:grpSp>
      <p:pic>
        <p:nvPicPr>
          <p:cNvPr id="610" name="Picture 6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07" y="2505601"/>
            <a:ext cx="540000" cy="493705"/>
          </a:xfrm>
          <a:prstGeom prst="rect">
            <a:avLst/>
          </a:prstGeom>
        </p:spPr>
      </p:pic>
      <p:sp>
        <p:nvSpPr>
          <p:cNvPr id="611" name="TextBox 610"/>
          <p:cNvSpPr txBox="1"/>
          <p:nvPr/>
        </p:nvSpPr>
        <p:spPr>
          <a:xfrm flipH="1">
            <a:off x="761284" y="2984546"/>
            <a:ext cx="998810" cy="225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Input Image</a:t>
            </a:r>
          </a:p>
        </p:txBody>
      </p:sp>
      <p:sp>
        <p:nvSpPr>
          <p:cNvPr id="616" name="TextBox 615"/>
          <p:cNvSpPr txBox="1"/>
          <p:nvPr/>
        </p:nvSpPr>
        <p:spPr>
          <a:xfrm flipH="1">
            <a:off x="5997210" y="3736796"/>
            <a:ext cx="1528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Coarse Matte</a:t>
            </a:r>
          </a:p>
        </p:txBody>
      </p:sp>
      <p:pic>
        <p:nvPicPr>
          <p:cNvPr id="613" name="Picture 6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254" y="316067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4" name="Picture 6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254" y="1900870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15" name="Picture 6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343" y="2519477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7" name="Rectangle 616"/>
          <p:cNvSpPr/>
          <p:nvPr/>
        </p:nvSpPr>
        <p:spPr>
          <a:xfrm>
            <a:off x="6092373" y="1818202"/>
            <a:ext cx="648009" cy="194684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1" name="Picture 6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735" y="2816218"/>
            <a:ext cx="540000" cy="5852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42" name="Picture 6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121" y="2160762"/>
            <a:ext cx="540000" cy="5852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3" name="TextBox 642"/>
          <p:cNvSpPr txBox="1"/>
          <p:nvPr/>
        </p:nvSpPr>
        <p:spPr>
          <a:xfrm flipH="1">
            <a:off x="10058966" y="3423672"/>
            <a:ext cx="1075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Refined Matte</a:t>
            </a:r>
          </a:p>
        </p:txBody>
      </p:sp>
      <p:sp>
        <p:nvSpPr>
          <p:cNvPr id="640" name="Rectangle 639"/>
          <p:cNvSpPr/>
          <p:nvPr/>
        </p:nvSpPr>
        <p:spPr>
          <a:xfrm>
            <a:off x="10186731" y="2108232"/>
            <a:ext cx="648008" cy="132840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1415597" y="2473358"/>
            <a:ext cx="530320" cy="807414"/>
            <a:chOff x="2137902" y="6977860"/>
            <a:chExt cx="530320" cy="1011779"/>
          </a:xfrm>
        </p:grpSpPr>
        <p:grpSp>
          <p:nvGrpSpPr>
            <p:cNvPr id="105" name="Group 104"/>
            <p:cNvGrpSpPr/>
            <p:nvPr/>
          </p:nvGrpSpPr>
          <p:grpSpPr>
            <a:xfrm>
              <a:off x="2273277" y="6977860"/>
              <a:ext cx="259571" cy="720000"/>
              <a:chOff x="7649063" y="7097131"/>
              <a:chExt cx="259571" cy="740593"/>
            </a:xfrm>
          </p:grpSpPr>
          <p:sp>
            <p:nvSpPr>
              <p:cNvPr id="648" name="Rectangle 647"/>
              <p:cNvSpPr/>
              <p:nvPr/>
            </p:nvSpPr>
            <p:spPr>
              <a:xfrm>
                <a:off x="7649063" y="7097131"/>
                <a:ext cx="108000" cy="74059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7800634" y="7097131"/>
                <a:ext cx="108000" cy="74059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53" name="TextBox 652"/>
            <p:cNvSpPr txBox="1"/>
            <p:nvPr/>
          </p:nvSpPr>
          <p:spPr>
            <a:xfrm>
              <a:off x="2137902" y="7681862"/>
              <a:ext cx="53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16</a:t>
              </a:r>
            </a:p>
            <a:p>
              <a:pPr algn="ctr"/>
              <a:r>
                <a:rPr lang="en-US" sz="700" dirty="0"/>
                <a:t>1/1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837940" y="2509358"/>
            <a:ext cx="530320" cy="778686"/>
            <a:chOff x="2560245" y="7013860"/>
            <a:chExt cx="530320" cy="975779"/>
          </a:xfrm>
        </p:grpSpPr>
        <p:grpSp>
          <p:nvGrpSpPr>
            <p:cNvPr id="104" name="Group 103"/>
            <p:cNvGrpSpPr/>
            <p:nvPr/>
          </p:nvGrpSpPr>
          <p:grpSpPr>
            <a:xfrm>
              <a:off x="2695620" y="7013860"/>
              <a:ext cx="259571" cy="648000"/>
              <a:chOff x="8145298" y="7097131"/>
              <a:chExt cx="259571" cy="740593"/>
            </a:xfrm>
          </p:grpSpPr>
          <p:sp>
            <p:nvSpPr>
              <p:cNvPr id="650" name="Rectangle 649"/>
              <p:cNvSpPr/>
              <p:nvPr/>
            </p:nvSpPr>
            <p:spPr>
              <a:xfrm>
                <a:off x="8145298" y="7097131"/>
                <a:ext cx="108000" cy="74059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8296869" y="7097131"/>
                <a:ext cx="108000" cy="74059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54" name="TextBox 653"/>
            <p:cNvSpPr txBox="1"/>
            <p:nvPr/>
          </p:nvSpPr>
          <p:spPr>
            <a:xfrm>
              <a:off x="2560245" y="7681862"/>
              <a:ext cx="53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32</a:t>
              </a:r>
            </a:p>
            <a:p>
              <a:pPr algn="ctr"/>
              <a:r>
                <a:rPr lang="en-US" sz="700" dirty="0"/>
                <a:t>1/2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276917" y="2545361"/>
            <a:ext cx="530320" cy="749956"/>
            <a:chOff x="2999222" y="7049860"/>
            <a:chExt cx="530320" cy="939777"/>
          </a:xfrm>
        </p:grpSpPr>
        <p:grpSp>
          <p:nvGrpSpPr>
            <p:cNvPr id="655" name="Group 654"/>
            <p:cNvGrpSpPr/>
            <p:nvPr/>
          </p:nvGrpSpPr>
          <p:grpSpPr>
            <a:xfrm>
              <a:off x="3134597" y="7049860"/>
              <a:ext cx="259571" cy="576000"/>
              <a:chOff x="8145298" y="7097131"/>
              <a:chExt cx="259571" cy="740593"/>
            </a:xfrm>
          </p:grpSpPr>
          <p:sp>
            <p:nvSpPr>
              <p:cNvPr id="656" name="Rectangle 655"/>
              <p:cNvSpPr/>
              <p:nvPr/>
            </p:nvSpPr>
            <p:spPr>
              <a:xfrm>
                <a:off x="8145298" y="7097131"/>
                <a:ext cx="108000" cy="74059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8296869" y="7097131"/>
                <a:ext cx="108000" cy="74059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58" name="TextBox 657"/>
            <p:cNvSpPr txBox="1"/>
            <p:nvPr/>
          </p:nvSpPr>
          <p:spPr>
            <a:xfrm>
              <a:off x="2999222" y="7681861"/>
              <a:ext cx="53032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64</a:t>
              </a:r>
            </a:p>
            <a:p>
              <a:pPr algn="ctr"/>
              <a:r>
                <a:rPr lang="en-US" sz="700" dirty="0"/>
                <a:t>1/4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699661" y="2581357"/>
            <a:ext cx="530320" cy="721224"/>
            <a:chOff x="3421966" y="7085861"/>
            <a:chExt cx="530320" cy="903773"/>
          </a:xfrm>
        </p:grpSpPr>
        <p:grpSp>
          <p:nvGrpSpPr>
            <p:cNvPr id="659" name="Group 658"/>
            <p:cNvGrpSpPr/>
            <p:nvPr/>
          </p:nvGrpSpPr>
          <p:grpSpPr>
            <a:xfrm>
              <a:off x="3557341" y="7085861"/>
              <a:ext cx="259571" cy="503999"/>
              <a:chOff x="8145298" y="7097131"/>
              <a:chExt cx="259571" cy="740593"/>
            </a:xfrm>
          </p:grpSpPr>
          <p:sp>
            <p:nvSpPr>
              <p:cNvPr id="660" name="Rectangle 659"/>
              <p:cNvSpPr/>
              <p:nvPr/>
            </p:nvSpPr>
            <p:spPr>
              <a:xfrm>
                <a:off x="8145298" y="7097131"/>
                <a:ext cx="108000" cy="74059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8296869" y="7097131"/>
                <a:ext cx="108000" cy="74059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62" name="TextBox 661"/>
            <p:cNvSpPr txBox="1"/>
            <p:nvPr/>
          </p:nvSpPr>
          <p:spPr>
            <a:xfrm>
              <a:off x="3421966" y="7681857"/>
              <a:ext cx="53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128</a:t>
              </a:r>
            </a:p>
            <a:p>
              <a:pPr algn="ctr"/>
              <a:r>
                <a:rPr lang="en-US" sz="700" dirty="0"/>
                <a:t>1/8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131840" y="2617358"/>
            <a:ext cx="530320" cy="692500"/>
            <a:chOff x="3854145" y="7121860"/>
            <a:chExt cx="530320" cy="867779"/>
          </a:xfrm>
        </p:grpSpPr>
        <p:grpSp>
          <p:nvGrpSpPr>
            <p:cNvPr id="666" name="Group 665"/>
            <p:cNvGrpSpPr/>
            <p:nvPr/>
          </p:nvGrpSpPr>
          <p:grpSpPr>
            <a:xfrm>
              <a:off x="3989520" y="7121860"/>
              <a:ext cx="259571" cy="432000"/>
              <a:chOff x="8145298" y="7097131"/>
              <a:chExt cx="259571" cy="740593"/>
            </a:xfrm>
          </p:grpSpPr>
          <p:sp>
            <p:nvSpPr>
              <p:cNvPr id="667" name="Rectangle 666"/>
              <p:cNvSpPr/>
              <p:nvPr/>
            </p:nvSpPr>
            <p:spPr>
              <a:xfrm>
                <a:off x="8145298" y="7097131"/>
                <a:ext cx="108000" cy="74059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8296869" y="7097131"/>
                <a:ext cx="108000" cy="74059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69" name="TextBox 668"/>
            <p:cNvSpPr txBox="1"/>
            <p:nvPr/>
          </p:nvSpPr>
          <p:spPr>
            <a:xfrm>
              <a:off x="3854145" y="7681863"/>
              <a:ext cx="53032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256</a:t>
              </a:r>
            </a:p>
            <a:p>
              <a:pPr algn="ctr"/>
              <a:r>
                <a:rPr lang="en-US" sz="700" dirty="0"/>
                <a:t>1/16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530216" y="2653358"/>
            <a:ext cx="530320" cy="663776"/>
            <a:chOff x="4252521" y="7157860"/>
            <a:chExt cx="530320" cy="831784"/>
          </a:xfrm>
        </p:grpSpPr>
        <p:grpSp>
          <p:nvGrpSpPr>
            <p:cNvPr id="670" name="Group 669"/>
            <p:cNvGrpSpPr/>
            <p:nvPr/>
          </p:nvGrpSpPr>
          <p:grpSpPr>
            <a:xfrm>
              <a:off x="4387896" y="7157860"/>
              <a:ext cx="259571" cy="360000"/>
              <a:chOff x="8145298" y="7097131"/>
              <a:chExt cx="259571" cy="740593"/>
            </a:xfrm>
          </p:grpSpPr>
          <p:sp>
            <p:nvSpPr>
              <p:cNvPr id="671" name="Rectangle 670"/>
              <p:cNvSpPr/>
              <p:nvPr/>
            </p:nvSpPr>
            <p:spPr>
              <a:xfrm>
                <a:off x="8145298" y="7097131"/>
                <a:ext cx="108000" cy="74059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8296869" y="7097131"/>
                <a:ext cx="108000" cy="74059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73" name="TextBox 672"/>
            <p:cNvSpPr txBox="1"/>
            <p:nvPr/>
          </p:nvSpPr>
          <p:spPr>
            <a:xfrm>
              <a:off x="4252521" y="7681866"/>
              <a:ext cx="530320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256</a:t>
              </a:r>
            </a:p>
            <a:p>
              <a:pPr algn="ctr"/>
              <a:r>
                <a:rPr lang="en-US" sz="700" dirty="0"/>
                <a:t>1/32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858387" y="2689361"/>
            <a:ext cx="530320" cy="635041"/>
            <a:chOff x="4668154" y="7193860"/>
            <a:chExt cx="530320" cy="795776"/>
          </a:xfrm>
        </p:grpSpPr>
        <p:sp>
          <p:nvSpPr>
            <p:cNvPr id="679" name="Rectangle 678"/>
            <p:cNvSpPr/>
            <p:nvPr/>
          </p:nvSpPr>
          <p:spPr>
            <a:xfrm>
              <a:off x="4879314" y="7193860"/>
              <a:ext cx="108000" cy="288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1" name="TextBox 680"/>
            <p:cNvSpPr txBox="1"/>
            <p:nvPr/>
          </p:nvSpPr>
          <p:spPr>
            <a:xfrm>
              <a:off x="4668154" y="7681860"/>
              <a:ext cx="53032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256</a:t>
              </a:r>
            </a:p>
            <a:p>
              <a:pPr algn="ctr"/>
              <a:r>
                <a:rPr lang="en-US" sz="700" dirty="0"/>
                <a:t>1/64</a:t>
              </a:r>
            </a:p>
          </p:txBody>
        </p:sp>
      </p:grpSp>
      <p:grpSp>
        <p:nvGrpSpPr>
          <p:cNvPr id="725" name="Group 724"/>
          <p:cNvGrpSpPr/>
          <p:nvPr/>
        </p:nvGrpSpPr>
        <p:grpSpPr>
          <a:xfrm>
            <a:off x="4414343" y="1878747"/>
            <a:ext cx="1612030" cy="591004"/>
            <a:chOff x="5134541" y="6190786"/>
            <a:chExt cx="1612030" cy="740593"/>
          </a:xfrm>
        </p:grpSpPr>
        <p:sp>
          <p:nvSpPr>
            <p:cNvPr id="608" name="Rectangle 607"/>
            <p:cNvSpPr/>
            <p:nvPr/>
          </p:nvSpPr>
          <p:spPr>
            <a:xfrm>
              <a:off x="6638571" y="6190786"/>
              <a:ext cx="108000" cy="7405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5134541" y="6643379"/>
              <a:ext cx="108000" cy="288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5367164" y="6571379"/>
              <a:ext cx="108000" cy="36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5626034" y="6499379"/>
              <a:ext cx="108000" cy="432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5882145" y="6427380"/>
              <a:ext cx="108000" cy="503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6154885" y="6355379"/>
              <a:ext cx="108000" cy="576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6411210" y="6283379"/>
              <a:ext cx="108000" cy="648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92" name="Group 691"/>
          <p:cNvGrpSpPr/>
          <p:nvPr/>
        </p:nvGrpSpPr>
        <p:grpSpPr>
          <a:xfrm>
            <a:off x="4414343" y="2514804"/>
            <a:ext cx="1612030" cy="591004"/>
            <a:chOff x="5159393" y="6426164"/>
            <a:chExt cx="1612030" cy="740593"/>
          </a:xfrm>
        </p:grpSpPr>
        <p:sp>
          <p:nvSpPr>
            <p:cNvPr id="693" name="Rectangle 692"/>
            <p:cNvSpPr/>
            <p:nvPr/>
          </p:nvSpPr>
          <p:spPr>
            <a:xfrm>
              <a:off x="6663423" y="6426164"/>
              <a:ext cx="108000" cy="7405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5159393" y="6652460"/>
              <a:ext cx="108000" cy="288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5392016" y="6616460"/>
              <a:ext cx="108000" cy="36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5650886" y="6580460"/>
              <a:ext cx="108000" cy="432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5906997" y="6544461"/>
              <a:ext cx="108000" cy="503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6179737" y="6508460"/>
              <a:ext cx="108000" cy="576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6436062" y="6472460"/>
              <a:ext cx="108000" cy="648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26" name="Group 725"/>
          <p:cNvGrpSpPr/>
          <p:nvPr/>
        </p:nvGrpSpPr>
        <p:grpSpPr>
          <a:xfrm>
            <a:off x="4413093" y="3155874"/>
            <a:ext cx="1612030" cy="591004"/>
            <a:chOff x="5130130" y="7782338"/>
            <a:chExt cx="1612030" cy="740593"/>
          </a:xfrm>
        </p:grpSpPr>
        <p:sp>
          <p:nvSpPr>
            <p:cNvPr id="701" name="Rectangle 700"/>
            <p:cNvSpPr/>
            <p:nvPr/>
          </p:nvSpPr>
          <p:spPr>
            <a:xfrm>
              <a:off x="6634160" y="7782338"/>
              <a:ext cx="108000" cy="7405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5130130" y="7782338"/>
              <a:ext cx="108000" cy="288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5362753" y="7782338"/>
              <a:ext cx="108000" cy="36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5621623" y="7782338"/>
              <a:ext cx="108000" cy="432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5877734" y="7782338"/>
              <a:ext cx="108000" cy="503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6150474" y="7782338"/>
              <a:ext cx="108000" cy="576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6406799" y="7782338"/>
              <a:ext cx="108000" cy="648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34" name="Elbow Connector 733"/>
          <p:cNvCxnSpPr>
            <a:stCxn id="671" idx="0"/>
            <a:endCxn id="685" idx="0"/>
          </p:cNvCxnSpPr>
          <p:nvPr/>
        </p:nvCxnSpPr>
        <p:spPr>
          <a:xfrm rot="5400000" flipH="1" flipV="1">
            <a:off x="3974832" y="1927225"/>
            <a:ext cx="470892" cy="981375"/>
          </a:xfrm>
          <a:prstGeom prst="bentConnector3">
            <a:avLst>
              <a:gd name="adj1" fmla="val 118247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Elbow Connector 735"/>
          <p:cNvCxnSpPr>
            <a:stCxn id="667" idx="0"/>
            <a:endCxn id="686" idx="0"/>
          </p:cNvCxnSpPr>
          <p:nvPr/>
        </p:nvCxnSpPr>
        <p:spPr>
          <a:xfrm rot="5400000" flipH="1" flipV="1">
            <a:off x="3894351" y="1551874"/>
            <a:ext cx="492349" cy="1638621"/>
          </a:xfrm>
          <a:prstGeom prst="bentConnector3">
            <a:avLst>
              <a:gd name="adj1" fmla="val 12140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Elbow Connector 738"/>
          <p:cNvCxnSpPr>
            <a:stCxn id="660" idx="0"/>
            <a:endCxn id="687" idx="0"/>
          </p:cNvCxnSpPr>
          <p:nvPr/>
        </p:nvCxnSpPr>
        <p:spPr>
          <a:xfrm rot="5400000" flipH="1" flipV="1">
            <a:off x="3795589" y="1161000"/>
            <a:ext cx="513805" cy="2326911"/>
          </a:xfrm>
          <a:prstGeom prst="bentConnector3">
            <a:avLst>
              <a:gd name="adj1" fmla="val 121773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Elbow Connector 741"/>
          <p:cNvCxnSpPr>
            <a:stCxn id="656" idx="0"/>
            <a:endCxn id="688" idx="0"/>
          </p:cNvCxnSpPr>
          <p:nvPr/>
        </p:nvCxnSpPr>
        <p:spPr>
          <a:xfrm rot="5400000" flipH="1" flipV="1">
            <a:off x="3709856" y="766531"/>
            <a:ext cx="535266" cy="3022395"/>
          </a:xfrm>
          <a:prstGeom prst="bentConnector3">
            <a:avLst>
              <a:gd name="adj1" fmla="val 120899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Elbow Connector 744"/>
          <p:cNvCxnSpPr>
            <a:stCxn id="650" idx="0"/>
            <a:endCxn id="689" idx="0"/>
          </p:cNvCxnSpPr>
          <p:nvPr/>
        </p:nvCxnSpPr>
        <p:spPr>
          <a:xfrm rot="5400000" flipH="1" flipV="1">
            <a:off x="3607803" y="372150"/>
            <a:ext cx="556720" cy="3717697"/>
          </a:xfrm>
          <a:prstGeom prst="bentConnector3">
            <a:avLst>
              <a:gd name="adj1" fmla="val 123588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Elbow Connector 747"/>
          <p:cNvCxnSpPr>
            <a:stCxn id="648" idx="0"/>
            <a:endCxn id="608" idx="0"/>
          </p:cNvCxnSpPr>
          <p:nvPr/>
        </p:nvCxnSpPr>
        <p:spPr>
          <a:xfrm rot="5400000" flipH="1" flipV="1">
            <a:off x="3491367" y="-7647"/>
            <a:ext cx="594611" cy="4367401"/>
          </a:xfrm>
          <a:prstGeom prst="bentConnector3">
            <a:avLst>
              <a:gd name="adj1" fmla="val 120995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Straight Arrow Connector 760"/>
          <p:cNvCxnSpPr>
            <a:stCxn id="679" idx="3"/>
            <a:endCxn id="684" idx="1"/>
          </p:cNvCxnSpPr>
          <p:nvPr/>
        </p:nvCxnSpPr>
        <p:spPr>
          <a:xfrm flipV="1">
            <a:off x="4177547" y="2354837"/>
            <a:ext cx="236796" cy="44943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Arrow Connector 761"/>
          <p:cNvCxnSpPr>
            <a:stCxn id="679" idx="3"/>
            <a:endCxn id="694" idx="1"/>
          </p:cNvCxnSpPr>
          <p:nvPr/>
        </p:nvCxnSpPr>
        <p:spPr>
          <a:xfrm>
            <a:off x="4177547" y="2804275"/>
            <a:ext cx="236796" cy="603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Arrow Connector 764"/>
          <p:cNvCxnSpPr>
            <a:stCxn id="679" idx="3"/>
            <a:endCxn id="702" idx="1"/>
          </p:cNvCxnSpPr>
          <p:nvPr/>
        </p:nvCxnSpPr>
        <p:spPr>
          <a:xfrm>
            <a:off x="4177547" y="2804275"/>
            <a:ext cx="235546" cy="46651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5" name="Group 784"/>
          <p:cNvGrpSpPr/>
          <p:nvPr/>
        </p:nvGrpSpPr>
        <p:grpSpPr>
          <a:xfrm>
            <a:off x="7426013" y="2103060"/>
            <a:ext cx="2700682" cy="1361502"/>
            <a:chOff x="7463949" y="6812158"/>
            <a:chExt cx="2700682" cy="1568374"/>
          </a:xfrm>
        </p:grpSpPr>
        <p:sp>
          <p:nvSpPr>
            <p:cNvPr id="771" name="Rectangle 770"/>
            <p:cNvSpPr/>
            <p:nvPr/>
          </p:nvSpPr>
          <p:spPr>
            <a:xfrm>
              <a:off x="7463949" y="7240873"/>
              <a:ext cx="108000" cy="720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7655275" y="7240873"/>
              <a:ext cx="108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7843246" y="7276873"/>
              <a:ext cx="108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8079486" y="7318867"/>
              <a:ext cx="180000" cy="576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8372028" y="7318867"/>
              <a:ext cx="180000" cy="576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8671104" y="7318867"/>
              <a:ext cx="180000" cy="576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8970180" y="7318867"/>
              <a:ext cx="180000" cy="576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9253757" y="7318867"/>
              <a:ext cx="180000" cy="576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9593520" y="6976751"/>
              <a:ext cx="108000" cy="576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9831779" y="6904751"/>
              <a:ext cx="108000" cy="648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10056631" y="6812158"/>
              <a:ext cx="108000" cy="7405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9593520" y="7639939"/>
              <a:ext cx="108000" cy="576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9831779" y="7639939"/>
              <a:ext cx="108000" cy="648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10056631" y="7639939"/>
              <a:ext cx="108000" cy="7405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86" name="Straight Arrow Connector 785"/>
          <p:cNvCxnSpPr>
            <a:stCxn id="778" idx="3"/>
            <a:endCxn id="779" idx="1"/>
          </p:cNvCxnSpPr>
          <p:nvPr/>
        </p:nvCxnSpPr>
        <p:spPr>
          <a:xfrm flipV="1">
            <a:off x="9395821" y="2495955"/>
            <a:ext cx="159763" cy="29699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Arrow Connector 788"/>
          <p:cNvCxnSpPr>
            <a:stCxn id="778" idx="3"/>
            <a:endCxn id="782" idx="1"/>
          </p:cNvCxnSpPr>
          <p:nvPr/>
        </p:nvCxnSpPr>
        <p:spPr>
          <a:xfrm>
            <a:off x="9395821" y="2792945"/>
            <a:ext cx="159763" cy="27872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Elbow Connector 796"/>
          <p:cNvCxnSpPr>
            <a:stCxn id="610" idx="0"/>
            <a:endCxn id="806" idx="0"/>
          </p:cNvCxnSpPr>
          <p:nvPr/>
        </p:nvCxnSpPr>
        <p:spPr>
          <a:xfrm rot="16200000" flipH="1">
            <a:off x="4067719" y="-360411"/>
            <a:ext cx="159150" cy="5891175"/>
          </a:xfrm>
          <a:prstGeom prst="bentConnector3">
            <a:avLst>
              <a:gd name="adj1" fmla="val -518523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6" name="Oval 805"/>
          <p:cNvSpPr/>
          <p:nvPr/>
        </p:nvSpPr>
        <p:spPr>
          <a:xfrm>
            <a:off x="6887399" y="2664751"/>
            <a:ext cx="410966" cy="24922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8" name="TextBox 807"/>
          <p:cNvSpPr txBox="1"/>
          <p:nvPr/>
        </p:nvSpPr>
        <p:spPr>
          <a:xfrm flipH="1">
            <a:off x="6838132" y="2666459"/>
            <a:ext cx="51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Concat</a:t>
            </a:r>
            <a:endParaRPr lang="en-US" sz="900" dirty="0"/>
          </a:p>
        </p:txBody>
      </p:sp>
      <p:sp>
        <p:nvSpPr>
          <p:cNvPr id="919" name="TextBox 918"/>
          <p:cNvSpPr txBox="1"/>
          <p:nvPr/>
        </p:nvSpPr>
        <p:spPr>
          <a:xfrm flipH="1">
            <a:off x="7784844" y="3635817"/>
            <a:ext cx="2116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Refinement Stage</a:t>
            </a:r>
          </a:p>
        </p:txBody>
      </p:sp>
      <p:sp>
        <p:nvSpPr>
          <p:cNvPr id="163" name="TextBox 162"/>
          <p:cNvSpPr txBox="1"/>
          <p:nvPr/>
        </p:nvSpPr>
        <p:spPr>
          <a:xfrm flipH="1">
            <a:off x="3189832" y="3635817"/>
            <a:ext cx="2116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Coarse </a:t>
            </a:r>
            <a:r>
              <a:rPr lang="en-US" sz="2000" dirty="0"/>
              <a:t>Stage</a:t>
            </a:r>
          </a:p>
        </p:txBody>
      </p:sp>
      <p:sp>
        <p:nvSpPr>
          <p:cNvPr id="164" name="TextBox 163"/>
          <p:cNvSpPr txBox="1"/>
          <p:nvPr/>
        </p:nvSpPr>
        <p:spPr>
          <a:xfrm flipH="1">
            <a:off x="3136799" y="3459603"/>
            <a:ext cx="1973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Encoder-Decoder Network</a:t>
            </a:r>
            <a:endParaRPr lang="en-US" sz="1200" dirty="0"/>
          </a:p>
        </p:txBody>
      </p:sp>
      <p:sp>
        <p:nvSpPr>
          <p:cNvPr id="165" name="TextBox 164"/>
          <p:cNvSpPr txBox="1"/>
          <p:nvPr/>
        </p:nvSpPr>
        <p:spPr>
          <a:xfrm flipH="1">
            <a:off x="8121731" y="3446896"/>
            <a:ext cx="1278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Residual Network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617" idx="3"/>
            <a:endCxn id="806" idx="2"/>
          </p:cNvCxnSpPr>
          <p:nvPr/>
        </p:nvCxnSpPr>
        <p:spPr>
          <a:xfrm flipV="1">
            <a:off x="6740382" y="2789364"/>
            <a:ext cx="147017" cy="226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806" idx="6"/>
            <a:endCxn id="771" idx="1"/>
          </p:cNvCxnSpPr>
          <p:nvPr/>
        </p:nvCxnSpPr>
        <p:spPr>
          <a:xfrm flipV="1">
            <a:off x="7298365" y="2787742"/>
            <a:ext cx="127648" cy="162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2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2034</TotalTime>
  <Words>54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u3004356</dc:creator>
  <cp:lastModifiedBy>u3004356</cp:lastModifiedBy>
  <cp:revision>630</cp:revision>
  <cp:lastPrinted>2018-05-17T03:07:50Z</cp:lastPrinted>
  <dcterms:created xsi:type="dcterms:W3CDTF">2017-10-31T14:14:06Z</dcterms:created>
  <dcterms:modified xsi:type="dcterms:W3CDTF">2018-05-17T03:10:30Z</dcterms:modified>
</cp:coreProperties>
</file>