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799763" cy="5400675"/>
  <p:notesSz cx="6858000" cy="9144000"/>
  <p:defaultTextStyle>
    <a:defPPr>
      <a:defRPr lang="en-US"/>
    </a:defPPr>
    <a:lvl1pPr marL="0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302329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604657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906986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209315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1511643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1813972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2116301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2418630" algn="l" defTabSz="604657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/>
    <p:restoredTop sz="94475"/>
  </p:normalViewPr>
  <p:slideViewPr>
    <p:cSldViewPr snapToGrid="0" snapToObjects="1">
      <p:cViewPr>
        <p:scale>
          <a:sx n="154" d="100"/>
          <a:sy n="154" d="100"/>
        </p:scale>
        <p:origin x="1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3FDE-5F02-4D48-996B-C42EEC443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E0C5-57F4-8041-970C-AC25BE08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57" y="1099401"/>
            <a:ext cx="1080000" cy="1080000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4590056" y="997531"/>
            <a:ext cx="3499489" cy="128210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9" idx="3"/>
            <a:endCxn id="4" idx="1"/>
          </p:cNvCxnSpPr>
          <p:nvPr/>
        </p:nvCxnSpPr>
        <p:spPr>
          <a:xfrm flipV="1">
            <a:off x="3707357" y="1637534"/>
            <a:ext cx="155877" cy="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6903412" y="2080646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Refractive Flow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49" y="1046894"/>
            <a:ext cx="1080000" cy="1080000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sp>
        <p:nvSpPr>
          <p:cNvPr id="63" name="TextBox 62"/>
          <p:cNvSpPr txBox="1"/>
          <p:nvPr/>
        </p:nvSpPr>
        <p:spPr>
          <a:xfrm flipH="1">
            <a:off x="4733428" y="2069264"/>
            <a:ext cx="104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Object Mask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61" y="1046894"/>
            <a:ext cx="1080000" cy="1080000"/>
          </a:xfrm>
          <a:prstGeom prst="rect">
            <a:avLst/>
          </a:prstGeom>
          <a:ln w="3175">
            <a:solidFill>
              <a:schemeClr val="accent3"/>
            </a:solidFill>
          </a:ln>
        </p:spPr>
      </p:pic>
      <p:sp>
        <p:nvSpPr>
          <p:cNvPr id="64" name="TextBox 63"/>
          <p:cNvSpPr txBox="1"/>
          <p:nvPr/>
        </p:nvSpPr>
        <p:spPr>
          <a:xfrm flipH="1">
            <a:off x="5839965" y="2080647"/>
            <a:ext cx="103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Attenuation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862505" y="1049189"/>
            <a:ext cx="1183503" cy="1080000"/>
            <a:chOff x="5634043" y="1104110"/>
            <a:chExt cx="1183503" cy="1080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044" y="1104110"/>
              <a:ext cx="1183502" cy="108000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043" y="1120481"/>
              <a:ext cx="384753" cy="384753"/>
            </a:xfrm>
            <a:prstGeom prst="rect">
              <a:avLst/>
            </a:prstGeom>
            <a:ln w="3175">
              <a:solidFill>
                <a:schemeClr val="accent3"/>
              </a:solidFill>
            </a:ln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03" y="2379638"/>
            <a:ext cx="1080000" cy="1080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03" y="2379638"/>
            <a:ext cx="1080000" cy="1080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03" y="2379638"/>
            <a:ext cx="1080000" cy="108000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7718787" y="2403399"/>
            <a:ext cx="873402" cy="303816"/>
            <a:chOff x="3496650" y="3560427"/>
            <a:chExt cx="951961" cy="480806"/>
          </a:xfrm>
        </p:grpSpPr>
        <p:sp>
          <p:nvSpPr>
            <p:cNvPr id="118" name="Rounded Rectangle 117"/>
            <p:cNvSpPr/>
            <p:nvPr/>
          </p:nvSpPr>
          <p:spPr>
            <a:xfrm>
              <a:off x="3532456" y="3560427"/>
              <a:ext cx="832300" cy="4808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flipH="1">
              <a:off x="3496650" y="3598628"/>
              <a:ext cx="951961" cy="43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Composite</a:t>
              </a:r>
            </a:p>
          </p:txBody>
        </p:sp>
      </p:grpSp>
      <p:cxnSp>
        <p:nvCxnSpPr>
          <p:cNvPr id="86" name="Elbow Connector 85"/>
          <p:cNvCxnSpPr>
            <a:stCxn id="118" idx="2"/>
            <a:endCxn id="66" idx="3"/>
          </p:cNvCxnSpPr>
          <p:nvPr/>
        </p:nvCxnSpPr>
        <p:spPr>
          <a:xfrm rot="5400000">
            <a:off x="7797864" y="2584055"/>
            <a:ext cx="212423" cy="4587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04603" y="1485626"/>
            <a:ext cx="715238" cy="303816"/>
            <a:chOff x="3662129" y="1501668"/>
            <a:chExt cx="715238" cy="303816"/>
          </a:xfrm>
        </p:grpSpPr>
        <p:sp>
          <p:nvSpPr>
            <p:cNvPr id="4" name="Rounded Rectangle 3"/>
            <p:cNvSpPr/>
            <p:nvPr/>
          </p:nvSpPr>
          <p:spPr>
            <a:xfrm>
              <a:off x="3720760" y="1501668"/>
              <a:ext cx="578145" cy="30381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2129" y="1523295"/>
              <a:ext cx="7152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TOM-Net</a:t>
              </a:r>
              <a:endParaRPr lang="en-US" sz="1100" dirty="0"/>
            </a:p>
          </p:txBody>
        </p:sp>
      </p:grpSp>
      <p:cxnSp>
        <p:nvCxnSpPr>
          <p:cNvPr id="50" name="Straight Arrow Connector 49"/>
          <p:cNvCxnSpPr>
            <a:stCxn id="4" idx="3"/>
            <a:endCxn id="108" idx="1"/>
          </p:cNvCxnSpPr>
          <p:nvPr/>
        </p:nvCxnSpPr>
        <p:spPr>
          <a:xfrm>
            <a:off x="4441379" y="1637534"/>
            <a:ext cx="148677" cy="1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8" idx="3"/>
            <a:endCxn id="118" idx="0"/>
          </p:cNvCxnSpPr>
          <p:nvPr/>
        </p:nvCxnSpPr>
        <p:spPr>
          <a:xfrm>
            <a:off x="8089545" y="1638583"/>
            <a:ext cx="43901" cy="764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03" y="237963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u3004356</dc:creator>
  <cp:lastModifiedBy>u3004356</cp:lastModifiedBy>
  <cp:revision>259</cp:revision>
  <cp:lastPrinted>2017-11-15T15:32:26Z</cp:lastPrinted>
  <dcterms:created xsi:type="dcterms:W3CDTF">2017-10-31T14:14:06Z</dcterms:created>
  <dcterms:modified xsi:type="dcterms:W3CDTF">2018-05-17T05:42:42Z</dcterms:modified>
</cp:coreProperties>
</file>