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2b15eed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2b15eed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2b15eed2c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2b15eed2c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b15eed2c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2b15eed2c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b15eed2c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2b15eed2c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caart.scitevents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23000" y="292700"/>
            <a:ext cx="8475000" cy="28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latin typeface="Courier New"/>
                <a:ea typeface="Courier New"/>
                <a:cs typeface="Courier New"/>
                <a:sym typeface="Courier New"/>
              </a:rPr>
              <a:t>Extractive Summarization of Bangla Documents by Fine Tuning BERT Models 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2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986550" y="3387175"/>
            <a:ext cx="4568100" cy="14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Group 12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Mosarrat Rumman 20266007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Abu Nayeem Tasneem 20266002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Israt Jahan Ritun 21166038	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Junaid Bin kibria 21166022</a:t>
            </a:r>
            <a:endParaRPr sz="1600"/>
          </a:p>
        </p:txBody>
      </p:sp>
      <p:sp>
        <p:nvSpPr>
          <p:cNvPr id="58" name="Google Shape;58;p13"/>
          <p:cNvSpPr txBox="1"/>
          <p:nvPr/>
        </p:nvSpPr>
        <p:spPr>
          <a:xfrm>
            <a:off x="292725" y="3638075"/>
            <a:ext cx="328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CSE 713 Submission 6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Paper submitted at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https://icaart.scitevents.org/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Summarizer helps to </a:t>
            </a:r>
            <a:r>
              <a:rPr lang="en"/>
              <a:t>focus on key points in a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few works have been done in Bangla Summarizer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types summarizer abstractive and extractive. We focused on extractive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Dataset : Bengali News Summarization dataset built by  Bhattacharjee et. al in their paper “Bengali Abstractive News Summarization(BANS): A Neural Attention Approach”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-5860" r="5859" t="0"/>
          <a:stretch/>
        </p:blipFill>
        <p:spPr>
          <a:xfrm>
            <a:off x="3840150" y="84325"/>
            <a:ext cx="4992150" cy="49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39400" y="1184800"/>
            <a:ext cx="44325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insert a [CLS] token before each sentence and a [SEP] token after each sentence.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[CLS] is used as a symbol to aggregate features from one sentence or a pair of sentences.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ROUGE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1" lang="en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Recall-Oriented Understudy for Gisting Evaluation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23200" y="1854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