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0" r:id="rId3"/>
    <p:sldId id="271" r:id="rId4"/>
    <p:sldId id="279" r:id="rId5"/>
    <p:sldId id="280" r:id="rId6"/>
    <p:sldId id="281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0" r:id="rId15"/>
    <p:sldId id="313" r:id="rId16"/>
    <p:sldId id="314" r:id="rId17"/>
    <p:sldId id="325" r:id="rId18"/>
    <p:sldId id="315" r:id="rId19"/>
    <p:sldId id="316" r:id="rId20"/>
    <p:sldId id="317" r:id="rId21"/>
    <p:sldId id="323" r:id="rId22"/>
    <p:sldId id="304" r:id="rId23"/>
    <p:sldId id="303" r:id="rId24"/>
    <p:sldId id="324" r:id="rId25"/>
    <p:sldId id="275" r:id="rId26"/>
    <p:sldId id="300" r:id="rId27"/>
    <p:sldId id="319" r:id="rId28"/>
    <p:sldId id="320" r:id="rId29"/>
    <p:sldId id="321" r:id="rId30"/>
    <p:sldId id="322" r:id="rId31"/>
    <p:sldId id="297" r:id="rId32"/>
    <p:sldId id="299" r:id="rId33"/>
    <p:sldId id="268" r:id="rId34"/>
    <p:sldId id="269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1" autoAdjust="0"/>
  </p:normalViewPr>
  <p:slideViewPr>
    <p:cSldViewPr>
      <p:cViewPr>
        <p:scale>
          <a:sx n="73" d="100"/>
          <a:sy n="73" d="100"/>
        </p:scale>
        <p:origin x="-188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4F59-B59D-46FD-A59D-319F9E9A1C2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1830D-CD38-41FD-AE52-0E9B2B55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1830D-CD38-41FD-AE52-0E9B2B55D8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63" y="0"/>
            <a:ext cx="4025274" cy="378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371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88A1-1DA8-4B88-A55E-BDE65E5A36F6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old50.gi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5791200"/>
            <a:ext cx="542925" cy="6953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219200" y="4800600"/>
            <a:ext cx="670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3E70-8D07-4C2D-B74E-A395D186D0B8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2900" y="1524000"/>
            <a:ext cx="845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5297" y="5333134"/>
            <a:ext cx="1195037" cy="112444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AB71-1B1F-453C-97BF-567AC1346EA0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505200" y="3200400"/>
            <a:ext cx="60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1090613" y="1395412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145-7D6E-489A-A0CC-D099164FAAA3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2900" y="1524000"/>
            <a:ext cx="845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508B-5F9A-4D17-8D96-88D251B4FA78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8F4C-DEE9-49EF-994A-19E4817C6261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2900" y="1524000"/>
            <a:ext cx="845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8D5-5FE8-474E-A56F-4A779878FD35}" type="datetime1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8837" y="1479884"/>
            <a:ext cx="845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2E2E-2C31-4051-AA34-21EEFC6F8BF4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2900" y="1524000"/>
            <a:ext cx="84582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8519-8DB2-42F6-8CE6-E95078CFAD90}" type="datetime1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8ADF-0F81-4117-B95B-5C60B460D494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627648" y="3178342"/>
            <a:ext cx="579521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39" y="5705228"/>
            <a:ext cx="1195037" cy="1124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5CF5-E41E-4808-BB06-306333D4F173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:\Documents and Settings\Alex Ghosh\Desktop\full_mark_horz_bold.gif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2981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1584158" y="4776537"/>
            <a:ext cx="5943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5F96-0B00-4FE0-866F-81C228A6EB7D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1737" y="6492875"/>
            <a:ext cx="86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8090-7E07-4932-9FE5-E8C97AEEBF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Computer for IlliniSat-2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Team 12</a:t>
            </a:r>
          </a:p>
          <a:p>
            <a:endParaRPr lang="en-US" sz="1400" dirty="0" smtClean="0"/>
          </a:p>
          <a:p>
            <a:r>
              <a:rPr lang="en-US" sz="1400" dirty="0" smtClean="0"/>
              <a:t>Mark </a:t>
            </a:r>
            <a:r>
              <a:rPr lang="en-US" sz="1400" dirty="0" err="1" smtClean="0"/>
              <a:t>Mahowald</a:t>
            </a:r>
            <a:endParaRPr lang="en-US" sz="1400" dirty="0" smtClean="0"/>
          </a:p>
          <a:p>
            <a:r>
              <a:rPr lang="en-US" sz="1400" dirty="0" smtClean="0"/>
              <a:t>Anuj </a:t>
            </a:r>
            <a:r>
              <a:rPr lang="en-US" sz="1400" dirty="0" err="1" smtClean="0"/>
              <a:t>Pasricha</a:t>
            </a:r>
            <a:endParaRPr lang="en-US" sz="1400" dirty="0" smtClean="0"/>
          </a:p>
          <a:p>
            <a:r>
              <a:rPr lang="en-US" sz="1400" dirty="0" smtClean="0"/>
              <a:t>Dan </a:t>
            </a:r>
            <a:r>
              <a:rPr lang="en-US" sz="1400" dirty="0" err="1" smtClean="0"/>
              <a:t>Brackmann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12/9/2014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00200"/>
            <a:ext cx="64293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549021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: TTL to RS422</a:t>
            </a:r>
            <a:endParaRPr lang="en-US" dirty="0"/>
          </a:p>
        </p:txBody>
      </p:sp>
      <p:pic>
        <p:nvPicPr>
          <p:cNvPr id="1026" name="Picture 2" descr="C:\Users\Dan\Desktop\CNDH Final\TTL to RS4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t="63830" r="50139"/>
          <a:stretch/>
        </p:blipFill>
        <p:spPr bwMode="auto">
          <a:xfrm>
            <a:off x="1905000" y="2275114"/>
            <a:ext cx="5448300" cy="29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86600" y="21336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: TTL to RS232</a:t>
            </a:r>
            <a:endParaRPr lang="en-US" dirty="0"/>
          </a:p>
        </p:txBody>
      </p:sp>
      <p:pic>
        <p:nvPicPr>
          <p:cNvPr id="4" name="Picture 2" descr="C:\Users\Dan\Desktop\CNDH Final\TTL to RS23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39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: SPI to TTL</a:t>
            </a:r>
            <a:endParaRPr lang="en-US" dirty="0"/>
          </a:p>
        </p:txBody>
      </p:sp>
      <p:pic>
        <p:nvPicPr>
          <p:cNvPr id="2051" name="Picture 3" descr="C:\Users\Dan\Desktop\CNDH Final\SPI to TT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48" b="29847"/>
          <a:stretch/>
        </p:blipFill>
        <p:spPr bwMode="auto">
          <a:xfrm>
            <a:off x="1600200" y="1752600"/>
            <a:ext cx="6019800" cy="38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Transceiver R&amp;V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TTL to RSXX2 Conversion works, both transmitting and receiving.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Verify using a simple test script that returns the same data sent through a loop back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5" t="22689" r="33946" b="11891"/>
          <a:stretch/>
        </p:blipFill>
        <p:spPr bwMode="auto">
          <a:xfrm>
            <a:off x="1524000" y="1676400"/>
            <a:ext cx="6019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71800" y="551330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Continued</a:t>
            </a:r>
            <a:endParaRPr lang="en-US" dirty="0"/>
          </a:p>
        </p:txBody>
      </p:sp>
      <p:pic>
        <p:nvPicPr>
          <p:cNvPr id="3075" name="Picture 3" descr="C:\Users\Dan\Desktop\CNDH Final\Memory Unit (one block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1"/>
            <a:ext cx="866689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Schematic of 1 cell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R&amp;V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Reads and writes data from and to the </a:t>
            </a:r>
            <a:r>
              <a:rPr lang="en-US" dirty="0" err="1" smtClean="0"/>
              <a:t>MitySOM</a:t>
            </a:r>
            <a:r>
              <a:rPr lang="en-US" dirty="0" smtClean="0"/>
              <a:t> module.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Verify by writing a byte to the memory and reading it back.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Sequencing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4" t="19162" r="25828" b="14135"/>
          <a:stretch/>
        </p:blipFill>
        <p:spPr bwMode="auto">
          <a:xfrm>
            <a:off x="1066800" y="1600201"/>
            <a:ext cx="7010400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5638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Sequencing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Sequencing Continued</a:t>
            </a:r>
            <a:endParaRPr lang="en-US" dirty="0"/>
          </a:p>
        </p:txBody>
      </p:sp>
      <p:pic>
        <p:nvPicPr>
          <p:cNvPr id="4098" name="Picture 2" descr="C:\Users\Dan\Desktop\CNDH Final\Power Sequenc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9" t="33957" r="488" b="11008"/>
          <a:stretch/>
        </p:blipFill>
        <p:spPr bwMode="auto">
          <a:xfrm>
            <a:off x="1905000" y="1828801"/>
            <a:ext cx="5334000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CubeSat?</a:t>
            </a:r>
            <a:endParaRPr lang="en-US" dirty="0"/>
          </a:p>
          <a:p>
            <a:r>
              <a:rPr lang="en-US" dirty="0" smtClean="0"/>
              <a:t>The local CubeSat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 descr="http://www.isde.vanderbilt.edu/wp/wp-content/uploads/vanderbilt_pay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56769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Vanderbilt CubeSat (http://www.isde.vanderbilt.edu</a:t>
            </a:r>
            <a:r>
              <a:rPr lang="en-US" sz="1600" dirty="0" smtClean="0"/>
              <a:t>/)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Power Sequencing</a:t>
            </a:r>
            <a:endParaRPr lang="en-US" dirty="0"/>
          </a:p>
        </p:txBody>
      </p:sp>
      <p:pic>
        <p:nvPicPr>
          <p:cNvPr id="5122" name="Picture 2" descr="C:\Users\Dan\Desktop\Osciloscop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r="18190"/>
          <a:stretch/>
        </p:blipFill>
        <p:spPr bwMode="auto">
          <a:xfrm>
            <a:off x="1473200" y="1752600"/>
            <a:ext cx="59944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6504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Oscilloscope reading of the delay in the power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MitySOM</a:t>
            </a:r>
            <a:r>
              <a:rPr lang="en-US" dirty="0" smtClean="0"/>
              <a:t> Processor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MitySOM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boots up from the C&amp;DH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board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Mount processor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 C&amp;DH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board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up serial port using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MiniCOM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Linux machine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Supply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3.3V to C&amp;DH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board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Success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Login terminal is displayed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MiniCOM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window after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bootup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processes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22</a:t>
            </a:fld>
            <a:endParaRPr lang="en-US"/>
          </a:p>
        </p:txBody>
      </p:sp>
      <p:pic>
        <p:nvPicPr>
          <p:cNvPr id="4102" name="Picture 6" descr="https://lh3.googleusercontent.com/gtJJGCMtrO5zly2ITv2qBir_XVyJujAPGWQ9yv_iE-qS-DJb-yBQ6FUWl58ceyGCDy8D3i8BnQf8eKqxXL8M4CRn7A4KomeQiCqc4LFcmXPANEjZ8IF8o5a92tL1cux3jv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4" y="1905000"/>
            <a:ext cx="6926311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5000" y="4267200"/>
            <a:ext cx="2286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4419600"/>
            <a:ext cx="2286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Test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3" y="2286000"/>
            <a:ext cx="7664473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Prerequisite: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MitySOM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bootup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successful</a:t>
            </a:r>
          </a:p>
          <a:p>
            <a:pPr fontAlgn="t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Payload (here, a Linux machine) can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communicate to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MitySOM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processor module via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UART3</a:t>
            </a:r>
            <a:endParaRPr lang="en-US" dirty="0" smtClean="0"/>
          </a:p>
          <a:p>
            <a:pPr lvl="1" fontAlgn="t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Connect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TX and RX connections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UART3 (loopback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testing)</a:t>
            </a:r>
          </a:p>
          <a:p>
            <a:pPr lvl="1" fontAlgn="t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Run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simulation script 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MitySOM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terminal</a:t>
            </a:r>
            <a:endParaRPr lang="en-US" dirty="0" smtClean="0"/>
          </a:p>
          <a:p>
            <a:pPr fontAlgn="t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Success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Terminal displays text that the script sends</a:t>
            </a:r>
            <a:endParaRPr lang="en-US" dirty="0"/>
          </a:p>
          <a:p>
            <a:pPr fontAlgn="t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 descr="https://lh5.googleusercontent.com/fisgc-kip3TpZNy1XIyGqld_JeimqWUaZdd9exhYiGAZsuLJLqZmrJZACFWl2fpqR0ZV7I0fayQLT-gYzVnyGHBhPKgDu6liWvXzSeaPA4AlcKyliB5hR2ha2N4P4Fedn2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1"/>
            <a:ext cx="5433026" cy="43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Test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0" y="2104232"/>
            <a:ext cx="7301960" cy="32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Vibrational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C&amp;DH Board must be able to handle extreme vibration due to launch</a:t>
            </a:r>
          </a:p>
          <a:p>
            <a:r>
              <a:rPr lang="en-US" dirty="0" smtClean="0"/>
              <a:t>Components must stay connected during launch</a:t>
            </a:r>
          </a:p>
          <a:p>
            <a:pPr lvl="1"/>
            <a:r>
              <a:rPr lang="en-US" dirty="0" smtClean="0"/>
              <a:t>Daughter card to SODIMM Connector</a:t>
            </a:r>
          </a:p>
          <a:p>
            <a:pPr lvl="1"/>
            <a:r>
              <a:rPr lang="en-US" dirty="0" smtClean="0"/>
              <a:t>DF11 Connections</a:t>
            </a:r>
          </a:p>
          <a:p>
            <a:pPr lvl="1"/>
            <a:r>
              <a:rPr lang="en-US" dirty="0" smtClean="0"/>
              <a:t>Soldered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Vacuum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Outgassing</a:t>
            </a:r>
          </a:p>
          <a:p>
            <a:pPr lvl="1"/>
            <a:r>
              <a:rPr lang="en-US" dirty="0" smtClean="0"/>
              <a:t>Gases inside the PCB bubble out, causing breaks in the routing</a:t>
            </a:r>
          </a:p>
          <a:p>
            <a:r>
              <a:rPr lang="en-US" dirty="0" smtClean="0"/>
              <a:t>Solder </a:t>
            </a:r>
            <a:r>
              <a:rPr lang="en-US" dirty="0" err="1" smtClean="0"/>
              <a:t>whiskering</a:t>
            </a:r>
            <a:endParaRPr lang="en-US" dirty="0" smtClean="0"/>
          </a:p>
          <a:p>
            <a:pPr lvl="1"/>
            <a:r>
              <a:rPr lang="en-US" dirty="0" smtClean="0"/>
              <a:t>Phenomenon that happens to Tin based solder</a:t>
            </a:r>
          </a:p>
          <a:p>
            <a:pPr lvl="1"/>
            <a:r>
              <a:rPr lang="en-US" dirty="0" smtClean="0"/>
              <a:t>Little whiskers grow out of the solder in space, causing shorts</a:t>
            </a:r>
          </a:p>
          <a:p>
            <a:r>
              <a:rPr lang="en-US" dirty="0" smtClean="0"/>
              <a:t>Cooling</a:t>
            </a:r>
          </a:p>
          <a:p>
            <a:pPr lvl="1"/>
            <a:r>
              <a:rPr lang="en-US" dirty="0" smtClean="0"/>
              <a:t>No air in space, so heat sinking is more difficult</a:t>
            </a:r>
          </a:p>
          <a:p>
            <a:pPr lvl="1"/>
            <a:r>
              <a:rPr lang="en-US" dirty="0" smtClean="0"/>
              <a:t>Conduction is the only method for heat sinking in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Outgassing and Solder </a:t>
            </a:r>
            <a:r>
              <a:rPr lang="en-US" dirty="0" err="1" smtClean="0"/>
              <a:t>Whiskering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Outgassing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Solder </a:t>
            </a:r>
            <a:r>
              <a:rPr lang="en-US" dirty="0" err="1" smtClean="0"/>
              <a:t>Whiskering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19844"/>
            <a:ext cx="3790950" cy="24288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19844"/>
            <a:ext cx="4733925" cy="2228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and tested the Carrier and Data Handling (C&amp;DH) board for the local CubeSat team</a:t>
            </a:r>
          </a:p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/>
              <a:t>the on-board processor to communicate with other satellite </a:t>
            </a:r>
            <a:r>
              <a:rPr lang="en-US" dirty="0" smtClean="0"/>
              <a:t>subsystems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 board in accordance with rigorous guidelines laid out by the CubeSat </a:t>
            </a:r>
            <a:r>
              <a:rPr lang="en-US" dirty="0" smtClean="0"/>
              <a:t>team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Vacuum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Outgassing and Solder </a:t>
            </a:r>
            <a:r>
              <a:rPr lang="en-US" dirty="0" err="1" smtClean="0"/>
              <a:t>whiskering</a:t>
            </a:r>
            <a:endParaRPr lang="en-US" dirty="0" smtClean="0"/>
          </a:p>
          <a:p>
            <a:pPr lvl="1"/>
            <a:r>
              <a:rPr lang="en-US" dirty="0" smtClean="0"/>
              <a:t>Set in a vacuum chamber overnight, check for shorts or broken components the next day</a:t>
            </a:r>
          </a:p>
          <a:p>
            <a:r>
              <a:rPr lang="en-US" dirty="0" smtClean="0"/>
              <a:t>Efficient Heat Sinking</a:t>
            </a:r>
          </a:p>
          <a:p>
            <a:pPr lvl="1"/>
            <a:r>
              <a:rPr lang="en-US" dirty="0" smtClean="0"/>
              <a:t>Set PCB in a vacuum chamber</a:t>
            </a:r>
          </a:p>
          <a:p>
            <a:pPr lvl="1"/>
            <a:r>
              <a:rPr lang="en-US" dirty="0" smtClean="0"/>
              <a:t>Run operational tests described earlier</a:t>
            </a:r>
          </a:p>
          <a:p>
            <a:pPr lvl="1"/>
            <a:r>
              <a:rPr lang="en-US" dirty="0" smtClean="0"/>
              <a:t>Verify the temperature stays within the operational limits of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design freeze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Change in memory communication protocol</a:t>
            </a:r>
            <a:endParaRPr lang="en-US" dirty="0"/>
          </a:p>
          <a:p>
            <a:pPr lvl="1"/>
            <a:r>
              <a:rPr lang="en-US" dirty="0" smtClean="0"/>
              <a:t>Communication</a:t>
            </a:r>
          </a:p>
          <a:p>
            <a:pPr lvl="2"/>
            <a:r>
              <a:rPr lang="en-US" dirty="0" smtClean="0"/>
              <a:t>Change in transceivers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9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Sequencing</a:t>
            </a:r>
          </a:p>
          <a:p>
            <a:r>
              <a:rPr lang="en-US" dirty="0"/>
              <a:t>Boot-up and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Debugging</a:t>
            </a:r>
          </a:p>
          <a:p>
            <a:r>
              <a:rPr lang="en-US" dirty="0" smtClean="0"/>
              <a:t>UART communication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inor fixes</a:t>
            </a:r>
          </a:p>
          <a:p>
            <a:pPr lvl="1"/>
            <a:r>
              <a:rPr lang="en-US" dirty="0" smtClean="0"/>
              <a:t>TTL to UART Transceivers</a:t>
            </a:r>
          </a:p>
          <a:p>
            <a:pPr lvl="1"/>
            <a:r>
              <a:rPr lang="en-US" dirty="0" smtClean="0"/>
              <a:t>Re-route one pin for SPI communication</a:t>
            </a:r>
          </a:p>
          <a:p>
            <a:pPr lvl="2"/>
            <a:r>
              <a:rPr lang="en-US" dirty="0" smtClean="0"/>
              <a:t>Overloaded a MUX on the </a:t>
            </a:r>
            <a:r>
              <a:rPr lang="en-US" dirty="0" err="1" smtClean="0"/>
              <a:t>MitySOM</a:t>
            </a:r>
            <a:r>
              <a:rPr lang="en-US" dirty="0" smtClean="0"/>
              <a:t>, so pin out for current SPI won’t work</a:t>
            </a:r>
          </a:p>
          <a:p>
            <a:pPr lvl="1"/>
            <a:r>
              <a:rPr lang="en-US" dirty="0" smtClean="0"/>
              <a:t>Memory Circuitry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echanical layout issues</a:t>
            </a:r>
          </a:p>
          <a:p>
            <a:pPr lvl="2"/>
            <a:r>
              <a:rPr lang="en-US" dirty="0" smtClean="0"/>
              <a:t>Mechanical footprint for </a:t>
            </a:r>
            <a:r>
              <a:rPr lang="en-US" dirty="0" err="1" smtClean="0"/>
              <a:t>MitySOM</a:t>
            </a:r>
            <a:r>
              <a:rPr lang="en-US" dirty="0" smtClean="0"/>
              <a:t> daughter card was off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Close, but incomplete</a:t>
            </a:r>
          </a:p>
          <a:p>
            <a:pPr lvl="1"/>
            <a:r>
              <a:rPr lang="en-US" dirty="0" smtClean="0"/>
              <a:t>Needs Memory Circuitry</a:t>
            </a:r>
          </a:p>
          <a:p>
            <a:pPr lvl="1"/>
            <a:r>
              <a:rPr lang="en-US" dirty="0" smtClean="0"/>
              <a:t>Needs the Transceivers fixed (software issue)</a:t>
            </a:r>
          </a:p>
          <a:p>
            <a:pPr lvl="1"/>
            <a:r>
              <a:rPr lang="en-US" dirty="0" smtClean="0"/>
              <a:t>Mechanical problems need to be resolved</a:t>
            </a:r>
          </a:p>
          <a:p>
            <a:r>
              <a:rPr lang="en-US" dirty="0" smtClean="0"/>
              <a:t>Current board serves well for communication testing and boot up</a:t>
            </a:r>
            <a:endParaRPr lang="en-US" dirty="0"/>
          </a:p>
          <a:p>
            <a:r>
              <a:rPr lang="en-US" dirty="0" smtClean="0"/>
              <a:t>Needs additional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23" y="304800"/>
            <a:ext cx="8229600" cy="1143000"/>
          </a:xfrm>
        </p:spPr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 descr="http://www.nasa.gov/images/content/429961main_cubesat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368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541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Nasa.gov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C&amp;DH 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6" y="1676400"/>
            <a:ext cx="6764867" cy="3805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MitySOM</a:t>
            </a:r>
            <a:r>
              <a:rPr lang="en-US" dirty="0" smtClean="0"/>
              <a:t> Processor Module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6" y="1752600"/>
            <a:ext cx="6764867" cy="3805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MitySOM</a:t>
            </a:r>
            <a:r>
              <a:rPr lang="en-US" dirty="0" smtClean="0"/>
              <a:t> Processor Module on C&amp;DH 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6" y="1752600"/>
            <a:ext cx="6764867" cy="3805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8090-7E07-4932-9FE5-E8C97AEEBFC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53372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6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Design</a:t>
            </a:r>
            <a:endParaRPr lang="en-US" dirty="0"/>
          </a:p>
        </p:txBody>
      </p:sp>
      <p:sp>
        <p:nvSpPr>
          <p:cNvPr id="4" name="AutoShape 2" descr="Displaying 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Illinisat-2 C&amp;DH Board - brackma2@illinois.edu - Google Apps @ Illinois Mail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32169" r="1767" b="24021"/>
          <a:stretch/>
        </p:blipFill>
        <p:spPr>
          <a:xfrm>
            <a:off x="364888" y="1752600"/>
            <a:ext cx="841422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5562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Block Diagram of CNDH 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18691"/>
            <a:ext cx="5838825" cy="43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575</Words>
  <Application>Microsoft Office PowerPoint</Application>
  <PresentationFormat>On-screen Show (4:3)</PresentationFormat>
  <Paragraphs>144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Flight Computer for IlliniSat-2</vt:lpstr>
      <vt:lpstr>Introduction</vt:lpstr>
      <vt:lpstr>Objective</vt:lpstr>
      <vt:lpstr>C&amp;DH Board</vt:lpstr>
      <vt:lpstr>MitySOM Processor Module</vt:lpstr>
      <vt:lpstr>MitySOM Processor Module on C&amp;DH Board</vt:lpstr>
      <vt:lpstr>Mechanical Drawing</vt:lpstr>
      <vt:lpstr>Original Design</vt:lpstr>
      <vt:lpstr>New Design</vt:lpstr>
      <vt:lpstr>Communication</vt:lpstr>
      <vt:lpstr>Communication : TTL to RS422</vt:lpstr>
      <vt:lpstr>Communication : TTL to RS232</vt:lpstr>
      <vt:lpstr>Communication : SPI to TTL</vt:lpstr>
      <vt:lpstr>Transceiver R&amp;V</vt:lpstr>
      <vt:lpstr>Memory</vt:lpstr>
      <vt:lpstr>Memory Continued</vt:lpstr>
      <vt:lpstr>Memory R&amp;V</vt:lpstr>
      <vt:lpstr>Power Sequencing</vt:lpstr>
      <vt:lpstr>Power Sequencing Continued</vt:lpstr>
      <vt:lpstr>Test of Power Sequencing</vt:lpstr>
      <vt:lpstr>MitySOM Processor Module</vt:lpstr>
      <vt:lpstr>Boot Success</vt:lpstr>
      <vt:lpstr>Boot Test Setup</vt:lpstr>
      <vt:lpstr>UART Communication</vt:lpstr>
      <vt:lpstr>Transmitted Data</vt:lpstr>
      <vt:lpstr>UART Test Setup</vt:lpstr>
      <vt:lpstr>Vibrational Tests</vt:lpstr>
      <vt:lpstr>Effects of Vacuum</vt:lpstr>
      <vt:lpstr>Outgassing and Solder Whiskering</vt:lpstr>
      <vt:lpstr>Testing Vacuum Effects</vt:lpstr>
      <vt:lpstr>Design Challenges</vt:lpstr>
      <vt:lpstr>Successes</vt:lpstr>
      <vt:lpstr>Further Work</vt:lpstr>
      <vt:lpstr>Conclusion</vt:lpstr>
      <vt:lpstr>QUESTIONS???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Kyle</dc:creator>
  <cp:lastModifiedBy>Dan</cp:lastModifiedBy>
  <cp:revision>32</cp:revision>
  <dcterms:created xsi:type="dcterms:W3CDTF">2010-04-29T17:14:13Z</dcterms:created>
  <dcterms:modified xsi:type="dcterms:W3CDTF">2014-12-09T07:05:26Z</dcterms:modified>
</cp:coreProperties>
</file>