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1" r:id="rId15"/>
    <p:sldId id="270" r:id="rId16"/>
    <p:sldId id="272" r:id="rId17"/>
    <p:sldId id="268" r:id="rId18"/>
    <p:sldId id="273" r:id="rId19"/>
    <p:sldId id="275" r:id="rId20"/>
    <p:sldId id="274" r:id="rId21"/>
    <p:sldId id="276" r:id="rId22"/>
    <p:sldId id="277" r:id="rId23"/>
    <p:sldId id="289" r:id="rId24"/>
    <p:sldId id="290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86BF43-89D3-47B1-BFF7-F8FBFD0B4CEB}" v="13" dt="2022-04-19T06:10:35.1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2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настасия Цыганова" userId="d852e87165199a86" providerId="LiveId" clId="{AD86BF43-89D3-47B1-BFF7-F8FBFD0B4CEB}"/>
    <pc:docChg chg="undo redo custSel addSld modSld sldOrd">
      <pc:chgData name="Анастасия Цыганова" userId="d852e87165199a86" providerId="LiveId" clId="{AD86BF43-89D3-47B1-BFF7-F8FBFD0B4CEB}" dt="2022-04-19T06:14:05.146" v="1985" actId="20577"/>
      <pc:docMkLst>
        <pc:docMk/>
      </pc:docMkLst>
      <pc:sldChg chg="modSp mod">
        <pc:chgData name="Анастасия Цыганова" userId="d852e87165199a86" providerId="LiveId" clId="{AD86BF43-89D3-47B1-BFF7-F8FBFD0B4CEB}" dt="2022-04-18T18:17:41.027" v="634" actId="27636"/>
        <pc:sldMkLst>
          <pc:docMk/>
          <pc:sldMk cId="2274484797" sldId="257"/>
        </pc:sldMkLst>
        <pc:spChg chg="mod">
          <ac:chgData name="Анастасия Цыганова" userId="d852e87165199a86" providerId="LiveId" clId="{AD86BF43-89D3-47B1-BFF7-F8FBFD0B4CEB}" dt="2022-04-18T18:17:41.027" v="634" actId="27636"/>
          <ac:spMkLst>
            <pc:docMk/>
            <pc:sldMk cId="2274484797" sldId="257"/>
            <ac:spMk id="3" creationId="{50DFDFB2-3352-4D5B-B918-DDC82739CCC9}"/>
          </ac:spMkLst>
        </pc:spChg>
      </pc:sldChg>
      <pc:sldChg chg="modSp mod">
        <pc:chgData name="Анастасия Цыганова" userId="d852e87165199a86" providerId="LiveId" clId="{AD86BF43-89D3-47B1-BFF7-F8FBFD0B4CEB}" dt="2022-04-18T17:27:47.386" v="13" actId="122"/>
        <pc:sldMkLst>
          <pc:docMk/>
          <pc:sldMk cId="3705361876" sldId="258"/>
        </pc:sldMkLst>
        <pc:spChg chg="mod">
          <ac:chgData name="Анастасия Цыганова" userId="d852e87165199a86" providerId="LiveId" clId="{AD86BF43-89D3-47B1-BFF7-F8FBFD0B4CEB}" dt="2022-04-18T17:26:51.983" v="10" actId="20577"/>
          <ac:spMkLst>
            <pc:docMk/>
            <pc:sldMk cId="3705361876" sldId="258"/>
            <ac:spMk id="2" creationId="{F0381E55-F1BD-49B4-8A1F-C51479869217}"/>
          </ac:spMkLst>
        </pc:spChg>
        <pc:spChg chg="mod">
          <ac:chgData name="Анастасия Цыганова" userId="d852e87165199a86" providerId="LiveId" clId="{AD86BF43-89D3-47B1-BFF7-F8FBFD0B4CEB}" dt="2022-04-18T17:27:47.386" v="13" actId="122"/>
          <ac:spMkLst>
            <pc:docMk/>
            <pc:sldMk cId="3705361876" sldId="258"/>
            <ac:spMk id="3" creationId="{D21A34C0-A4C6-41AF-AF90-26E6920E3EED}"/>
          </ac:spMkLst>
        </pc:spChg>
      </pc:sldChg>
      <pc:sldChg chg="modSp new mod">
        <pc:chgData name="Анастасия Цыганова" userId="d852e87165199a86" providerId="LiveId" clId="{AD86BF43-89D3-47B1-BFF7-F8FBFD0B4CEB}" dt="2022-04-18T17:38:46.856" v="71" actId="113"/>
        <pc:sldMkLst>
          <pc:docMk/>
          <pc:sldMk cId="2139144599" sldId="259"/>
        </pc:sldMkLst>
        <pc:spChg chg="mod">
          <ac:chgData name="Анастасия Цыганова" userId="d852e87165199a86" providerId="LiveId" clId="{AD86BF43-89D3-47B1-BFF7-F8FBFD0B4CEB}" dt="2022-04-18T17:30:57.168" v="27" actId="20577"/>
          <ac:spMkLst>
            <pc:docMk/>
            <pc:sldMk cId="2139144599" sldId="259"/>
            <ac:spMk id="2" creationId="{1504CFDD-C5B2-4AD6-8F87-2FD623E95EAD}"/>
          </ac:spMkLst>
        </pc:spChg>
        <pc:spChg chg="mod">
          <ac:chgData name="Анастасия Цыганова" userId="d852e87165199a86" providerId="LiveId" clId="{AD86BF43-89D3-47B1-BFF7-F8FBFD0B4CEB}" dt="2022-04-18T17:38:46.856" v="71" actId="113"/>
          <ac:spMkLst>
            <pc:docMk/>
            <pc:sldMk cId="2139144599" sldId="259"/>
            <ac:spMk id="3" creationId="{1513401C-5E20-49F0-856E-F774F66E7D91}"/>
          </ac:spMkLst>
        </pc:spChg>
      </pc:sldChg>
      <pc:sldChg chg="modSp new mod">
        <pc:chgData name="Анастасия Цыганова" userId="d852e87165199a86" providerId="LiveId" clId="{AD86BF43-89D3-47B1-BFF7-F8FBFD0B4CEB}" dt="2022-04-18T17:43:18.327" v="176" actId="27636"/>
        <pc:sldMkLst>
          <pc:docMk/>
          <pc:sldMk cId="1686211982" sldId="260"/>
        </pc:sldMkLst>
        <pc:spChg chg="mod">
          <ac:chgData name="Анастасия Цыганова" userId="d852e87165199a86" providerId="LiveId" clId="{AD86BF43-89D3-47B1-BFF7-F8FBFD0B4CEB}" dt="2022-04-18T17:39:27.308" v="73"/>
          <ac:spMkLst>
            <pc:docMk/>
            <pc:sldMk cId="1686211982" sldId="260"/>
            <ac:spMk id="2" creationId="{3B9F0E7F-C9A7-487A-8CE8-C6701F2482C4}"/>
          </ac:spMkLst>
        </pc:spChg>
        <pc:spChg chg="mod">
          <ac:chgData name="Анастасия Цыганова" userId="d852e87165199a86" providerId="LiveId" clId="{AD86BF43-89D3-47B1-BFF7-F8FBFD0B4CEB}" dt="2022-04-18T17:43:18.327" v="176" actId="27636"/>
          <ac:spMkLst>
            <pc:docMk/>
            <pc:sldMk cId="1686211982" sldId="260"/>
            <ac:spMk id="3" creationId="{CA39C7BD-F754-45C6-B222-04DEDAA44227}"/>
          </ac:spMkLst>
        </pc:spChg>
      </pc:sldChg>
      <pc:sldChg chg="modSp new mod">
        <pc:chgData name="Анастасия Цыганова" userId="d852e87165199a86" providerId="LiveId" clId="{AD86BF43-89D3-47B1-BFF7-F8FBFD0B4CEB}" dt="2022-04-18T17:57:33.374" v="504" actId="255"/>
        <pc:sldMkLst>
          <pc:docMk/>
          <pc:sldMk cId="1378767638" sldId="261"/>
        </pc:sldMkLst>
        <pc:spChg chg="mod">
          <ac:chgData name="Анастасия Цыганова" userId="d852e87165199a86" providerId="LiveId" clId="{AD86BF43-89D3-47B1-BFF7-F8FBFD0B4CEB}" dt="2022-04-18T17:46:49.655" v="284" actId="14100"/>
          <ac:spMkLst>
            <pc:docMk/>
            <pc:sldMk cId="1378767638" sldId="261"/>
            <ac:spMk id="2" creationId="{1132B0FE-0027-43D3-A8E6-64D303A5D8DE}"/>
          </ac:spMkLst>
        </pc:spChg>
        <pc:spChg chg="mod">
          <ac:chgData name="Анастасия Цыганова" userId="d852e87165199a86" providerId="LiveId" clId="{AD86BF43-89D3-47B1-BFF7-F8FBFD0B4CEB}" dt="2022-04-18T17:57:33.374" v="504" actId="255"/>
          <ac:spMkLst>
            <pc:docMk/>
            <pc:sldMk cId="1378767638" sldId="261"/>
            <ac:spMk id="3" creationId="{B584E7CE-7067-4547-998D-1BABDB689177}"/>
          </ac:spMkLst>
        </pc:spChg>
      </pc:sldChg>
      <pc:sldChg chg="modSp new mod">
        <pc:chgData name="Анастасия Цыганова" userId="d852e87165199a86" providerId="LiveId" clId="{AD86BF43-89D3-47B1-BFF7-F8FBFD0B4CEB}" dt="2022-04-18T17:57:04.089" v="503" actId="255"/>
        <pc:sldMkLst>
          <pc:docMk/>
          <pc:sldMk cId="305065681" sldId="262"/>
        </pc:sldMkLst>
        <pc:spChg chg="mod">
          <ac:chgData name="Анастасия Цыганова" userId="d852e87165199a86" providerId="LiveId" clId="{AD86BF43-89D3-47B1-BFF7-F8FBFD0B4CEB}" dt="2022-04-18T17:52:42.897" v="428" actId="255"/>
          <ac:spMkLst>
            <pc:docMk/>
            <pc:sldMk cId="305065681" sldId="262"/>
            <ac:spMk id="2" creationId="{05767D76-3527-4CE2-AFDA-4D1E4DDE6D8E}"/>
          </ac:spMkLst>
        </pc:spChg>
        <pc:spChg chg="mod">
          <ac:chgData name="Анастасия Цыганова" userId="d852e87165199a86" providerId="LiveId" clId="{AD86BF43-89D3-47B1-BFF7-F8FBFD0B4CEB}" dt="2022-04-18T17:57:04.089" v="503" actId="255"/>
          <ac:spMkLst>
            <pc:docMk/>
            <pc:sldMk cId="305065681" sldId="262"/>
            <ac:spMk id="3" creationId="{16ED67C9-7210-4D67-9187-122AD093EAC7}"/>
          </ac:spMkLst>
        </pc:spChg>
      </pc:sldChg>
      <pc:sldChg chg="modSp new mod">
        <pc:chgData name="Анастасия Цыганова" userId="d852e87165199a86" providerId="LiveId" clId="{AD86BF43-89D3-47B1-BFF7-F8FBFD0B4CEB}" dt="2022-04-18T17:58:17.925" v="516"/>
        <pc:sldMkLst>
          <pc:docMk/>
          <pc:sldMk cId="3087263556" sldId="263"/>
        </pc:sldMkLst>
        <pc:spChg chg="mod">
          <ac:chgData name="Анастасия Цыганова" userId="d852e87165199a86" providerId="LiveId" clId="{AD86BF43-89D3-47B1-BFF7-F8FBFD0B4CEB}" dt="2022-04-18T17:58:15.878" v="515" actId="20577"/>
          <ac:spMkLst>
            <pc:docMk/>
            <pc:sldMk cId="3087263556" sldId="263"/>
            <ac:spMk id="2" creationId="{AB0AAB3C-B3EA-4F4E-AF49-F06D10D93591}"/>
          </ac:spMkLst>
        </pc:spChg>
        <pc:spChg chg="mod">
          <ac:chgData name="Анастасия Цыганова" userId="d852e87165199a86" providerId="LiveId" clId="{AD86BF43-89D3-47B1-BFF7-F8FBFD0B4CEB}" dt="2022-04-18T17:58:17.925" v="516"/>
          <ac:spMkLst>
            <pc:docMk/>
            <pc:sldMk cId="3087263556" sldId="263"/>
            <ac:spMk id="3" creationId="{D0ADF768-133E-4FD1-83DD-5D4A1377C26D}"/>
          </ac:spMkLst>
        </pc:spChg>
      </pc:sldChg>
      <pc:sldChg chg="modSp new mod">
        <pc:chgData name="Анастасия Цыганова" userId="d852e87165199a86" providerId="LiveId" clId="{AD86BF43-89D3-47B1-BFF7-F8FBFD0B4CEB}" dt="2022-04-18T18:00:03.325" v="528" actId="115"/>
        <pc:sldMkLst>
          <pc:docMk/>
          <pc:sldMk cId="3726516637" sldId="264"/>
        </pc:sldMkLst>
        <pc:spChg chg="mod">
          <ac:chgData name="Анастасия Цыганова" userId="d852e87165199a86" providerId="LiveId" clId="{AD86BF43-89D3-47B1-BFF7-F8FBFD0B4CEB}" dt="2022-04-18T17:58:42.490" v="521" actId="122"/>
          <ac:spMkLst>
            <pc:docMk/>
            <pc:sldMk cId="3726516637" sldId="264"/>
            <ac:spMk id="2" creationId="{5232D84F-65BE-4FDE-995F-95351A383FDC}"/>
          </ac:spMkLst>
        </pc:spChg>
        <pc:spChg chg="mod">
          <ac:chgData name="Анастасия Цыганова" userId="d852e87165199a86" providerId="LiveId" clId="{AD86BF43-89D3-47B1-BFF7-F8FBFD0B4CEB}" dt="2022-04-18T18:00:03.325" v="528" actId="115"/>
          <ac:spMkLst>
            <pc:docMk/>
            <pc:sldMk cId="3726516637" sldId="264"/>
            <ac:spMk id="3" creationId="{03A51B86-48E5-431C-AC2A-D4B4A2E34CAC}"/>
          </ac:spMkLst>
        </pc:spChg>
      </pc:sldChg>
      <pc:sldChg chg="modSp new mod">
        <pc:chgData name="Анастасия Цыганова" userId="d852e87165199a86" providerId="LiveId" clId="{AD86BF43-89D3-47B1-BFF7-F8FBFD0B4CEB}" dt="2022-04-18T18:01:24.322" v="533"/>
        <pc:sldMkLst>
          <pc:docMk/>
          <pc:sldMk cId="3235888829" sldId="265"/>
        </pc:sldMkLst>
        <pc:spChg chg="mod">
          <ac:chgData name="Анастасия Цыганова" userId="d852e87165199a86" providerId="LiveId" clId="{AD86BF43-89D3-47B1-BFF7-F8FBFD0B4CEB}" dt="2022-04-18T18:01:13.984" v="532" actId="20577"/>
          <ac:spMkLst>
            <pc:docMk/>
            <pc:sldMk cId="3235888829" sldId="265"/>
            <ac:spMk id="2" creationId="{F9BF7108-BC66-400B-AA5D-3D2D7C499FD5}"/>
          </ac:spMkLst>
        </pc:spChg>
        <pc:spChg chg="mod">
          <ac:chgData name="Анастасия Цыганова" userId="d852e87165199a86" providerId="LiveId" clId="{AD86BF43-89D3-47B1-BFF7-F8FBFD0B4CEB}" dt="2022-04-18T18:01:24.322" v="533"/>
          <ac:spMkLst>
            <pc:docMk/>
            <pc:sldMk cId="3235888829" sldId="265"/>
            <ac:spMk id="3" creationId="{574D3207-B05A-4406-92FC-BE58C8E9E059}"/>
          </ac:spMkLst>
        </pc:spChg>
      </pc:sldChg>
      <pc:sldChg chg="addSp delSp modSp new mod setBg">
        <pc:chgData name="Анастасия Цыганова" userId="d852e87165199a86" providerId="LiveId" clId="{AD86BF43-89D3-47B1-BFF7-F8FBFD0B4CEB}" dt="2022-04-18T18:10:30.324" v="564" actId="1076"/>
        <pc:sldMkLst>
          <pc:docMk/>
          <pc:sldMk cId="2598044325" sldId="266"/>
        </pc:sldMkLst>
        <pc:spChg chg="mod">
          <ac:chgData name="Анастасия Цыганова" userId="d852e87165199a86" providerId="LiveId" clId="{AD86BF43-89D3-47B1-BFF7-F8FBFD0B4CEB}" dt="2022-04-18T18:10:23.301" v="562" actId="26606"/>
          <ac:spMkLst>
            <pc:docMk/>
            <pc:sldMk cId="2598044325" sldId="266"/>
            <ac:spMk id="2" creationId="{B28A8F8C-17C1-4D2E-84DA-E1B0A4B3F073}"/>
          </ac:spMkLst>
        </pc:spChg>
        <pc:spChg chg="mod">
          <ac:chgData name="Анастасия Цыганова" userId="d852e87165199a86" providerId="LiveId" clId="{AD86BF43-89D3-47B1-BFF7-F8FBFD0B4CEB}" dt="2022-04-18T18:10:23.301" v="562" actId="26606"/>
          <ac:spMkLst>
            <pc:docMk/>
            <pc:sldMk cId="2598044325" sldId="266"/>
            <ac:spMk id="3" creationId="{F8DE661C-F2C1-47F0-9E75-5D317E9BDE94}"/>
          </ac:spMkLst>
        </pc:spChg>
        <pc:spChg chg="add">
          <ac:chgData name="Анастасия Цыганова" userId="d852e87165199a86" providerId="LiveId" clId="{AD86BF43-89D3-47B1-BFF7-F8FBFD0B4CEB}" dt="2022-04-18T18:10:23.301" v="562" actId="26606"/>
          <ac:spMkLst>
            <pc:docMk/>
            <pc:sldMk cId="2598044325" sldId="266"/>
            <ac:spMk id="73" creationId="{EB6D1D7F-141C-4D8E-BFBA-D95B68E16385}"/>
          </ac:spMkLst>
        </pc:spChg>
        <pc:spChg chg="add">
          <ac:chgData name="Анастасия Цыганова" userId="d852e87165199a86" providerId="LiveId" clId="{AD86BF43-89D3-47B1-BFF7-F8FBFD0B4CEB}" dt="2022-04-18T18:10:23.301" v="562" actId="26606"/>
          <ac:spMkLst>
            <pc:docMk/>
            <pc:sldMk cId="2598044325" sldId="266"/>
            <ac:spMk id="75" creationId="{558DA214-7FDA-4C9D-A7CF-9AD725E290E1}"/>
          </ac:spMkLst>
        </pc:spChg>
        <pc:spChg chg="add">
          <ac:chgData name="Анастасия Цыганова" userId="d852e87165199a86" providerId="LiveId" clId="{AD86BF43-89D3-47B1-BFF7-F8FBFD0B4CEB}" dt="2022-04-18T18:10:23.301" v="562" actId="26606"/>
          <ac:spMkLst>
            <pc:docMk/>
            <pc:sldMk cId="2598044325" sldId="266"/>
            <ac:spMk id="77" creationId="{A77F89CE-BF52-4AF5-8B0B-7E9693734EDE}"/>
          </ac:spMkLst>
        </pc:spChg>
        <pc:picChg chg="add del mod">
          <ac:chgData name="Анастасия Цыганова" userId="d852e87165199a86" providerId="LiveId" clId="{AD86BF43-89D3-47B1-BFF7-F8FBFD0B4CEB}" dt="2022-04-18T18:10:05.964" v="560"/>
          <ac:picMkLst>
            <pc:docMk/>
            <pc:sldMk cId="2598044325" sldId="266"/>
            <ac:picMk id="1026" creationId="{0E9C5A7B-C8DE-4E92-9577-48A73559AC7F}"/>
          </ac:picMkLst>
        </pc:picChg>
        <pc:picChg chg="add mod">
          <ac:chgData name="Анастасия Цыганова" userId="d852e87165199a86" providerId="LiveId" clId="{AD86BF43-89D3-47B1-BFF7-F8FBFD0B4CEB}" dt="2022-04-18T18:10:30.324" v="564" actId="1076"/>
          <ac:picMkLst>
            <pc:docMk/>
            <pc:sldMk cId="2598044325" sldId="266"/>
            <ac:picMk id="1028" creationId="{000A13DB-7606-498D-AB18-35346C749421}"/>
          </ac:picMkLst>
        </pc:picChg>
      </pc:sldChg>
      <pc:sldChg chg="modSp new mod">
        <pc:chgData name="Анастасия Цыганова" userId="d852e87165199a86" providerId="LiveId" clId="{AD86BF43-89D3-47B1-BFF7-F8FBFD0B4CEB}" dt="2022-04-18T18:12:21.636" v="580" actId="20577"/>
        <pc:sldMkLst>
          <pc:docMk/>
          <pc:sldMk cId="767652451" sldId="267"/>
        </pc:sldMkLst>
        <pc:spChg chg="mod">
          <ac:chgData name="Анастасия Цыганова" userId="d852e87165199a86" providerId="LiveId" clId="{AD86BF43-89D3-47B1-BFF7-F8FBFD0B4CEB}" dt="2022-04-18T18:12:17.027" v="573" actId="20577"/>
          <ac:spMkLst>
            <pc:docMk/>
            <pc:sldMk cId="767652451" sldId="267"/>
            <ac:spMk id="2" creationId="{64AEF4CE-58E7-4903-9446-2FBC7D886AC6}"/>
          </ac:spMkLst>
        </pc:spChg>
        <pc:spChg chg="mod">
          <ac:chgData name="Анастасия Цыганова" userId="d852e87165199a86" providerId="LiveId" clId="{AD86BF43-89D3-47B1-BFF7-F8FBFD0B4CEB}" dt="2022-04-18T18:12:21.636" v="580" actId="20577"/>
          <ac:spMkLst>
            <pc:docMk/>
            <pc:sldMk cId="767652451" sldId="267"/>
            <ac:spMk id="3" creationId="{7CCACF18-FA54-42C9-B37E-10A48D8D7541}"/>
          </ac:spMkLst>
        </pc:spChg>
      </pc:sldChg>
      <pc:sldChg chg="modSp new mod ord">
        <pc:chgData name="Анастасия Цыганова" userId="d852e87165199a86" providerId="LiveId" clId="{AD86BF43-89D3-47B1-BFF7-F8FBFD0B4CEB}" dt="2022-04-19T05:33:01.100" v="967" actId="20577"/>
        <pc:sldMkLst>
          <pc:docMk/>
          <pc:sldMk cId="4020315983" sldId="268"/>
        </pc:sldMkLst>
        <pc:spChg chg="mod">
          <ac:chgData name="Анастасия Цыганова" userId="d852e87165199a86" providerId="LiveId" clId="{AD86BF43-89D3-47B1-BFF7-F8FBFD0B4CEB}" dt="2022-04-19T05:33:01.100" v="967" actId="20577"/>
          <ac:spMkLst>
            <pc:docMk/>
            <pc:sldMk cId="4020315983" sldId="268"/>
            <ac:spMk id="2" creationId="{9E476AAF-349C-44E3-8D4A-3AC2DE4B8040}"/>
          </ac:spMkLst>
        </pc:spChg>
        <pc:spChg chg="mod">
          <ac:chgData name="Анастасия Цыганова" userId="d852e87165199a86" providerId="LiveId" clId="{AD86BF43-89D3-47B1-BFF7-F8FBFD0B4CEB}" dt="2022-04-19T05:31:46.740" v="951" actId="20577"/>
          <ac:spMkLst>
            <pc:docMk/>
            <pc:sldMk cId="4020315983" sldId="268"/>
            <ac:spMk id="3" creationId="{C6526C99-824D-4E3F-9872-E041727EAC0C}"/>
          </ac:spMkLst>
        </pc:spChg>
      </pc:sldChg>
      <pc:sldChg chg="modSp new mod">
        <pc:chgData name="Анастасия Цыганова" userId="d852e87165199a86" providerId="LiveId" clId="{AD86BF43-89D3-47B1-BFF7-F8FBFD0B4CEB}" dt="2022-04-18T18:18:38.957" v="652" actId="14100"/>
        <pc:sldMkLst>
          <pc:docMk/>
          <pc:sldMk cId="3142760389" sldId="269"/>
        </pc:sldMkLst>
        <pc:spChg chg="mod">
          <ac:chgData name="Анастасия Цыганова" userId="d852e87165199a86" providerId="LiveId" clId="{AD86BF43-89D3-47B1-BFF7-F8FBFD0B4CEB}" dt="2022-04-18T18:18:38.957" v="652" actId="14100"/>
          <ac:spMkLst>
            <pc:docMk/>
            <pc:sldMk cId="3142760389" sldId="269"/>
            <ac:spMk id="2" creationId="{16852C2C-B9AC-46A1-A6DA-6BA4194DB79D}"/>
          </ac:spMkLst>
        </pc:spChg>
        <pc:spChg chg="mod">
          <ac:chgData name="Анастасия Цыганова" userId="d852e87165199a86" providerId="LiveId" clId="{AD86BF43-89D3-47B1-BFF7-F8FBFD0B4CEB}" dt="2022-04-18T18:14:14.723" v="601" actId="14100"/>
          <ac:spMkLst>
            <pc:docMk/>
            <pc:sldMk cId="3142760389" sldId="269"/>
            <ac:spMk id="3" creationId="{F32FD1B8-AFFA-4A61-83FD-5A33B8DF9EBB}"/>
          </ac:spMkLst>
        </pc:spChg>
      </pc:sldChg>
      <pc:sldChg chg="modSp new mod">
        <pc:chgData name="Анастасия Цыганова" userId="d852e87165199a86" providerId="LiveId" clId="{AD86BF43-89D3-47B1-BFF7-F8FBFD0B4CEB}" dt="2022-04-19T05:28:50.912" v="796" actId="20577"/>
        <pc:sldMkLst>
          <pc:docMk/>
          <pc:sldMk cId="2862223664" sldId="270"/>
        </pc:sldMkLst>
        <pc:spChg chg="mod">
          <ac:chgData name="Анастасия Цыганова" userId="d852e87165199a86" providerId="LiveId" clId="{AD86BF43-89D3-47B1-BFF7-F8FBFD0B4CEB}" dt="2022-04-18T18:18:09.417" v="645" actId="20577"/>
          <ac:spMkLst>
            <pc:docMk/>
            <pc:sldMk cId="2862223664" sldId="270"/>
            <ac:spMk id="2" creationId="{F1210C0B-64CD-4E27-809B-D0FEF85C00D4}"/>
          </ac:spMkLst>
        </pc:spChg>
        <pc:spChg chg="mod">
          <ac:chgData name="Анастасия Цыганова" userId="d852e87165199a86" providerId="LiveId" clId="{AD86BF43-89D3-47B1-BFF7-F8FBFD0B4CEB}" dt="2022-04-19T05:28:50.912" v="796" actId="20577"/>
          <ac:spMkLst>
            <pc:docMk/>
            <pc:sldMk cId="2862223664" sldId="270"/>
            <ac:spMk id="3" creationId="{C313E36F-6E2E-4A28-A4A3-24CB01934E9C}"/>
          </ac:spMkLst>
        </pc:spChg>
      </pc:sldChg>
      <pc:sldChg chg="modSp new mod">
        <pc:chgData name="Анастасия Цыганова" userId="d852e87165199a86" providerId="LiveId" clId="{AD86BF43-89D3-47B1-BFF7-F8FBFD0B4CEB}" dt="2022-04-19T05:27:15.600" v="712" actId="20577"/>
        <pc:sldMkLst>
          <pc:docMk/>
          <pc:sldMk cId="1218742256" sldId="271"/>
        </pc:sldMkLst>
        <pc:spChg chg="mod">
          <ac:chgData name="Анастасия Цыганова" userId="d852e87165199a86" providerId="LiveId" clId="{AD86BF43-89D3-47B1-BFF7-F8FBFD0B4CEB}" dt="2022-04-19T05:26:39.037" v="692" actId="20577"/>
          <ac:spMkLst>
            <pc:docMk/>
            <pc:sldMk cId="1218742256" sldId="271"/>
            <ac:spMk id="2" creationId="{C680C307-459B-42C7-B7B8-A6C09101259B}"/>
          </ac:spMkLst>
        </pc:spChg>
        <pc:spChg chg="mod">
          <ac:chgData name="Анастасия Цыганова" userId="d852e87165199a86" providerId="LiveId" clId="{AD86BF43-89D3-47B1-BFF7-F8FBFD0B4CEB}" dt="2022-04-19T05:27:15.600" v="712" actId="20577"/>
          <ac:spMkLst>
            <pc:docMk/>
            <pc:sldMk cId="1218742256" sldId="271"/>
            <ac:spMk id="3" creationId="{960BE197-ACEA-4177-8DCD-800552F76E0F}"/>
          </ac:spMkLst>
        </pc:spChg>
      </pc:sldChg>
      <pc:sldChg chg="modSp new mod">
        <pc:chgData name="Анастасия Цыганова" userId="d852e87165199a86" providerId="LiveId" clId="{AD86BF43-89D3-47B1-BFF7-F8FBFD0B4CEB}" dt="2022-04-19T05:29:33.319" v="840" actId="20577"/>
        <pc:sldMkLst>
          <pc:docMk/>
          <pc:sldMk cId="3409185272" sldId="272"/>
        </pc:sldMkLst>
        <pc:spChg chg="mod">
          <ac:chgData name="Анастасия Цыганова" userId="d852e87165199a86" providerId="LiveId" clId="{AD86BF43-89D3-47B1-BFF7-F8FBFD0B4CEB}" dt="2022-04-19T05:29:00.021" v="818" actId="20577"/>
          <ac:spMkLst>
            <pc:docMk/>
            <pc:sldMk cId="3409185272" sldId="272"/>
            <ac:spMk id="2" creationId="{5502C8D3-B52B-4F00-950A-D00F150A9BD1}"/>
          </ac:spMkLst>
        </pc:spChg>
        <pc:spChg chg="mod">
          <ac:chgData name="Анастасия Цыганова" userId="d852e87165199a86" providerId="LiveId" clId="{AD86BF43-89D3-47B1-BFF7-F8FBFD0B4CEB}" dt="2022-04-19T05:29:33.319" v="840" actId="20577"/>
          <ac:spMkLst>
            <pc:docMk/>
            <pc:sldMk cId="3409185272" sldId="272"/>
            <ac:spMk id="3" creationId="{D68BFF2E-4833-4925-93C8-C4716F285041}"/>
          </ac:spMkLst>
        </pc:spChg>
      </pc:sldChg>
      <pc:sldChg chg="modSp new mod">
        <pc:chgData name="Анастасия Цыганова" userId="d852e87165199a86" providerId="LiveId" clId="{AD86BF43-89D3-47B1-BFF7-F8FBFD0B4CEB}" dt="2022-04-19T05:35:40.959" v="1079" actId="20577"/>
        <pc:sldMkLst>
          <pc:docMk/>
          <pc:sldMk cId="345872740" sldId="273"/>
        </pc:sldMkLst>
        <pc:spChg chg="mod">
          <ac:chgData name="Анастасия Цыганова" userId="d852e87165199a86" providerId="LiveId" clId="{AD86BF43-89D3-47B1-BFF7-F8FBFD0B4CEB}" dt="2022-04-19T05:34:48.392" v="1059" actId="123"/>
          <ac:spMkLst>
            <pc:docMk/>
            <pc:sldMk cId="345872740" sldId="273"/>
            <ac:spMk id="2" creationId="{B126CED6-7D06-41DF-A3F3-208173571E4B}"/>
          </ac:spMkLst>
        </pc:spChg>
        <pc:spChg chg="mod">
          <ac:chgData name="Анастасия Цыганова" userId="d852e87165199a86" providerId="LiveId" clId="{AD86BF43-89D3-47B1-BFF7-F8FBFD0B4CEB}" dt="2022-04-19T05:35:40.959" v="1079" actId="20577"/>
          <ac:spMkLst>
            <pc:docMk/>
            <pc:sldMk cId="345872740" sldId="273"/>
            <ac:spMk id="3" creationId="{EC4A8C5B-DBB1-4CFD-9204-C5460B8979F7}"/>
          </ac:spMkLst>
        </pc:spChg>
      </pc:sldChg>
      <pc:sldChg chg="modSp new mod">
        <pc:chgData name="Анастасия Цыганова" userId="d852e87165199a86" providerId="LiveId" clId="{AD86BF43-89D3-47B1-BFF7-F8FBFD0B4CEB}" dt="2022-04-19T05:43:12.365" v="1178" actId="20577"/>
        <pc:sldMkLst>
          <pc:docMk/>
          <pc:sldMk cId="1668669522" sldId="274"/>
        </pc:sldMkLst>
        <pc:spChg chg="mod">
          <ac:chgData name="Анастасия Цыганова" userId="d852e87165199a86" providerId="LiveId" clId="{AD86BF43-89D3-47B1-BFF7-F8FBFD0B4CEB}" dt="2022-04-19T05:35:54.849" v="1082" actId="27636"/>
          <ac:spMkLst>
            <pc:docMk/>
            <pc:sldMk cId="1668669522" sldId="274"/>
            <ac:spMk id="2" creationId="{C1BF4EDE-FE9F-48D2-9F89-469BC5048E73}"/>
          </ac:spMkLst>
        </pc:spChg>
        <pc:spChg chg="mod">
          <ac:chgData name="Анастасия Цыганова" userId="d852e87165199a86" providerId="LiveId" clId="{AD86BF43-89D3-47B1-BFF7-F8FBFD0B4CEB}" dt="2022-04-19T05:43:12.365" v="1178" actId="20577"/>
          <ac:spMkLst>
            <pc:docMk/>
            <pc:sldMk cId="1668669522" sldId="274"/>
            <ac:spMk id="3" creationId="{CD8F66FC-72E5-4C7B-8EF1-BBE0542646DB}"/>
          </ac:spMkLst>
        </pc:spChg>
      </pc:sldChg>
      <pc:sldChg chg="modSp new mod">
        <pc:chgData name="Анастасия Цыганова" userId="d852e87165199a86" providerId="LiveId" clId="{AD86BF43-89D3-47B1-BFF7-F8FBFD0B4CEB}" dt="2022-04-19T05:37:49.256" v="1135" actId="20577"/>
        <pc:sldMkLst>
          <pc:docMk/>
          <pc:sldMk cId="118199186" sldId="275"/>
        </pc:sldMkLst>
        <pc:spChg chg="mod">
          <ac:chgData name="Анастасия Цыганова" userId="d852e87165199a86" providerId="LiveId" clId="{AD86BF43-89D3-47B1-BFF7-F8FBFD0B4CEB}" dt="2022-04-19T05:36:34.703" v="1101" actId="14100"/>
          <ac:spMkLst>
            <pc:docMk/>
            <pc:sldMk cId="118199186" sldId="275"/>
            <ac:spMk id="2" creationId="{78D720B6-DDA7-4EDE-AB94-74DCF357A6B5}"/>
          </ac:spMkLst>
        </pc:spChg>
        <pc:spChg chg="mod">
          <ac:chgData name="Анастасия Цыганова" userId="d852e87165199a86" providerId="LiveId" clId="{AD86BF43-89D3-47B1-BFF7-F8FBFD0B4CEB}" dt="2022-04-19T05:37:49.256" v="1135" actId="20577"/>
          <ac:spMkLst>
            <pc:docMk/>
            <pc:sldMk cId="118199186" sldId="275"/>
            <ac:spMk id="3" creationId="{2790A3F4-F8CE-4592-AC42-3899073DC814}"/>
          </ac:spMkLst>
        </pc:spChg>
      </pc:sldChg>
      <pc:sldChg chg="modSp new mod">
        <pc:chgData name="Анастасия Цыганова" userId="d852e87165199a86" providerId="LiveId" clId="{AD86BF43-89D3-47B1-BFF7-F8FBFD0B4CEB}" dt="2022-04-19T05:46:39.068" v="1203" actId="20577"/>
        <pc:sldMkLst>
          <pc:docMk/>
          <pc:sldMk cId="756157098" sldId="276"/>
        </pc:sldMkLst>
        <pc:spChg chg="mod">
          <ac:chgData name="Анастасия Цыганова" userId="d852e87165199a86" providerId="LiveId" clId="{AD86BF43-89D3-47B1-BFF7-F8FBFD0B4CEB}" dt="2022-04-19T05:45:21.590" v="1185" actId="27636"/>
          <ac:spMkLst>
            <pc:docMk/>
            <pc:sldMk cId="756157098" sldId="276"/>
            <ac:spMk id="2" creationId="{7C0D587E-9405-4BF7-BF7B-1AE90745F0E2}"/>
          </ac:spMkLst>
        </pc:spChg>
        <pc:spChg chg="mod">
          <ac:chgData name="Анастасия Цыганова" userId="d852e87165199a86" providerId="LiveId" clId="{AD86BF43-89D3-47B1-BFF7-F8FBFD0B4CEB}" dt="2022-04-19T05:46:39.068" v="1203" actId="20577"/>
          <ac:spMkLst>
            <pc:docMk/>
            <pc:sldMk cId="756157098" sldId="276"/>
            <ac:spMk id="3" creationId="{6A09ABDD-F933-4238-9951-DBA31D0F0A71}"/>
          </ac:spMkLst>
        </pc:spChg>
      </pc:sldChg>
      <pc:sldChg chg="modSp add mod">
        <pc:chgData name="Анастасия Цыганова" userId="d852e87165199a86" providerId="LiveId" clId="{AD86BF43-89D3-47B1-BFF7-F8FBFD0B4CEB}" dt="2022-04-19T05:47:42.694" v="1336" actId="20577"/>
        <pc:sldMkLst>
          <pc:docMk/>
          <pc:sldMk cId="4137767322" sldId="277"/>
        </pc:sldMkLst>
        <pc:spChg chg="mod">
          <ac:chgData name="Анастасия Цыганова" userId="d852e87165199a86" providerId="LiveId" clId="{AD86BF43-89D3-47B1-BFF7-F8FBFD0B4CEB}" dt="2022-04-19T05:47:42.694" v="1336" actId="20577"/>
          <ac:spMkLst>
            <pc:docMk/>
            <pc:sldMk cId="4137767322" sldId="277"/>
            <ac:spMk id="3" creationId="{6A09ABDD-F933-4238-9951-DBA31D0F0A71}"/>
          </ac:spMkLst>
        </pc:spChg>
      </pc:sldChg>
      <pc:sldChg chg="modSp new mod">
        <pc:chgData name="Анастасия Цыганова" userId="d852e87165199a86" providerId="LiveId" clId="{AD86BF43-89D3-47B1-BFF7-F8FBFD0B4CEB}" dt="2022-04-19T05:48:56.068" v="1351" actId="20577"/>
        <pc:sldMkLst>
          <pc:docMk/>
          <pc:sldMk cId="1997446727" sldId="278"/>
        </pc:sldMkLst>
        <pc:spChg chg="mod">
          <ac:chgData name="Анастасия Цыганова" userId="d852e87165199a86" providerId="LiveId" clId="{AD86BF43-89D3-47B1-BFF7-F8FBFD0B4CEB}" dt="2022-04-19T05:48:37.272" v="1345" actId="20577"/>
          <ac:spMkLst>
            <pc:docMk/>
            <pc:sldMk cId="1997446727" sldId="278"/>
            <ac:spMk id="2" creationId="{45F8F983-0D6A-4884-8094-2CAC42386919}"/>
          </ac:spMkLst>
        </pc:spChg>
        <pc:spChg chg="mod">
          <ac:chgData name="Анастасия Цыганова" userId="d852e87165199a86" providerId="LiveId" clId="{AD86BF43-89D3-47B1-BFF7-F8FBFD0B4CEB}" dt="2022-04-19T05:48:56.068" v="1351" actId="20577"/>
          <ac:spMkLst>
            <pc:docMk/>
            <pc:sldMk cId="1997446727" sldId="278"/>
            <ac:spMk id="3" creationId="{586A67BD-D808-428E-B714-134524C2721A}"/>
          </ac:spMkLst>
        </pc:spChg>
      </pc:sldChg>
      <pc:sldChg chg="modSp new mod">
        <pc:chgData name="Анастасия Цыганова" userId="d852e87165199a86" providerId="LiveId" clId="{AD86BF43-89D3-47B1-BFF7-F8FBFD0B4CEB}" dt="2022-04-19T05:49:50.271" v="1355"/>
        <pc:sldMkLst>
          <pc:docMk/>
          <pc:sldMk cId="1072985851" sldId="279"/>
        </pc:sldMkLst>
        <pc:spChg chg="mod">
          <ac:chgData name="Анастасия Цыганова" userId="d852e87165199a86" providerId="LiveId" clId="{AD86BF43-89D3-47B1-BFF7-F8FBFD0B4CEB}" dt="2022-04-19T05:49:43.466" v="1354" actId="27636"/>
          <ac:spMkLst>
            <pc:docMk/>
            <pc:sldMk cId="1072985851" sldId="279"/>
            <ac:spMk id="2" creationId="{817E8A85-B214-4330-BD15-D2B844A0412D}"/>
          </ac:spMkLst>
        </pc:spChg>
        <pc:spChg chg="mod">
          <ac:chgData name="Анастасия Цыганова" userId="d852e87165199a86" providerId="LiveId" clId="{AD86BF43-89D3-47B1-BFF7-F8FBFD0B4CEB}" dt="2022-04-19T05:49:50.271" v="1355"/>
          <ac:spMkLst>
            <pc:docMk/>
            <pc:sldMk cId="1072985851" sldId="279"/>
            <ac:spMk id="3" creationId="{12B28848-849A-468F-825E-9F771AA6A76B}"/>
          </ac:spMkLst>
        </pc:spChg>
      </pc:sldChg>
      <pc:sldChg chg="modSp new mod">
        <pc:chgData name="Анастасия Цыганова" userId="d852e87165199a86" providerId="LiveId" clId="{AD86BF43-89D3-47B1-BFF7-F8FBFD0B4CEB}" dt="2022-04-19T05:50:50.443" v="1360" actId="20577"/>
        <pc:sldMkLst>
          <pc:docMk/>
          <pc:sldMk cId="1809815069" sldId="280"/>
        </pc:sldMkLst>
        <pc:spChg chg="mod">
          <ac:chgData name="Анастасия Цыганова" userId="d852e87165199a86" providerId="LiveId" clId="{AD86BF43-89D3-47B1-BFF7-F8FBFD0B4CEB}" dt="2022-04-19T05:50:44.100" v="1359" actId="27636"/>
          <ac:spMkLst>
            <pc:docMk/>
            <pc:sldMk cId="1809815069" sldId="280"/>
            <ac:spMk id="2" creationId="{D3570BCB-3BB6-453C-BABB-96E2B23043DE}"/>
          </ac:spMkLst>
        </pc:spChg>
        <pc:spChg chg="mod">
          <ac:chgData name="Анастасия Цыганова" userId="d852e87165199a86" providerId="LiveId" clId="{AD86BF43-89D3-47B1-BFF7-F8FBFD0B4CEB}" dt="2022-04-19T05:50:50.443" v="1360" actId="20577"/>
          <ac:spMkLst>
            <pc:docMk/>
            <pc:sldMk cId="1809815069" sldId="280"/>
            <ac:spMk id="3" creationId="{844AD71F-83ED-4993-8597-F090237003D4}"/>
          </ac:spMkLst>
        </pc:spChg>
      </pc:sldChg>
      <pc:sldChg chg="modSp new mod">
        <pc:chgData name="Анастасия Цыганова" userId="d852e87165199a86" providerId="LiveId" clId="{AD86BF43-89D3-47B1-BFF7-F8FBFD0B4CEB}" dt="2022-04-19T05:53:33.787" v="1382" actId="20577"/>
        <pc:sldMkLst>
          <pc:docMk/>
          <pc:sldMk cId="1559616410" sldId="281"/>
        </pc:sldMkLst>
        <pc:spChg chg="mod">
          <ac:chgData name="Анастасия Цыганова" userId="d852e87165199a86" providerId="LiveId" clId="{AD86BF43-89D3-47B1-BFF7-F8FBFD0B4CEB}" dt="2022-04-19T05:53:33.787" v="1382" actId="20577"/>
          <ac:spMkLst>
            <pc:docMk/>
            <pc:sldMk cId="1559616410" sldId="281"/>
            <ac:spMk id="2" creationId="{0DE99383-B544-4F5A-87C5-C283DB6E8485}"/>
          </ac:spMkLst>
        </pc:spChg>
        <pc:spChg chg="mod">
          <ac:chgData name="Анастасия Цыганова" userId="d852e87165199a86" providerId="LiveId" clId="{AD86BF43-89D3-47B1-BFF7-F8FBFD0B4CEB}" dt="2022-04-19T05:51:46.599" v="1366" actId="20577"/>
          <ac:spMkLst>
            <pc:docMk/>
            <pc:sldMk cId="1559616410" sldId="281"/>
            <ac:spMk id="3" creationId="{74B532CC-748F-42BE-821B-A6EBB78475DF}"/>
          </ac:spMkLst>
        </pc:spChg>
      </pc:sldChg>
      <pc:sldChg chg="modSp new mod">
        <pc:chgData name="Анастасия Цыганова" userId="d852e87165199a86" providerId="LiveId" clId="{AD86BF43-89D3-47B1-BFF7-F8FBFD0B4CEB}" dt="2022-04-19T05:55:46.077" v="1409" actId="255"/>
        <pc:sldMkLst>
          <pc:docMk/>
          <pc:sldMk cId="3896190746" sldId="282"/>
        </pc:sldMkLst>
        <pc:spChg chg="mod">
          <ac:chgData name="Анастасия Цыганова" userId="d852e87165199a86" providerId="LiveId" clId="{AD86BF43-89D3-47B1-BFF7-F8FBFD0B4CEB}" dt="2022-04-19T05:54:44.497" v="1400" actId="122"/>
          <ac:spMkLst>
            <pc:docMk/>
            <pc:sldMk cId="3896190746" sldId="282"/>
            <ac:spMk id="2" creationId="{50AE0C49-7D1F-4AD8-935E-4DB704C6529B}"/>
          </ac:spMkLst>
        </pc:spChg>
        <pc:spChg chg="mod">
          <ac:chgData name="Анастасия Цыганова" userId="d852e87165199a86" providerId="LiveId" clId="{AD86BF43-89D3-47B1-BFF7-F8FBFD0B4CEB}" dt="2022-04-19T05:55:46.077" v="1409" actId="255"/>
          <ac:spMkLst>
            <pc:docMk/>
            <pc:sldMk cId="3896190746" sldId="282"/>
            <ac:spMk id="3" creationId="{01F6E0F2-4A7E-42F0-BEBA-C6CA2222E891}"/>
          </ac:spMkLst>
        </pc:spChg>
      </pc:sldChg>
      <pc:sldChg chg="modSp new mod">
        <pc:chgData name="Анастасия Цыганова" userId="d852e87165199a86" providerId="LiveId" clId="{AD86BF43-89D3-47B1-BFF7-F8FBFD0B4CEB}" dt="2022-04-19T05:57:13.735" v="1506" actId="20577"/>
        <pc:sldMkLst>
          <pc:docMk/>
          <pc:sldMk cId="2427332272" sldId="283"/>
        </pc:sldMkLst>
        <pc:spChg chg="mod">
          <ac:chgData name="Анастасия Цыганова" userId="d852e87165199a86" providerId="LiveId" clId="{AD86BF43-89D3-47B1-BFF7-F8FBFD0B4CEB}" dt="2022-04-19T05:56:19.522" v="1442" actId="20577"/>
          <ac:spMkLst>
            <pc:docMk/>
            <pc:sldMk cId="2427332272" sldId="283"/>
            <ac:spMk id="2" creationId="{2F4EBEB1-CDCA-40B8-94E4-1F66FD2BC6B4}"/>
          </ac:spMkLst>
        </pc:spChg>
        <pc:spChg chg="mod">
          <ac:chgData name="Анастасия Цыганова" userId="d852e87165199a86" providerId="LiveId" clId="{AD86BF43-89D3-47B1-BFF7-F8FBFD0B4CEB}" dt="2022-04-19T05:57:13.735" v="1506" actId="20577"/>
          <ac:spMkLst>
            <pc:docMk/>
            <pc:sldMk cId="2427332272" sldId="283"/>
            <ac:spMk id="3" creationId="{1E8B26BC-4258-4DA5-9875-4E1829A1CF53}"/>
          </ac:spMkLst>
        </pc:spChg>
      </pc:sldChg>
      <pc:sldChg chg="modSp new mod">
        <pc:chgData name="Анастасия Цыганова" userId="d852e87165199a86" providerId="LiveId" clId="{AD86BF43-89D3-47B1-BFF7-F8FBFD0B4CEB}" dt="2022-04-19T05:58:31.037" v="1534" actId="20577"/>
        <pc:sldMkLst>
          <pc:docMk/>
          <pc:sldMk cId="3903319976" sldId="284"/>
        </pc:sldMkLst>
        <pc:spChg chg="mod">
          <ac:chgData name="Анастасия Цыганова" userId="d852e87165199a86" providerId="LiveId" clId="{AD86BF43-89D3-47B1-BFF7-F8FBFD0B4CEB}" dt="2022-04-19T05:58:31.037" v="1534" actId="20577"/>
          <ac:spMkLst>
            <pc:docMk/>
            <pc:sldMk cId="3903319976" sldId="284"/>
            <ac:spMk id="2" creationId="{52615451-E0C1-40E7-BBF0-2DEE27D85D44}"/>
          </ac:spMkLst>
        </pc:spChg>
        <pc:spChg chg="mod">
          <ac:chgData name="Анастасия Цыганова" userId="d852e87165199a86" providerId="LiveId" clId="{AD86BF43-89D3-47B1-BFF7-F8FBFD0B4CEB}" dt="2022-04-19T05:58:17.205" v="1518" actId="113"/>
          <ac:spMkLst>
            <pc:docMk/>
            <pc:sldMk cId="3903319976" sldId="284"/>
            <ac:spMk id="3" creationId="{3CFF6C62-BD15-4A7A-8A3B-A362C1DC8A23}"/>
          </ac:spMkLst>
        </pc:spChg>
      </pc:sldChg>
      <pc:sldChg chg="modSp new mod">
        <pc:chgData name="Анастасия Цыганова" userId="d852e87165199a86" providerId="LiveId" clId="{AD86BF43-89D3-47B1-BFF7-F8FBFD0B4CEB}" dt="2022-04-19T06:02:46.068" v="1614" actId="27636"/>
        <pc:sldMkLst>
          <pc:docMk/>
          <pc:sldMk cId="3806508093" sldId="285"/>
        </pc:sldMkLst>
        <pc:spChg chg="mod">
          <ac:chgData name="Анастасия Цыганова" userId="d852e87165199a86" providerId="LiveId" clId="{AD86BF43-89D3-47B1-BFF7-F8FBFD0B4CEB}" dt="2022-04-19T06:02:46.068" v="1614" actId="27636"/>
          <ac:spMkLst>
            <pc:docMk/>
            <pc:sldMk cId="3806508093" sldId="285"/>
            <ac:spMk id="2" creationId="{CD3E2EC9-3696-4B8D-9927-7E16C325E76E}"/>
          </ac:spMkLst>
        </pc:spChg>
        <pc:spChg chg="mod">
          <ac:chgData name="Анастасия Цыганова" userId="d852e87165199a86" providerId="LiveId" clId="{AD86BF43-89D3-47B1-BFF7-F8FBFD0B4CEB}" dt="2022-04-19T06:02:16.787" v="1536"/>
          <ac:spMkLst>
            <pc:docMk/>
            <pc:sldMk cId="3806508093" sldId="285"/>
            <ac:spMk id="3" creationId="{DFCCBD45-012E-4014-9815-3E0E52A1B4DA}"/>
          </ac:spMkLst>
        </pc:spChg>
      </pc:sldChg>
      <pc:sldChg chg="modSp new mod">
        <pc:chgData name="Анастасия Цыганова" userId="d852e87165199a86" providerId="LiveId" clId="{AD86BF43-89D3-47B1-BFF7-F8FBFD0B4CEB}" dt="2022-04-19T06:03:22.714" v="1642" actId="123"/>
        <pc:sldMkLst>
          <pc:docMk/>
          <pc:sldMk cId="371979852" sldId="286"/>
        </pc:sldMkLst>
        <pc:spChg chg="mod">
          <ac:chgData name="Анастасия Цыганова" userId="d852e87165199a86" providerId="LiveId" clId="{AD86BF43-89D3-47B1-BFF7-F8FBFD0B4CEB}" dt="2022-04-19T06:03:08.756" v="1639" actId="20577"/>
          <ac:spMkLst>
            <pc:docMk/>
            <pc:sldMk cId="371979852" sldId="286"/>
            <ac:spMk id="2" creationId="{A93FAA6F-FD58-44D8-B3E1-C7B251C35572}"/>
          </ac:spMkLst>
        </pc:spChg>
        <pc:spChg chg="mod">
          <ac:chgData name="Анастасия Цыганова" userId="d852e87165199a86" providerId="LiveId" clId="{AD86BF43-89D3-47B1-BFF7-F8FBFD0B4CEB}" dt="2022-04-19T06:03:22.714" v="1642" actId="123"/>
          <ac:spMkLst>
            <pc:docMk/>
            <pc:sldMk cId="371979852" sldId="286"/>
            <ac:spMk id="3" creationId="{7D4F63ED-195E-4F75-8C54-001AAD538C34}"/>
          </ac:spMkLst>
        </pc:spChg>
      </pc:sldChg>
      <pc:sldChg chg="modSp new mod">
        <pc:chgData name="Анастасия Цыганова" userId="d852e87165199a86" providerId="LiveId" clId="{AD86BF43-89D3-47B1-BFF7-F8FBFD0B4CEB}" dt="2022-04-19T06:04:00.951" v="1658" actId="123"/>
        <pc:sldMkLst>
          <pc:docMk/>
          <pc:sldMk cId="4110948147" sldId="287"/>
        </pc:sldMkLst>
        <pc:spChg chg="mod">
          <ac:chgData name="Анастасия Цыганова" userId="d852e87165199a86" providerId="LiveId" clId="{AD86BF43-89D3-47B1-BFF7-F8FBFD0B4CEB}" dt="2022-04-19T06:03:38.803" v="1656" actId="27636"/>
          <ac:spMkLst>
            <pc:docMk/>
            <pc:sldMk cId="4110948147" sldId="287"/>
            <ac:spMk id="2" creationId="{E3B1CD29-8663-4030-BE9D-18549896741D}"/>
          </ac:spMkLst>
        </pc:spChg>
        <pc:spChg chg="mod">
          <ac:chgData name="Анастасия Цыганова" userId="d852e87165199a86" providerId="LiveId" clId="{AD86BF43-89D3-47B1-BFF7-F8FBFD0B4CEB}" dt="2022-04-19T06:04:00.951" v="1658" actId="123"/>
          <ac:spMkLst>
            <pc:docMk/>
            <pc:sldMk cId="4110948147" sldId="287"/>
            <ac:spMk id="3" creationId="{6C549892-AE43-4707-8958-004A0A6A52CB}"/>
          </ac:spMkLst>
        </pc:spChg>
      </pc:sldChg>
      <pc:sldChg chg="modSp new mod">
        <pc:chgData name="Анастасия Цыганова" userId="d852e87165199a86" providerId="LiveId" clId="{AD86BF43-89D3-47B1-BFF7-F8FBFD0B4CEB}" dt="2022-04-19T06:05:19.709" v="1672" actId="20577"/>
        <pc:sldMkLst>
          <pc:docMk/>
          <pc:sldMk cId="2074947408" sldId="288"/>
        </pc:sldMkLst>
        <pc:spChg chg="mod">
          <ac:chgData name="Анастасия Цыганова" userId="d852e87165199a86" providerId="LiveId" clId="{AD86BF43-89D3-47B1-BFF7-F8FBFD0B4CEB}" dt="2022-04-19T06:04:32.318" v="1664" actId="20577"/>
          <ac:spMkLst>
            <pc:docMk/>
            <pc:sldMk cId="2074947408" sldId="288"/>
            <ac:spMk id="2" creationId="{C8457169-6DC5-46CB-A75B-3EC29E07290B}"/>
          </ac:spMkLst>
        </pc:spChg>
        <pc:spChg chg="mod">
          <ac:chgData name="Анастасия Цыганова" userId="d852e87165199a86" providerId="LiveId" clId="{AD86BF43-89D3-47B1-BFF7-F8FBFD0B4CEB}" dt="2022-04-19T06:05:19.709" v="1672" actId="20577"/>
          <ac:spMkLst>
            <pc:docMk/>
            <pc:sldMk cId="2074947408" sldId="288"/>
            <ac:spMk id="3" creationId="{52C882AE-63F0-4767-B990-F376F65105CB}"/>
          </ac:spMkLst>
        </pc:spChg>
      </pc:sldChg>
      <pc:sldChg chg="modSp add mod">
        <pc:chgData name="Анастасия Цыганова" userId="d852e87165199a86" providerId="LiveId" clId="{AD86BF43-89D3-47B1-BFF7-F8FBFD0B4CEB}" dt="2022-04-19T06:09:42.021" v="1765" actId="20577"/>
        <pc:sldMkLst>
          <pc:docMk/>
          <pc:sldMk cId="2300235896" sldId="289"/>
        </pc:sldMkLst>
        <pc:spChg chg="mod">
          <ac:chgData name="Анастасия Цыганова" userId="d852e87165199a86" providerId="LiveId" clId="{AD86BF43-89D3-47B1-BFF7-F8FBFD0B4CEB}" dt="2022-04-19T06:09:42.021" v="1765" actId="20577"/>
          <ac:spMkLst>
            <pc:docMk/>
            <pc:sldMk cId="2300235896" sldId="289"/>
            <ac:spMk id="3" creationId="{6A09ABDD-F933-4238-9951-DBA31D0F0A71}"/>
          </ac:spMkLst>
        </pc:spChg>
      </pc:sldChg>
      <pc:sldChg chg="modSp add mod">
        <pc:chgData name="Анастасия Цыганова" userId="d852e87165199a86" providerId="LiveId" clId="{AD86BF43-89D3-47B1-BFF7-F8FBFD0B4CEB}" dt="2022-04-19T06:14:05.146" v="1985" actId="20577"/>
        <pc:sldMkLst>
          <pc:docMk/>
          <pc:sldMk cId="3670014866" sldId="290"/>
        </pc:sldMkLst>
        <pc:spChg chg="mod">
          <ac:chgData name="Анастасия Цыганова" userId="d852e87165199a86" providerId="LiveId" clId="{AD86BF43-89D3-47B1-BFF7-F8FBFD0B4CEB}" dt="2022-04-19T06:14:05.146" v="1985" actId="20577"/>
          <ac:spMkLst>
            <pc:docMk/>
            <pc:sldMk cId="3670014866" sldId="290"/>
            <ac:spMk id="3" creationId="{6A09ABDD-F933-4238-9951-DBA31D0F0A7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4/18/2022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124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547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4/18/2022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699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666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4/18/2022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59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4/18/2022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34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4/18/2022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98710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4/18/2022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307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81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662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7231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4/18/2022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042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15" r:id="rId6"/>
    <p:sldLayoutId id="2147483711" r:id="rId7"/>
    <p:sldLayoutId id="2147483712" r:id="rId8"/>
    <p:sldLayoutId id="2147483713" r:id="rId9"/>
    <p:sldLayoutId id="2147483714" r:id="rId10"/>
    <p:sldLayoutId id="21474837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54BDA8-EE5D-4DC8-BA6E-A93D6501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8" y="736600"/>
            <a:ext cx="7534652" cy="5384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A0F979-CFA6-4578-BFDB-F8BF5BAAC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35046" y="1482634"/>
            <a:ext cx="7356933" cy="2275174"/>
          </a:xfrm>
        </p:spPr>
        <p:txBody>
          <a:bodyPr>
            <a:normAutofit/>
          </a:bodyPr>
          <a:lstStyle/>
          <a:p>
            <a:pPr algn="l"/>
            <a:r>
              <a:rPr lang="ru-RU" sz="6200" dirty="0">
                <a:solidFill>
                  <a:schemeClr val="bg1"/>
                </a:solidFill>
              </a:rPr>
              <a:t>Обязательственное право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DF5C7E-3D86-3892-3528-2016A17842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82" r="32873"/>
          <a:stretch/>
        </p:blipFill>
        <p:spPr>
          <a:xfrm>
            <a:off x="20" y="736600"/>
            <a:ext cx="4657328" cy="538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983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BF7108-BC66-400B-AA5D-3D2D7C499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 обязательства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4D3207-B05A-4406-92FC-BE58C8E9E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действия, которые должен совершить (положительные действия) или от которых должен воздержаться (отрицательные действия) должник.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5888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77F89CE-BF52-4AF5-8B0B-7E9693734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8A8F8C-17C1-4D2E-84DA-E1B0A4B3F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640080"/>
            <a:ext cx="4500737" cy="2194560"/>
          </a:xfrm>
        </p:spPr>
        <p:txBody>
          <a:bodyPr>
            <a:normAutofit/>
          </a:bodyPr>
          <a:lstStyle/>
          <a:p>
            <a:r>
              <a:rPr lang="ru-RU" sz="4600"/>
              <a:t>Предмет обязательства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DE661C-F2C1-47F0-9E75-5D317E9BD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916936"/>
            <a:ext cx="4500737" cy="3264408"/>
          </a:xfrm>
        </p:spPr>
        <p:txBody>
          <a:bodyPr anchor="t">
            <a:normAutofit/>
          </a:bodyPr>
          <a:lstStyle/>
          <a:p>
            <a:r>
              <a:rPr lang="ru-RU">
                <a:solidFill>
                  <a:schemeClr val="bg1"/>
                </a:solidFill>
              </a:rPr>
              <a:t>то материальное (имущественное) благо, в отношении которого осуществляются действия должника </a:t>
            </a:r>
          </a:p>
        </p:txBody>
      </p:sp>
      <p:pic>
        <p:nvPicPr>
          <p:cNvPr id="1028" name="Picture 4" descr="Дом в элитном поселке">
            <a:extLst>
              <a:ext uri="{FF2B5EF4-FFF2-40B4-BE49-F238E27FC236}">
                <a16:creationId xmlns:a16="http://schemas.microsoft.com/office/drawing/2014/main" id="{000A13DB-7606-498D-AB18-35346C749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4282" y="1614752"/>
            <a:ext cx="5456386" cy="3628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044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AEF4CE-58E7-4903-9446-2FBC7D886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027" y="317814"/>
            <a:ext cx="10989710" cy="1700784"/>
          </a:xfrm>
        </p:spPr>
        <p:txBody>
          <a:bodyPr>
            <a:normAutofit fontScale="90000"/>
          </a:bodyPr>
          <a:lstStyle/>
          <a:p>
            <a:r>
              <a:rPr lang="ru-RU" dirty="0"/>
              <a:t>Основания возникновения обязательств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CACF18-FA54-42C9-B37E-10A48D8D7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договор, причинение вреда, неосновательное обогащение одного лица (приобретателя) за счет другого лица (потерпевшего), различные односторонние действия (совершение действий в чужом интересе без поручения, публичное обещание награды и публичный конкурс).</a:t>
            </a:r>
          </a:p>
        </p:txBody>
      </p:sp>
    </p:spTree>
    <p:extLst>
      <p:ext uri="{BB962C8B-B14F-4D97-AF65-F5344CB8AC3E}">
        <p14:creationId xmlns:p14="http://schemas.microsoft.com/office/powerpoint/2010/main" val="767652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852C2C-B9AC-46A1-A6DA-6BA4194DB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677" y="317813"/>
            <a:ext cx="11711835" cy="1874242"/>
          </a:xfrm>
        </p:spPr>
        <p:txBody>
          <a:bodyPr>
            <a:normAutofit fontScale="90000"/>
          </a:bodyPr>
          <a:lstStyle/>
          <a:p>
            <a:r>
              <a:rPr lang="ru-RU" dirty="0"/>
              <a:t>Вопрос 3. Стороны обязательств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2FD1B8-AFFA-4A61-83FD-5A33B8DF9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677" y="2430049"/>
            <a:ext cx="11711835" cy="4427951"/>
          </a:xfrm>
        </p:spPr>
        <p:txBody>
          <a:bodyPr/>
          <a:lstStyle/>
          <a:p>
            <a:r>
              <a:rPr lang="ru-RU" b="1" dirty="0">
                <a:solidFill>
                  <a:schemeClr val="accent6">
                    <a:lumMod val="50000"/>
                  </a:schemeClr>
                </a:solidFill>
              </a:rPr>
              <a:t>Кредитор (активная сторона) </a:t>
            </a:r>
            <a:r>
              <a:rPr lang="ru-RU" dirty="0"/>
              <a:t>— это управомоченное лицо, которому принадлежит право требовать от должника совершения определенных действий либо воздержания от них. Такое право именуется правом требования.</a:t>
            </a:r>
          </a:p>
          <a:p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Должник (пассивная сторона) </a:t>
            </a:r>
            <a:r>
              <a:rPr lang="ru-RU" dirty="0"/>
              <a:t>— это обязанное лицо, которое должно совершить в пользу кредитора определенные действия либо воздержаться от них. Такая обязанность называется долгом.</a:t>
            </a:r>
          </a:p>
        </p:txBody>
      </p:sp>
    </p:spTree>
    <p:extLst>
      <p:ext uri="{BB962C8B-B14F-4D97-AF65-F5344CB8AC3E}">
        <p14:creationId xmlns:p14="http://schemas.microsoft.com/office/powerpoint/2010/main" val="3142760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80C307-459B-42C7-B7B8-A6C091012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Множественность лиц в обязательствах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0BE197-ACEA-4177-8DCD-800552F76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Наличие на стороне должника кредитора или обеих сторон нескольких лиц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8742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210C0B-64CD-4E27-809B-D0FEF85C0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Вопрос 4. Виды обязательств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13E36F-6E2E-4A28-A4A3-24CB01934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/>
              <a:t>В зависимости от множественности лиц в обязательствах:</a:t>
            </a:r>
          </a:p>
          <a:p>
            <a:r>
              <a:rPr lang="ru-RU" dirty="0"/>
              <a:t>долевые, </a:t>
            </a:r>
          </a:p>
          <a:p>
            <a:r>
              <a:rPr lang="ru-RU" dirty="0"/>
              <a:t>солидарные обязательства, </a:t>
            </a:r>
          </a:p>
          <a:p>
            <a:r>
              <a:rPr lang="ru-RU" dirty="0"/>
              <a:t>субсидиарные</a:t>
            </a:r>
          </a:p>
        </p:txBody>
      </p:sp>
    </p:spTree>
    <p:extLst>
      <p:ext uri="{BB962C8B-B14F-4D97-AF65-F5344CB8AC3E}">
        <p14:creationId xmlns:p14="http://schemas.microsoft.com/office/powerpoint/2010/main" val="2862223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02C8D3-B52B-4F00-950A-D00F150A9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Долевые обязательства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8BFF2E-4833-4925-93C8-C4716F285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в обязательстве участвуют несколько кредиторов или несколько должников, то каждый из кредиторов имеет право требовать исполнения, а каждый из должников обязан исполнить обязательство </a:t>
            </a:r>
            <a:r>
              <a:rPr lang="ru-RU" b="1" dirty="0"/>
              <a:t>в равной доле с другими</a:t>
            </a:r>
            <a:r>
              <a:rPr lang="ru-RU" dirty="0"/>
              <a:t>.</a:t>
            </a:r>
          </a:p>
          <a:p>
            <a:r>
              <a:rPr lang="ru-RU" dirty="0"/>
              <a:t>Ст. 321 ГК РФ</a:t>
            </a:r>
          </a:p>
        </p:txBody>
      </p:sp>
    </p:spTree>
    <p:extLst>
      <p:ext uri="{BB962C8B-B14F-4D97-AF65-F5344CB8AC3E}">
        <p14:creationId xmlns:p14="http://schemas.microsoft.com/office/powerpoint/2010/main" val="3409185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476AAF-349C-44E3-8D4A-3AC2DE4B8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Солидарные обязательства (ст. 322 ГК РФ)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526C99-824D-4E3F-9872-E041727EA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08" y="2367419"/>
            <a:ext cx="11974882" cy="4371584"/>
          </a:xfrm>
        </p:spPr>
        <p:txBody>
          <a:bodyPr>
            <a:normAutofit/>
          </a:bodyPr>
          <a:lstStyle/>
          <a:p>
            <a:r>
              <a:rPr lang="ru-RU" dirty="0"/>
              <a:t>При пассивной множественности кредитор вправе требовать исполнения как от всех должников совместно, так и от любого из них в отдельности, притом как в части долга, так и полностью (п. 1 ст. 323 ГК). Солидарными являются, в частности, обязательства лиц, совместно причинивших вред.</a:t>
            </a:r>
          </a:p>
          <a:p>
            <a:endParaRPr lang="ru-RU" dirty="0"/>
          </a:p>
          <a:p>
            <a:r>
              <a:rPr lang="ru-RU" dirty="0"/>
              <a:t>При активной множественности любой из солидарных кредиторов вправе предъявить к должнику требование в полном объеме. До предъявления требования одним из солидарных кредиторов должник вправе исполнять обязательство любому из них по своему усмотрению (п. 1 ст. 326 ГК).</a:t>
            </a:r>
          </a:p>
        </p:txBody>
      </p:sp>
    </p:spTree>
    <p:extLst>
      <p:ext uri="{BB962C8B-B14F-4D97-AF65-F5344CB8AC3E}">
        <p14:creationId xmlns:p14="http://schemas.microsoft.com/office/powerpoint/2010/main" val="4020315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26CED6-7D06-41DF-A3F3-208173571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890" y="212942"/>
            <a:ext cx="12004110" cy="1805656"/>
          </a:xfrm>
        </p:spPr>
        <p:txBody>
          <a:bodyPr>
            <a:noAutofit/>
          </a:bodyPr>
          <a:lstStyle/>
          <a:p>
            <a:pPr algn="just"/>
            <a:r>
              <a:rPr lang="ru-RU" sz="4400" dirty="0"/>
              <a:t>Особенность солидарных обязательств с пассивной множественностью (ст. 325 ГК РФ)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4A8C5B-DBB1-4CFD-9204-C5460B897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411" y="2587752"/>
            <a:ext cx="11448789" cy="4057306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Исполнение солидарной обязанности полностью одним из должников </a:t>
            </a:r>
            <a:r>
              <a:rPr lang="ru-RU" dirty="0">
                <a:solidFill>
                  <a:srgbClr val="00B050"/>
                </a:solidFill>
              </a:rPr>
              <a:t>освобождает</a:t>
            </a:r>
            <a:r>
              <a:rPr lang="ru-RU" dirty="0"/>
              <a:t> остальных должников от исполнения кредитору.</a:t>
            </a:r>
          </a:p>
          <a:p>
            <a:pPr algn="just"/>
            <a:r>
              <a:rPr lang="ru-RU" dirty="0"/>
              <a:t> Должник, исполнивший солидарную обязанность, имеет право 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регрессного требования </a:t>
            </a:r>
            <a:r>
              <a:rPr lang="ru-RU" dirty="0"/>
              <a:t>к остальным должникам в равных долях за вычетом доли, падающей на него самого.</a:t>
            </a:r>
          </a:p>
        </p:txBody>
      </p:sp>
    </p:spTree>
    <p:extLst>
      <p:ext uri="{BB962C8B-B14F-4D97-AF65-F5344CB8AC3E}">
        <p14:creationId xmlns:p14="http://schemas.microsoft.com/office/powerpoint/2010/main" val="345872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D720B6-DDA7-4EDE-AB94-74DCF357A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19" y="317814"/>
            <a:ext cx="10638981" cy="1700784"/>
          </a:xfrm>
        </p:spPr>
        <p:txBody>
          <a:bodyPr>
            <a:normAutofit fontScale="90000"/>
          </a:bodyPr>
          <a:lstStyle/>
          <a:p>
            <a:r>
              <a:rPr lang="ru-RU" dirty="0"/>
              <a:t>Субсидиарные обязательства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90A3F4-F8CE-4592-AC42-3899073DC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937" y="2404997"/>
            <a:ext cx="11536471" cy="3776347"/>
          </a:xfrm>
        </p:spPr>
        <p:txBody>
          <a:bodyPr/>
          <a:lstStyle/>
          <a:p>
            <a:r>
              <a:rPr lang="ru-RU" dirty="0"/>
              <a:t>при определенных условиях при неисполнении или исполнении не в полном объеме обязанности должником по обязательству, называемому </a:t>
            </a:r>
            <a:r>
              <a:rPr lang="ru-RU" dirty="0">
                <a:solidFill>
                  <a:srgbClr val="0070C0"/>
                </a:solidFill>
              </a:rPr>
              <a:t>основным</a:t>
            </a:r>
            <a:r>
              <a:rPr lang="ru-RU" dirty="0"/>
              <a:t>, исполнение возлагается на другое лицо — </a:t>
            </a:r>
            <a:r>
              <a:rPr lang="ru-RU" dirty="0">
                <a:solidFill>
                  <a:srgbClr val="0070C0"/>
                </a:solidFill>
              </a:rPr>
              <a:t>дополнительного должника</a:t>
            </a:r>
            <a:r>
              <a:rPr lang="ru-RU" dirty="0"/>
              <a:t>, который производит такое исполнение в рамках другого (дополнительного) обязательства.</a:t>
            </a:r>
          </a:p>
          <a:p>
            <a:r>
              <a:rPr lang="ru-RU" dirty="0"/>
              <a:t>Как правило, гражданско-­правовая (субсидиарная) ответственность </a:t>
            </a:r>
          </a:p>
          <a:p>
            <a:r>
              <a:rPr lang="ru-RU" dirty="0"/>
              <a:t>(ст. 399 ГК).  </a:t>
            </a:r>
          </a:p>
        </p:txBody>
      </p:sp>
    </p:spTree>
    <p:extLst>
      <p:ext uri="{BB962C8B-B14F-4D97-AF65-F5344CB8AC3E}">
        <p14:creationId xmlns:p14="http://schemas.microsoft.com/office/powerpoint/2010/main" val="118199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9F6F53-AA14-4D65-8DF5-E4F090F93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DFDFB2-3352-4D5B-B918-DDC82739C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1. Общая характеристика обязательственного права. Система обязательств</a:t>
            </a:r>
          </a:p>
          <a:p>
            <a:r>
              <a:rPr lang="ru-RU" dirty="0"/>
              <a:t>2. Понятие, основания возникновения обязательств </a:t>
            </a:r>
          </a:p>
          <a:p>
            <a:r>
              <a:rPr lang="ru-RU" dirty="0"/>
              <a:t>3. Стороны</a:t>
            </a:r>
          </a:p>
          <a:p>
            <a:r>
              <a:rPr lang="ru-RU" dirty="0"/>
              <a:t>4. Виды обязательств</a:t>
            </a:r>
          </a:p>
          <a:p>
            <a:r>
              <a:rPr lang="ru-RU" dirty="0"/>
              <a:t>5. ДЗ: Перемена лиц в обязательствах (С. 57-70 3 тома учебника Суханова)</a:t>
            </a:r>
          </a:p>
          <a:p>
            <a:r>
              <a:rPr lang="ru-RU" dirty="0"/>
              <a:t>6. Исполнение обязательств</a:t>
            </a:r>
          </a:p>
          <a:p>
            <a:r>
              <a:rPr lang="ru-RU" dirty="0"/>
              <a:t>7. Ответственность за неисполнение обязательств </a:t>
            </a:r>
          </a:p>
          <a:p>
            <a:r>
              <a:rPr lang="ru-RU" dirty="0"/>
              <a:t>8. Прекращение обязательств</a:t>
            </a:r>
          </a:p>
        </p:txBody>
      </p:sp>
    </p:spTree>
    <p:extLst>
      <p:ext uri="{BB962C8B-B14F-4D97-AF65-F5344CB8AC3E}">
        <p14:creationId xmlns:p14="http://schemas.microsoft.com/office/powerpoint/2010/main" val="2274484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BF4EDE-FE9F-48D2-9F89-469BC5048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Вопрос 4. Виды обязательств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8F66FC-72E5-4C7B-8EF1-BBE054264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2. По основанию количественной определенности:</a:t>
            </a:r>
          </a:p>
          <a:p>
            <a:r>
              <a:rPr lang="ru-RU" dirty="0" err="1"/>
              <a:t>Однообъектное</a:t>
            </a:r>
            <a:r>
              <a:rPr lang="ru-RU" dirty="0"/>
              <a:t> обязательство (безальтернативное)</a:t>
            </a:r>
          </a:p>
          <a:p>
            <a:r>
              <a:rPr lang="ru-RU" dirty="0"/>
              <a:t>Альтернативное обязательство ст. 308.1 ГК РФ, ст. 320 ГК РФ</a:t>
            </a:r>
          </a:p>
          <a:p>
            <a:r>
              <a:rPr lang="ru-RU" dirty="0"/>
              <a:t>Факультативное обязательство ст. 308.2 ГК РФ 320.1 ГК РФ</a:t>
            </a:r>
          </a:p>
        </p:txBody>
      </p:sp>
    </p:spTree>
    <p:extLst>
      <p:ext uri="{BB962C8B-B14F-4D97-AF65-F5344CB8AC3E}">
        <p14:creationId xmlns:p14="http://schemas.microsoft.com/office/powerpoint/2010/main" val="1668669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0D587E-9405-4BF7-BF7B-1AE90745F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Вопрос 4. Виды обязательств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09ABDD-F933-4238-9951-DBA31D0F0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3. По структуре содержания обязательства </a:t>
            </a:r>
          </a:p>
          <a:p>
            <a:pPr algn="just"/>
            <a:r>
              <a:rPr lang="ru-RU" dirty="0"/>
              <a:t>простые - у одной стороны только одно право, а у другой — только одна обязанность</a:t>
            </a:r>
          </a:p>
          <a:p>
            <a:pPr algn="just"/>
            <a:r>
              <a:rPr lang="ru-RU" dirty="0"/>
              <a:t>сложные - у каждой из сторон имеются как права, так и обязанности</a:t>
            </a:r>
          </a:p>
        </p:txBody>
      </p:sp>
    </p:spTree>
    <p:extLst>
      <p:ext uri="{BB962C8B-B14F-4D97-AF65-F5344CB8AC3E}">
        <p14:creationId xmlns:p14="http://schemas.microsoft.com/office/powerpoint/2010/main" val="756157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0D587E-9405-4BF7-BF7B-1AE90745F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Вопрос 4. Виды обязательств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09ABDD-F933-4238-9951-DBA31D0F0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4. По содержанию обязательства </a:t>
            </a:r>
          </a:p>
          <a:p>
            <a:pPr algn="just"/>
            <a:r>
              <a:rPr lang="ru-RU" dirty="0"/>
              <a:t>Положительные предполагают совершение действия</a:t>
            </a:r>
          </a:p>
          <a:p>
            <a:pPr algn="just"/>
            <a:r>
              <a:rPr lang="ru-RU" dirty="0"/>
              <a:t>Отрицательные предполагают воздержание от совершения действия</a:t>
            </a:r>
          </a:p>
        </p:txBody>
      </p:sp>
    </p:spTree>
    <p:extLst>
      <p:ext uri="{BB962C8B-B14F-4D97-AF65-F5344CB8AC3E}">
        <p14:creationId xmlns:p14="http://schemas.microsoft.com/office/powerpoint/2010/main" val="4137767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0D587E-9405-4BF7-BF7B-1AE90745F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Вопрос 4. Виды обязательств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09ABDD-F933-4238-9951-DBA31D0F0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5. Обязательства, основанные на рисковых договорах </a:t>
            </a:r>
          </a:p>
          <a:p>
            <a:pPr algn="just"/>
            <a:r>
              <a:rPr lang="ru-RU" dirty="0" err="1"/>
              <a:t>Алеаторные</a:t>
            </a:r>
            <a:r>
              <a:rPr lang="ru-RU" dirty="0"/>
              <a:t> (ст. 929, 934, 1062 ГК РФ)</a:t>
            </a:r>
          </a:p>
        </p:txBody>
      </p:sp>
    </p:spTree>
    <p:extLst>
      <p:ext uri="{BB962C8B-B14F-4D97-AF65-F5344CB8AC3E}">
        <p14:creationId xmlns:p14="http://schemas.microsoft.com/office/powerpoint/2010/main" val="23002358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0D587E-9405-4BF7-BF7B-1AE90745F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Вопрос 4. Виды обязательств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09ABDD-F933-4238-9951-DBA31D0F0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6. Основные и дополнительные (акцессорные) обязательства</a:t>
            </a:r>
          </a:p>
          <a:p>
            <a:pPr algn="just"/>
            <a:r>
              <a:rPr lang="ru-RU" dirty="0"/>
              <a:t>Дополнительные обязательства обеспечивают исполнение основных (например, обязательства поручительства обеспечивают своевременный возврат банковского кредита)</a:t>
            </a:r>
          </a:p>
        </p:txBody>
      </p:sp>
    </p:spTree>
    <p:extLst>
      <p:ext uri="{BB962C8B-B14F-4D97-AF65-F5344CB8AC3E}">
        <p14:creationId xmlns:p14="http://schemas.microsoft.com/office/powerpoint/2010/main" val="36700148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F8F983-0D6A-4884-8094-2CAC42386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6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6A67BD-D808-428E-B714-134524C27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Исполнение обязательства - это осуществление сторонами обязательства правомерных волевых действий, составляющих предмет обязательства и определенных его содержанием, либо воздержание от совершения определенных действий (п. 1 ст. 408 ГК РФ).</a:t>
            </a:r>
          </a:p>
        </p:txBody>
      </p:sp>
    </p:spTree>
    <p:extLst>
      <p:ext uri="{BB962C8B-B14F-4D97-AF65-F5344CB8AC3E}">
        <p14:creationId xmlns:p14="http://schemas.microsoft.com/office/powerpoint/2010/main" val="19974467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7E8A85-B214-4330-BD15-D2B844A04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принципы исполнения обязательств: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B28848-849A-468F-825E-9F771AA6A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а) принцип надлежащего исполнения;</a:t>
            </a:r>
          </a:p>
          <a:p>
            <a:r>
              <a:rPr lang="ru-RU" dirty="0"/>
              <a:t>б) принцип реального исполнения;</a:t>
            </a:r>
          </a:p>
          <a:p>
            <a:r>
              <a:rPr lang="ru-RU" dirty="0"/>
              <a:t>в) принцип недопустимости одностороннего отказа от исполнения обязательства;</a:t>
            </a:r>
          </a:p>
          <a:p>
            <a:r>
              <a:rPr lang="ru-RU" dirty="0"/>
              <a:t>г) принцип добросовестного исполнения обязательства.</a:t>
            </a:r>
          </a:p>
        </p:txBody>
      </p:sp>
    </p:spTree>
    <p:extLst>
      <p:ext uri="{BB962C8B-B14F-4D97-AF65-F5344CB8AC3E}">
        <p14:creationId xmlns:p14="http://schemas.microsoft.com/office/powerpoint/2010/main" val="1072985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570BCB-3BB6-453C-BABB-96E2B2304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Место исполнения обязательства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4AD71F-83ED-4993-8597-F09023700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— это место, в котором должник обязан исполнить, а кредитор обязан принять действия, составляющие предмет исполнения обязательства (ст. 316 ГК РФ).</a:t>
            </a:r>
          </a:p>
        </p:txBody>
      </p:sp>
    </p:spTree>
    <p:extLst>
      <p:ext uri="{BB962C8B-B14F-4D97-AF65-F5344CB8AC3E}">
        <p14:creationId xmlns:p14="http://schemas.microsoft.com/office/powerpoint/2010/main" val="18098150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E99383-B544-4F5A-87C5-C283DB6E8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Срок исполнения обязательства (ст. 314 ГК РФ)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B532CC-748F-42BE-821B-A6EBB7847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- это день его исполнения или период времени, в течение которого должнику надлежит совершить действия, составляющие предмет обязательства, а кредитору — принять исполнение.</a:t>
            </a:r>
          </a:p>
        </p:txBody>
      </p:sp>
    </p:spTree>
    <p:extLst>
      <p:ext uri="{BB962C8B-B14F-4D97-AF65-F5344CB8AC3E}">
        <p14:creationId xmlns:p14="http://schemas.microsoft.com/office/powerpoint/2010/main" val="15596164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AE0C49-7D1F-4AD8-935E-4DB704C65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781" y="488514"/>
            <a:ext cx="11536471" cy="1530083"/>
          </a:xfrm>
        </p:spPr>
        <p:txBody>
          <a:bodyPr>
            <a:noAutofit/>
          </a:bodyPr>
          <a:lstStyle/>
          <a:p>
            <a:pPr algn="ctr"/>
            <a:r>
              <a:rPr lang="ru-RU" sz="4800" dirty="0"/>
              <a:t>Вопрос 7. Ответственность за неисполнение обязательств </a:t>
            </a:r>
            <a:br>
              <a:rPr lang="ru-RU" sz="4800" dirty="0"/>
            </a:br>
            <a:endParaRPr lang="ru-RU" sz="4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F6E0F2-4A7E-42F0-BEBA-C6CA2222E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/>
              <a:t>Гражданско-правовая ответственность — это </a:t>
            </a:r>
            <a:r>
              <a:rPr lang="ru-RU" sz="3200" u="sng" dirty="0"/>
              <a:t>лишение</a:t>
            </a:r>
            <a:r>
              <a:rPr lang="ru-RU" sz="3200" dirty="0"/>
              <a:t> </a:t>
            </a:r>
            <a:r>
              <a:rPr lang="ru-RU" sz="3200" b="1" dirty="0">
                <a:solidFill>
                  <a:schemeClr val="accent4">
                    <a:lumMod val="50000"/>
                  </a:schemeClr>
                </a:solidFill>
              </a:rPr>
              <a:t>неисправного должника </a:t>
            </a:r>
            <a:r>
              <a:rPr lang="ru-RU" sz="3200" dirty="0"/>
              <a:t>(правонарушителя) </a:t>
            </a:r>
            <a:r>
              <a:rPr lang="ru-RU" sz="3200" u="sng" dirty="0"/>
              <a:t>права</a:t>
            </a:r>
            <a:r>
              <a:rPr lang="ru-RU" sz="3200" dirty="0"/>
              <a:t> либо </a:t>
            </a:r>
            <a:r>
              <a:rPr lang="ru-RU" sz="3200" u="sng" dirty="0"/>
              <a:t>возложение </a:t>
            </a:r>
            <a:r>
              <a:rPr lang="ru-RU" sz="3200" dirty="0"/>
              <a:t>на него некомпенсируемой </a:t>
            </a:r>
            <a:r>
              <a:rPr lang="ru-RU" sz="3200" u="sng" dirty="0"/>
              <a:t>обязанности</a:t>
            </a:r>
            <a:r>
              <a:rPr lang="ru-RU" sz="3200" dirty="0"/>
              <a:t> за его виновное противоправное поведение.</a:t>
            </a:r>
          </a:p>
        </p:txBody>
      </p:sp>
    </p:spTree>
    <p:extLst>
      <p:ext uri="{BB962C8B-B14F-4D97-AF65-F5344CB8AC3E}">
        <p14:creationId xmlns:p14="http://schemas.microsoft.com/office/powerpoint/2010/main" val="3896190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381E55-F1BD-49B4-8A1F-C51479869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1.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1A34C0-A4C6-41AF-AF90-26E6920E3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ru-RU" dirty="0"/>
              <a:t>Общая характеристика обязательственного права. Система обязательств</a:t>
            </a:r>
          </a:p>
        </p:txBody>
      </p:sp>
    </p:spTree>
    <p:extLst>
      <p:ext uri="{BB962C8B-B14F-4D97-AF65-F5344CB8AC3E}">
        <p14:creationId xmlns:p14="http://schemas.microsoft.com/office/powerpoint/2010/main" val="37053618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4EBEB1-CDCA-40B8-94E4-1F66FD2BC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Основания ответственности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8B26BC-4258-4DA5-9875-4E1829A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937" y="2505205"/>
            <a:ext cx="10777895" cy="3676139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ru-RU" dirty="0"/>
              <a:t>противоправность поведения неисправного должника (причинителя), </a:t>
            </a:r>
          </a:p>
          <a:p>
            <a:pPr marL="514350" indent="-514350">
              <a:buAutoNum type="arabicPeriod"/>
            </a:pPr>
            <a:r>
              <a:rPr lang="ru-RU" dirty="0"/>
              <a:t>Убытки, </a:t>
            </a:r>
          </a:p>
          <a:p>
            <a:pPr marL="514350" indent="-514350">
              <a:buAutoNum type="arabicPeriod"/>
            </a:pPr>
            <a:r>
              <a:rPr lang="ru-RU" dirty="0"/>
              <a:t>Причинно-следственная связь между первым и вторым,</a:t>
            </a:r>
          </a:p>
          <a:p>
            <a:pPr marL="514350" indent="-514350">
              <a:buAutoNum type="arabicPeriod"/>
            </a:pPr>
            <a:r>
              <a:rPr lang="ru-RU" dirty="0"/>
              <a:t> вина.</a:t>
            </a:r>
          </a:p>
        </p:txBody>
      </p:sp>
    </p:spTree>
    <p:extLst>
      <p:ext uri="{BB962C8B-B14F-4D97-AF65-F5344CB8AC3E}">
        <p14:creationId xmlns:p14="http://schemas.microsoft.com/office/powerpoint/2010/main" val="24273322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615451-E0C1-40E7-BBF0-2DEE27D85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Убытки (ст. 15 ГК РФ)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FF6C62-BD15-4A7A-8A3B-A362C1DC8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b="1" dirty="0"/>
              <a:t>реальный ущерб </a:t>
            </a:r>
            <a:r>
              <a:rPr lang="ru-RU" dirty="0"/>
              <a:t>в имуществе (расходы, которые лицо, чье право нарушено, произвело или должно будет произвести для восстановления нарушенного права, утрата или повреждение его имущества), а также </a:t>
            </a:r>
            <a:r>
              <a:rPr lang="ru-RU" b="1" dirty="0"/>
              <a:t>упущенная выгода </a:t>
            </a:r>
            <a:r>
              <a:rPr lang="ru-RU" dirty="0"/>
              <a:t>(неполученные доходы, которые это лицо получило бы при обычных условиях гражданского оборота, если бы его право не было нарушено).</a:t>
            </a:r>
          </a:p>
        </p:txBody>
      </p:sp>
    </p:spTree>
    <p:extLst>
      <p:ext uri="{BB962C8B-B14F-4D97-AF65-F5344CB8AC3E}">
        <p14:creationId xmlns:p14="http://schemas.microsoft.com/office/powerpoint/2010/main" val="39033199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3E2EC9-3696-4B8D-9927-7E16C325E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П. 1 ст. 401 ГК РФ – обстоятельство, исключающее ответственность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CCBD45-012E-4014-9815-3E0E52A1B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Лицо признается невиновным, если при той степени заботливости и осмотрительности, какая от него требовалась по характеру обязательства и условиям оборота, оно приняло все меры для надлежащего исполнения обязательства.</a:t>
            </a:r>
          </a:p>
        </p:txBody>
      </p:sp>
    </p:spTree>
    <p:extLst>
      <p:ext uri="{BB962C8B-B14F-4D97-AF65-F5344CB8AC3E}">
        <p14:creationId xmlns:p14="http://schemas.microsoft.com/office/powerpoint/2010/main" val="38065080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3FAA6F-FD58-44D8-B3E1-C7B251C35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Формы ответственности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4F63ED-195E-4F75-8C54-001AAD538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такие способы защиты, как возмещение убытков, взыскание неустойки, а также уплата процентов за неисполнение денежного обязательства (глава 25 ГК РФ).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9798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B1CD29-8663-4030-BE9D-185498967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Вопрос 8. Прекращение обязательства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549892-AE43-4707-8958-004A0A6A5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прекращение связи между его субъектами (кредитором и должником), в силу чего отпадают права и обязанности, составляющие содержание данного правоотношения. Возможно полностью или в части. </a:t>
            </a:r>
          </a:p>
        </p:txBody>
      </p:sp>
    </p:spTree>
    <p:extLst>
      <p:ext uri="{BB962C8B-B14F-4D97-AF65-F5344CB8AC3E}">
        <p14:creationId xmlns:p14="http://schemas.microsoft.com/office/powerpoint/2010/main" val="41109481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457169-6DC5-46CB-A75B-3EC29E072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способы прекращения обязательств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C882AE-63F0-4767-B990-F376F6510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573" y="2367419"/>
            <a:ext cx="11761939" cy="381392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/>
              <a:t>— надлежащее исполнение;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/>
              <a:t>— отступное;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/>
              <a:t>— зачет;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/>
              <a:t>— совпадение должника и кредитора в одном лице;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/>
              <a:t>— новация исполнение, зачет, соглашение сторон о замене одного обязательства другим;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/>
              <a:t> — прощение долга;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/>
              <a:t>— невозможность исполнения;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/>
              <a:t>— принятие специального акта органа государственной власти или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/>
              <a:t>органа местного самоуправления;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/>
              <a:t>— смерть гражданина, участвовавшего в обязательстве личного характера;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/>
              <a:t>— ликвидация юридического лица.</a:t>
            </a:r>
          </a:p>
        </p:txBody>
      </p:sp>
    </p:spTree>
    <p:extLst>
      <p:ext uri="{BB962C8B-B14F-4D97-AF65-F5344CB8AC3E}">
        <p14:creationId xmlns:p14="http://schemas.microsoft.com/office/powerpoint/2010/main" val="2074947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04CFDD-C5B2-4AD6-8F87-2FD623E95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обязательственное право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13401C-5E20-49F0-856E-F774F66E7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937" y="2292263"/>
            <a:ext cx="11448789" cy="4565737"/>
          </a:xfrm>
        </p:spPr>
        <p:txBody>
          <a:bodyPr>
            <a:normAutofit/>
          </a:bodyPr>
          <a:lstStyle/>
          <a:p>
            <a:r>
              <a:rPr lang="ru-RU" dirty="0"/>
              <a:t>Подотрасль гражданского права </a:t>
            </a:r>
          </a:p>
          <a:p>
            <a:r>
              <a:rPr lang="ru-RU" dirty="0"/>
              <a:t>Предмет обязательственного права – частноправовые имущественные отношения</a:t>
            </a:r>
          </a:p>
          <a:p>
            <a:r>
              <a:rPr lang="ru-RU" dirty="0"/>
              <a:t>Интерес управомоченного лица (кредитора) удовлетворяется в обязательственных правоотношениях посредством действий (бездействия) другого лица (должника)</a:t>
            </a:r>
          </a:p>
          <a:p>
            <a:r>
              <a:rPr lang="ru-RU" dirty="0"/>
              <a:t>Обязательственные правоотношения являются </a:t>
            </a:r>
            <a:r>
              <a:rPr lang="ru-RU" b="1" dirty="0"/>
              <a:t>относительными</a:t>
            </a:r>
            <a:r>
              <a:rPr lang="ru-RU" dirty="0"/>
              <a:t>, в них изначально известен не только управомоченный субъект (кредитор), но и обязанный (должник).</a:t>
            </a:r>
          </a:p>
        </p:txBody>
      </p:sp>
    </p:spTree>
    <p:extLst>
      <p:ext uri="{BB962C8B-B14F-4D97-AF65-F5344CB8AC3E}">
        <p14:creationId xmlns:p14="http://schemas.microsoft.com/office/powerpoint/2010/main" val="2139144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9F0E7F-C9A7-487A-8CE8-C6701F248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обязательств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39C7BD-F754-45C6-B222-04DEDAA4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729" y="2430049"/>
            <a:ext cx="11649205" cy="375129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Общая часть обязательственного права определяет понятие, основания возникновения и виды обязательств, их стороны, исполнение и обеспечение исполнения обязательств, ответственность за их нарушение и основания прекращения; институт – общие положения о договоре (разд. III ст. 307—453 ГК РФ)</a:t>
            </a:r>
          </a:p>
          <a:p>
            <a:r>
              <a:rPr lang="ru-RU" dirty="0"/>
              <a:t>Особенная часть обязательственного права состоит из институтов, охватывающих нормы об отдельных однотипных разновидностях (группах) обязательств (разд. IV «Отдельные виды обязательств», ст. 454—1109 ГК РФ).</a:t>
            </a:r>
          </a:p>
        </p:txBody>
      </p:sp>
    </p:spTree>
    <p:extLst>
      <p:ext uri="{BB962C8B-B14F-4D97-AF65-F5344CB8AC3E}">
        <p14:creationId xmlns:p14="http://schemas.microsoft.com/office/powerpoint/2010/main" val="1686211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32B0FE-0027-43D3-A8E6-64D303A5D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51" y="317813"/>
            <a:ext cx="11878849" cy="1761507"/>
          </a:xfrm>
        </p:spPr>
        <p:txBody>
          <a:bodyPr>
            <a:noAutofit/>
          </a:bodyPr>
          <a:lstStyle/>
          <a:p>
            <a:r>
              <a:rPr lang="ru-RU" sz="4400" dirty="0"/>
              <a:t>Особенная часть обязательственного права  включает нормы об отдельных однотипных разновидностях обязательств: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84E7CE-7067-4547-998D-1BABDB689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260" y="2379945"/>
            <a:ext cx="11878848" cy="4359057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b="1" dirty="0"/>
              <a:t>обязательства по передаче имущества в собственность</a:t>
            </a:r>
            <a:r>
              <a:rPr lang="ru-RU" sz="1800" dirty="0"/>
              <a:t>, возникающие из договоров купли-­продажи (розничная купля-­продажа, купля­-продажа недвижимости, поставка, контрактация, снабжение энергоресурсами через присоединенную сеть), мены, дарения и ренты;</a:t>
            </a:r>
          </a:p>
          <a:p>
            <a:r>
              <a:rPr lang="ru-RU" sz="1800" dirty="0"/>
              <a:t>• </a:t>
            </a:r>
            <a:r>
              <a:rPr lang="ru-RU" sz="1800" b="1" dirty="0"/>
              <a:t>обязательства по передаче имущества в пользование, </a:t>
            </a:r>
            <a:r>
              <a:rPr lang="ru-RU" sz="1800" dirty="0"/>
              <a:t>возникающие из договоров аренды (имущественного найма), лизинга (финансовой аренды) и ссуды (безвозмездного пользования имуществом), а также из договора найма жилых помещений во всех его разновидностях;</a:t>
            </a:r>
          </a:p>
          <a:p>
            <a:r>
              <a:rPr lang="ru-RU" sz="1800" dirty="0"/>
              <a:t>• </a:t>
            </a:r>
            <a:r>
              <a:rPr lang="ru-RU" sz="1800" b="1" dirty="0"/>
              <a:t>обязательства по производству работ</a:t>
            </a:r>
            <a:r>
              <a:rPr lang="ru-RU" sz="1800" dirty="0"/>
              <a:t>, возникающие из договоров подряда и строительного подряда, а также подряда на выполнение проектных и изыскательских работ;</a:t>
            </a:r>
          </a:p>
          <a:p>
            <a:r>
              <a:rPr lang="ru-RU" sz="1800" dirty="0"/>
              <a:t>• </a:t>
            </a:r>
            <a:r>
              <a:rPr lang="ru-RU" sz="1800" b="1" dirty="0"/>
              <a:t>обязательства по использованию исключительных прав и </a:t>
            </a:r>
            <a:r>
              <a:rPr lang="ru-RU" sz="1800" b="1" dirty="0" err="1"/>
              <a:t>ноу­хау</a:t>
            </a:r>
            <a:r>
              <a:rPr lang="ru-RU" sz="1800" dirty="0"/>
              <a:t>, возникающие из договоров на выполнение </a:t>
            </a:r>
            <a:r>
              <a:rPr lang="ru-RU" sz="1800" dirty="0" err="1"/>
              <a:t>научно­исследовательских</a:t>
            </a:r>
            <a:r>
              <a:rPr lang="ru-RU" sz="1800" dirty="0"/>
              <a:t>, опытно-конструкторских и технологических работ, а также обязательства, возникающие на основе лицензионных договоров об использовании изобретений и других объектов промышленной собственности, договоров о передаче </a:t>
            </a:r>
            <a:r>
              <a:rPr lang="ru-RU" sz="1800" dirty="0" err="1"/>
              <a:t>ноу­хау</a:t>
            </a:r>
            <a:r>
              <a:rPr lang="ru-RU" sz="1800" dirty="0"/>
              <a:t>, авторских договоров и договоров коммерческой концессии (франчайзинга);</a:t>
            </a:r>
          </a:p>
        </p:txBody>
      </p:sp>
    </p:spTree>
    <p:extLst>
      <p:ext uri="{BB962C8B-B14F-4D97-AF65-F5344CB8AC3E}">
        <p14:creationId xmlns:p14="http://schemas.microsoft.com/office/powerpoint/2010/main" val="1378767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767D76-3527-4CE2-AFDA-4D1E4DDE6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12" y="162839"/>
            <a:ext cx="11912252" cy="1855760"/>
          </a:xfrm>
        </p:spPr>
        <p:txBody>
          <a:bodyPr>
            <a:noAutofit/>
          </a:bodyPr>
          <a:lstStyle/>
          <a:p>
            <a:r>
              <a:rPr lang="ru-RU" sz="4400" dirty="0"/>
              <a:t>Особенная часть обязательственного права  включает нормы об отдельных однотипных разновидностях обязательств: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ED67C9-7210-4D67-9187-122AD093E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625" y="2530257"/>
            <a:ext cx="11661731" cy="4164903"/>
          </a:xfrm>
        </p:spPr>
        <p:txBody>
          <a:bodyPr>
            <a:noAutofit/>
          </a:bodyPr>
          <a:lstStyle/>
          <a:p>
            <a:r>
              <a:rPr lang="ru-RU" sz="1800" dirty="0"/>
              <a:t>• </a:t>
            </a:r>
            <a:r>
              <a:rPr lang="ru-RU" sz="1800" b="1" dirty="0"/>
              <a:t>обязательства по оказанию услуг,</a:t>
            </a:r>
            <a:r>
              <a:rPr lang="ru-RU" sz="1800" dirty="0"/>
              <a:t> возникающие из договоров возмездного оказания консультационных, информационных, обучающих и иных специальных услуг, договоров перевозки и транспортной экспедиции, хранения, оказания юридических услуг (договоров поручения, комиссии и агентского) и доверительного управления имуществом, а также договоров по оказанию различных финансовых услуг (договоров страхования, займа и кредита, финансирования под уступку денежного требования (факторинга), договоров по оказанию банковских услуг по принятию вклада, открытию и ведению банковских счетов и осуществлению безналичных расчетов);</a:t>
            </a:r>
          </a:p>
          <a:p>
            <a:r>
              <a:rPr lang="ru-RU" sz="1800" b="1" dirty="0"/>
              <a:t>• обязательства из многосторонних сделок</a:t>
            </a:r>
            <a:r>
              <a:rPr lang="ru-RU" sz="1800" dirty="0"/>
              <a:t>, возникающие на основе договоров простого товарищества (совместной деятельности) и учредительного договора о создании юридического лица;</a:t>
            </a:r>
          </a:p>
          <a:p>
            <a:r>
              <a:rPr lang="ru-RU" sz="1800" dirty="0"/>
              <a:t>• </a:t>
            </a:r>
            <a:r>
              <a:rPr lang="ru-RU" sz="1800" b="1" dirty="0"/>
              <a:t>внедоговорные (правоохранительные) обязательства, </a:t>
            </a:r>
            <a:r>
              <a:rPr lang="ru-RU" sz="1800" dirty="0"/>
              <a:t>возникающие в связи с причинением вреда или с неосновательным обогащением.</a:t>
            </a:r>
          </a:p>
          <a:p>
            <a:r>
              <a:rPr lang="ru-RU" sz="1800" dirty="0"/>
              <a:t>– обязательства из односторонних действий, возникающие в результате совершения действий в чужом интересе без поручения, публичного обещания награды и публичного конкурса;</a:t>
            </a:r>
          </a:p>
        </p:txBody>
      </p:sp>
    </p:spTree>
    <p:extLst>
      <p:ext uri="{BB962C8B-B14F-4D97-AF65-F5344CB8AC3E}">
        <p14:creationId xmlns:p14="http://schemas.microsoft.com/office/powerpoint/2010/main" val="305065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0AAB3C-B3EA-4F4E-AF49-F06D10D93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2.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ADF768-133E-4FD1-83DD-5D4A1377C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Понятие, объект, предмет и основания возникновения обязательств</a:t>
            </a:r>
          </a:p>
        </p:txBody>
      </p:sp>
    </p:spTree>
    <p:extLst>
      <p:ext uri="{BB962C8B-B14F-4D97-AF65-F5344CB8AC3E}">
        <p14:creationId xmlns:p14="http://schemas.microsoft.com/office/powerpoint/2010/main" val="3087263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32D84F-65BE-4FDE-995F-95351A383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обязательство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A51B86-48E5-431C-AC2A-D4B4A2E34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ru-RU" b="1" dirty="0"/>
              <a:t>гражданское правоотношение</a:t>
            </a:r>
            <a:r>
              <a:rPr lang="ru-RU" dirty="0"/>
              <a:t>, в силу 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которого одно лицо (должник) </a:t>
            </a:r>
            <a:r>
              <a:rPr lang="ru-RU" dirty="0"/>
              <a:t>обязано совершить </a:t>
            </a:r>
            <a:r>
              <a:rPr lang="ru-RU" b="1" dirty="0"/>
              <a:t>в пользу 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другого лица (кредитора) </a:t>
            </a:r>
            <a:r>
              <a:rPr lang="ru-RU" dirty="0">
                <a:solidFill>
                  <a:srgbClr val="00B050"/>
                </a:solidFill>
              </a:rPr>
              <a:t>определенное действие </a:t>
            </a:r>
            <a:r>
              <a:rPr lang="ru-RU" dirty="0"/>
              <a:t>(передать имущество, выполнить работу, уплатить деньги, и т.п.), либо </a:t>
            </a:r>
            <a:r>
              <a:rPr lang="ru-RU" dirty="0">
                <a:solidFill>
                  <a:srgbClr val="00B050"/>
                </a:solidFill>
              </a:rPr>
              <a:t>воздержаться от определенного действия</a:t>
            </a:r>
            <a:r>
              <a:rPr lang="ru-RU" dirty="0"/>
              <a:t>, а </a:t>
            </a:r>
            <a:r>
              <a:rPr lang="ru-RU" u="sng" dirty="0"/>
              <a:t>кредитор имеет право требовать от должника исполнения его обязанности </a:t>
            </a:r>
            <a:r>
              <a:rPr lang="ru-RU" dirty="0"/>
              <a:t>(ст. 307 ГК).</a:t>
            </a:r>
          </a:p>
        </p:txBody>
      </p:sp>
    </p:spTree>
    <p:extLst>
      <p:ext uri="{BB962C8B-B14F-4D97-AF65-F5344CB8AC3E}">
        <p14:creationId xmlns:p14="http://schemas.microsoft.com/office/powerpoint/2010/main" val="3726516637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LightSeed_2SEEDS">
      <a:dk1>
        <a:srgbClr val="000000"/>
      </a:dk1>
      <a:lt1>
        <a:srgbClr val="FFFFFF"/>
      </a:lt1>
      <a:dk2>
        <a:srgbClr val="41242A"/>
      </a:dk2>
      <a:lt2>
        <a:srgbClr val="E2E8E4"/>
      </a:lt2>
      <a:accent1>
        <a:srgbClr val="BA7FA3"/>
      </a:accent1>
      <a:accent2>
        <a:srgbClr val="C392C4"/>
      </a:accent2>
      <a:accent3>
        <a:srgbClr val="C6969F"/>
      </a:accent3>
      <a:accent4>
        <a:srgbClr val="77AE8D"/>
      </a:accent4>
      <a:accent5>
        <a:srgbClr val="82ACA4"/>
      </a:accent5>
      <a:accent6>
        <a:srgbClr val="7AA9B7"/>
      </a:accent6>
      <a:hlink>
        <a:srgbClr val="558D6B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1631</Words>
  <Application>Microsoft Office PowerPoint</Application>
  <PresentationFormat>Широкоэкранный</PresentationFormat>
  <Paragraphs>121</Paragraphs>
  <Slides>35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0" baseType="lpstr">
      <vt:lpstr>Arial</vt:lpstr>
      <vt:lpstr>Franklin Gothic Demi Cond</vt:lpstr>
      <vt:lpstr>Franklin Gothic Medium</vt:lpstr>
      <vt:lpstr>Wingdings</vt:lpstr>
      <vt:lpstr>JuxtaposeVTI</vt:lpstr>
      <vt:lpstr>Обязательственное право</vt:lpstr>
      <vt:lpstr>План</vt:lpstr>
      <vt:lpstr>Вопрос 1.</vt:lpstr>
      <vt:lpstr>обязательственное право</vt:lpstr>
      <vt:lpstr>Система обязательств</vt:lpstr>
      <vt:lpstr>Особенная часть обязательственного права  включает нормы об отдельных однотипных разновидностях обязательств:</vt:lpstr>
      <vt:lpstr>Особенная часть обязательственного права  включает нормы об отдельных однотипных разновидностях обязательств:</vt:lpstr>
      <vt:lpstr>Вопрос 2.</vt:lpstr>
      <vt:lpstr>обязательство</vt:lpstr>
      <vt:lpstr>Объект обязательства </vt:lpstr>
      <vt:lpstr>Предмет обязательства</vt:lpstr>
      <vt:lpstr>Основания возникновения обязательств</vt:lpstr>
      <vt:lpstr>Вопрос 3. Стороны обязательств </vt:lpstr>
      <vt:lpstr>Множественность лиц в обязательствах</vt:lpstr>
      <vt:lpstr>Вопрос 4. Виды обязательств</vt:lpstr>
      <vt:lpstr>Долевые обязательства</vt:lpstr>
      <vt:lpstr>Солидарные обязательства (ст. 322 ГК РФ)</vt:lpstr>
      <vt:lpstr>Особенность солидарных обязательств с пассивной множественностью (ст. 325 ГК РФ)</vt:lpstr>
      <vt:lpstr>Субсидиарные обязательства</vt:lpstr>
      <vt:lpstr>Вопрос 4. Виды обязательств</vt:lpstr>
      <vt:lpstr>Вопрос 4. Виды обязательств</vt:lpstr>
      <vt:lpstr>Вопрос 4. Виды обязательств</vt:lpstr>
      <vt:lpstr>Вопрос 4. Виды обязательств</vt:lpstr>
      <vt:lpstr>Вопрос 4. Виды обязательств</vt:lpstr>
      <vt:lpstr>Вопрос 6</vt:lpstr>
      <vt:lpstr>принципы исполнения обязательств:</vt:lpstr>
      <vt:lpstr>Место исполнения обязательства</vt:lpstr>
      <vt:lpstr>Срок исполнения обязательства (ст. 314 ГК РФ)</vt:lpstr>
      <vt:lpstr>Вопрос 7. Ответственность за неисполнение обязательств  </vt:lpstr>
      <vt:lpstr>Основания ответственности</vt:lpstr>
      <vt:lpstr>Убытки (ст. 15 ГК РФ)</vt:lpstr>
      <vt:lpstr>П. 1 ст. 401 ГК РФ – обстоятельство, исключающее ответственность</vt:lpstr>
      <vt:lpstr>Формы ответственности</vt:lpstr>
      <vt:lpstr>Вопрос 8. Прекращение обязательства</vt:lpstr>
      <vt:lpstr>способы прекращения обязательств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Обязательственное право</dc:title>
  <dc:creator>Анастасия Цыганова</dc:creator>
  <cp:lastModifiedBy>Анастасия Цыганова</cp:lastModifiedBy>
  <cp:revision>1</cp:revision>
  <dcterms:created xsi:type="dcterms:W3CDTF">2022-04-18T17:17:38Z</dcterms:created>
  <dcterms:modified xsi:type="dcterms:W3CDTF">2022-04-19T06:15:15Z</dcterms:modified>
</cp:coreProperties>
</file>