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58" r:id="rId10"/>
    <p:sldId id="264" r:id="rId11"/>
    <p:sldId id="271" r:id="rId12"/>
    <p:sldId id="269" r:id="rId13"/>
    <p:sldId id="270" r:id="rId14"/>
    <p:sldId id="265" r:id="rId15"/>
    <p:sldId id="273" r:id="rId16"/>
    <p:sldId id="267" r:id="rId17"/>
    <p:sldId id="268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85269-C6A2-47E1-A5D0-B26286A279C8}" v="3" dt="2022-04-19T17:54:34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астасия Цыганова" userId="d852e87165199a86" providerId="LiveId" clId="{2DA85269-C6A2-47E1-A5D0-B26286A279C8}"/>
    <pc:docChg chg="undo custSel addSld delSld modSld sldOrd">
      <pc:chgData name="Анастасия Цыганова" userId="d852e87165199a86" providerId="LiveId" clId="{2DA85269-C6A2-47E1-A5D0-B26286A279C8}" dt="2022-04-19T19:03:53.314" v="842" actId="20577"/>
      <pc:docMkLst>
        <pc:docMk/>
      </pc:docMkLst>
      <pc:sldChg chg="modSp mod">
        <pc:chgData name="Анастасия Цыганова" userId="d852e87165199a86" providerId="LiveId" clId="{2DA85269-C6A2-47E1-A5D0-B26286A279C8}" dt="2022-04-19T18:53:27.752" v="617" actId="20577"/>
        <pc:sldMkLst>
          <pc:docMk/>
          <pc:sldMk cId="4109048828" sldId="257"/>
        </pc:sldMkLst>
        <pc:spChg chg="mod">
          <ac:chgData name="Анастасия Цыганова" userId="d852e87165199a86" providerId="LiveId" clId="{2DA85269-C6A2-47E1-A5D0-B26286A279C8}" dt="2022-04-19T18:53:27.752" v="617" actId="20577"/>
          <ac:spMkLst>
            <pc:docMk/>
            <pc:sldMk cId="4109048828" sldId="257"/>
            <ac:spMk id="3" creationId="{9D2A2C7B-C50C-43B4-BB78-305857E3E542}"/>
          </ac:spMkLst>
        </pc:spChg>
      </pc:sldChg>
      <pc:sldChg chg="ord">
        <pc:chgData name="Анастасия Цыганова" userId="d852e87165199a86" providerId="LiveId" clId="{2DA85269-C6A2-47E1-A5D0-B26286A279C8}" dt="2022-04-19T17:48:31.696" v="2"/>
        <pc:sldMkLst>
          <pc:docMk/>
          <pc:sldMk cId="316196558" sldId="258"/>
        </pc:sldMkLst>
      </pc:sldChg>
      <pc:sldChg chg="modSp mod">
        <pc:chgData name="Анастасия Цыганова" userId="d852e87165199a86" providerId="LiveId" clId="{2DA85269-C6A2-47E1-A5D0-B26286A279C8}" dt="2022-04-19T18:11:29.486" v="165" actId="20577"/>
        <pc:sldMkLst>
          <pc:docMk/>
          <pc:sldMk cId="2970995985" sldId="260"/>
        </pc:sldMkLst>
        <pc:spChg chg="mod">
          <ac:chgData name="Анастасия Цыганова" userId="d852e87165199a86" providerId="LiveId" clId="{2DA85269-C6A2-47E1-A5D0-B26286A279C8}" dt="2022-04-19T18:11:29.486" v="165" actId="20577"/>
          <ac:spMkLst>
            <pc:docMk/>
            <pc:sldMk cId="2970995985" sldId="260"/>
            <ac:spMk id="3" creationId="{71D4B5D6-AFB8-444F-9B77-A0711E46C962}"/>
          </ac:spMkLst>
        </pc:spChg>
      </pc:sldChg>
      <pc:sldChg chg="addSp modSp new mod setBg">
        <pc:chgData name="Анастасия Цыганова" userId="d852e87165199a86" providerId="LiveId" clId="{2DA85269-C6A2-47E1-A5D0-B26286A279C8}" dt="2022-04-19T17:55:54.096" v="71" actId="255"/>
        <pc:sldMkLst>
          <pc:docMk/>
          <pc:sldMk cId="2064808266" sldId="264"/>
        </pc:sldMkLst>
        <pc:spChg chg="mod">
          <ac:chgData name="Анастасия Цыганова" userId="d852e87165199a86" providerId="LiveId" clId="{2DA85269-C6A2-47E1-A5D0-B26286A279C8}" dt="2022-04-19T17:55:40.242" v="68" actId="14100"/>
          <ac:spMkLst>
            <pc:docMk/>
            <pc:sldMk cId="2064808266" sldId="264"/>
            <ac:spMk id="2" creationId="{B8BD6C59-B053-4315-9923-EA426A73C7C3}"/>
          </ac:spMkLst>
        </pc:spChg>
        <pc:spChg chg="mod">
          <ac:chgData name="Анастасия Цыганова" userId="d852e87165199a86" providerId="LiveId" clId="{2DA85269-C6A2-47E1-A5D0-B26286A279C8}" dt="2022-04-19T17:55:54.096" v="71" actId="255"/>
          <ac:spMkLst>
            <pc:docMk/>
            <pc:sldMk cId="2064808266" sldId="264"/>
            <ac:spMk id="3" creationId="{BC5CFA69-071F-463A-9476-DDFEB8A7BD2A}"/>
          </ac:spMkLst>
        </pc:spChg>
        <pc:spChg chg="add">
          <ac:chgData name="Анастасия Цыганова" userId="d852e87165199a86" providerId="LiveId" clId="{2DA85269-C6A2-47E1-A5D0-B26286A279C8}" dt="2022-04-19T17:54:37.196" v="66" actId="26606"/>
          <ac:spMkLst>
            <pc:docMk/>
            <pc:sldMk cId="2064808266" sldId="264"/>
            <ac:spMk id="71" creationId="{32768DCD-B824-413A-B330-8D57ADB3724C}"/>
          </ac:spMkLst>
        </pc:spChg>
        <pc:spChg chg="add">
          <ac:chgData name="Анастасия Цыганова" userId="d852e87165199a86" providerId="LiveId" clId="{2DA85269-C6A2-47E1-A5D0-B26286A279C8}" dt="2022-04-19T17:54:37.196" v="66" actId="26606"/>
          <ac:spMkLst>
            <pc:docMk/>
            <pc:sldMk cId="2064808266" sldId="264"/>
            <ac:spMk id="73" creationId="{19F9CD66-32FC-448F-B4C5-67D17508A226}"/>
          </ac:spMkLst>
        </pc:spChg>
        <pc:picChg chg="add mod">
          <ac:chgData name="Анастасия Цыганова" userId="d852e87165199a86" providerId="LiveId" clId="{2DA85269-C6A2-47E1-A5D0-B26286A279C8}" dt="2022-04-19T17:54:37.196" v="66" actId="26606"/>
          <ac:picMkLst>
            <pc:docMk/>
            <pc:sldMk cId="2064808266" sldId="264"/>
            <ac:picMk id="1026" creationId="{E08C9A7B-B79B-4198-BC8E-470B980FC944}"/>
          </ac:picMkLst>
        </pc:picChg>
      </pc:sldChg>
      <pc:sldChg chg="modSp new mod">
        <pc:chgData name="Анастасия Цыганова" userId="d852e87165199a86" providerId="LiveId" clId="{2DA85269-C6A2-47E1-A5D0-B26286A279C8}" dt="2022-04-19T18:22:23.158" v="253"/>
        <pc:sldMkLst>
          <pc:docMk/>
          <pc:sldMk cId="3147878099" sldId="265"/>
        </pc:sldMkLst>
        <pc:spChg chg="mod">
          <ac:chgData name="Анастасия Цыганова" userId="d852e87165199a86" providerId="LiveId" clId="{2DA85269-C6A2-47E1-A5D0-B26286A279C8}" dt="2022-04-19T18:21:31.439" v="217" actId="20577"/>
          <ac:spMkLst>
            <pc:docMk/>
            <pc:sldMk cId="3147878099" sldId="265"/>
            <ac:spMk id="2" creationId="{96FF49A8-445E-42BA-9AB5-C86B03428DF6}"/>
          </ac:spMkLst>
        </pc:spChg>
        <pc:spChg chg="mod">
          <ac:chgData name="Анастасия Цыганова" userId="d852e87165199a86" providerId="LiveId" clId="{2DA85269-C6A2-47E1-A5D0-B26286A279C8}" dt="2022-04-19T18:22:23.158" v="253"/>
          <ac:spMkLst>
            <pc:docMk/>
            <pc:sldMk cId="3147878099" sldId="265"/>
            <ac:spMk id="3" creationId="{16D73669-7F1B-497C-884F-9B6A35C818E8}"/>
          </ac:spMkLst>
        </pc:spChg>
      </pc:sldChg>
      <pc:sldChg chg="modSp new mod">
        <pc:chgData name="Анастасия Цыганова" userId="d852e87165199a86" providerId="LiveId" clId="{2DA85269-C6A2-47E1-A5D0-B26286A279C8}" dt="2022-04-19T18:15:51.455" v="186" actId="20577"/>
        <pc:sldMkLst>
          <pc:docMk/>
          <pc:sldMk cId="854561445" sldId="266"/>
        </pc:sldMkLst>
        <pc:spChg chg="mod">
          <ac:chgData name="Анастасия Цыганова" userId="d852e87165199a86" providerId="LiveId" clId="{2DA85269-C6A2-47E1-A5D0-B26286A279C8}" dt="2022-04-19T18:15:00.268" v="169" actId="20577"/>
          <ac:spMkLst>
            <pc:docMk/>
            <pc:sldMk cId="854561445" sldId="266"/>
            <ac:spMk id="2" creationId="{8893C595-0AAE-4487-8B8E-FB84940E4A39}"/>
          </ac:spMkLst>
        </pc:spChg>
        <pc:spChg chg="mod">
          <ac:chgData name="Анастасия Цыганова" userId="d852e87165199a86" providerId="LiveId" clId="{2DA85269-C6A2-47E1-A5D0-B26286A279C8}" dt="2022-04-19T18:15:51.455" v="186" actId="20577"/>
          <ac:spMkLst>
            <pc:docMk/>
            <pc:sldMk cId="854561445" sldId="266"/>
            <ac:spMk id="3" creationId="{4E9B75A4-A000-4579-8BAA-A4B910B894B2}"/>
          </ac:spMkLst>
        </pc:spChg>
      </pc:sldChg>
      <pc:sldChg chg="modSp new mod">
        <pc:chgData name="Анастасия Цыганова" userId="d852e87165199a86" providerId="LiveId" clId="{2DA85269-C6A2-47E1-A5D0-B26286A279C8}" dt="2022-04-19T18:43:54.924" v="550" actId="20577"/>
        <pc:sldMkLst>
          <pc:docMk/>
          <pc:sldMk cId="1822439075" sldId="267"/>
        </pc:sldMkLst>
        <pc:spChg chg="mod">
          <ac:chgData name="Анастасия Цыганова" userId="d852e87165199a86" providerId="LiveId" clId="{2DA85269-C6A2-47E1-A5D0-B26286A279C8}" dt="2022-04-19T18:22:42.471" v="273" actId="20577"/>
          <ac:spMkLst>
            <pc:docMk/>
            <pc:sldMk cId="1822439075" sldId="267"/>
            <ac:spMk id="2" creationId="{73D12B46-35F4-458D-A1B2-1231CB37B757}"/>
          </ac:spMkLst>
        </pc:spChg>
        <pc:spChg chg="mod">
          <ac:chgData name="Анастасия Цыганова" userId="d852e87165199a86" providerId="LiveId" clId="{2DA85269-C6A2-47E1-A5D0-B26286A279C8}" dt="2022-04-19T18:43:54.924" v="550" actId="20577"/>
          <ac:spMkLst>
            <pc:docMk/>
            <pc:sldMk cId="1822439075" sldId="267"/>
            <ac:spMk id="3" creationId="{CE42BD56-23C2-4801-B661-00589FBC3410}"/>
          </ac:spMkLst>
        </pc:spChg>
      </pc:sldChg>
      <pc:sldChg chg="modSp new mod">
        <pc:chgData name="Анастасия Цыганова" userId="d852e87165199a86" providerId="LiveId" clId="{2DA85269-C6A2-47E1-A5D0-B26286A279C8}" dt="2022-04-19T18:24:25.301" v="327" actId="122"/>
        <pc:sldMkLst>
          <pc:docMk/>
          <pc:sldMk cId="2994328614" sldId="268"/>
        </pc:sldMkLst>
        <pc:spChg chg="mod">
          <ac:chgData name="Анастасия Цыганова" userId="d852e87165199a86" providerId="LiveId" clId="{2DA85269-C6A2-47E1-A5D0-B26286A279C8}" dt="2022-04-19T18:24:19.845" v="325" actId="20577"/>
          <ac:spMkLst>
            <pc:docMk/>
            <pc:sldMk cId="2994328614" sldId="268"/>
            <ac:spMk id="2" creationId="{0F42B2E3-13C6-4553-99C2-90EE1F6D3FBE}"/>
          </ac:spMkLst>
        </pc:spChg>
        <pc:spChg chg="mod">
          <ac:chgData name="Анастасия Цыганова" userId="d852e87165199a86" providerId="LiveId" clId="{2DA85269-C6A2-47E1-A5D0-B26286A279C8}" dt="2022-04-19T18:24:25.301" v="327" actId="122"/>
          <ac:spMkLst>
            <pc:docMk/>
            <pc:sldMk cId="2994328614" sldId="268"/>
            <ac:spMk id="3" creationId="{53C3A988-DA6A-4DA6-A33B-6ECAE94A5DDA}"/>
          </ac:spMkLst>
        </pc:spChg>
      </pc:sldChg>
      <pc:sldChg chg="modSp new mod ord">
        <pc:chgData name="Анастасия Цыганова" userId="d852e87165199a86" providerId="LiveId" clId="{2DA85269-C6A2-47E1-A5D0-B26286A279C8}" dt="2022-04-19T18:43:39.585" v="536"/>
        <pc:sldMkLst>
          <pc:docMk/>
          <pc:sldMk cId="3209319234" sldId="269"/>
        </pc:sldMkLst>
        <pc:spChg chg="mod">
          <ac:chgData name="Анастасия Цыганова" userId="d852e87165199a86" providerId="LiveId" clId="{2DA85269-C6A2-47E1-A5D0-B26286A279C8}" dt="2022-04-19T18:43:29.080" v="523" actId="20577"/>
          <ac:spMkLst>
            <pc:docMk/>
            <pc:sldMk cId="3209319234" sldId="269"/>
            <ac:spMk id="2" creationId="{10931421-744A-418C-9153-570DE292FE82}"/>
          </ac:spMkLst>
        </pc:spChg>
        <pc:spChg chg="mod">
          <ac:chgData name="Анастасия Цыганова" userId="d852e87165199a86" providerId="LiveId" clId="{2DA85269-C6A2-47E1-A5D0-B26286A279C8}" dt="2022-04-19T18:28:56.971" v="373" actId="20577"/>
          <ac:spMkLst>
            <pc:docMk/>
            <pc:sldMk cId="3209319234" sldId="269"/>
            <ac:spMk id="3" creationId="{32E2B74C-F1A4-4CEB-9792-C98DB095D070}"/>
          </ac:spMkLst>
        </pc:spChg>
      </pc:sldChg>
      <pc:sldChg chg="modSp new mod ord">
        <pc:chgData name="Анастасия Цыганова" userId="d852e87165199a86" providerId="LiveId" clId="{2DA85269-C6A2-47E1-A5D0-B26286A279C8}" dt="2022-04-19T18:43:42.928" v="538"/>
        <pc:sldMkLst>
          <pc:docMk/>
          <pc:sldMk cId="2585297464" sldId="270"/>
        </pc:sldMkLst>
        <pc:spChg chg="mod">
          <ac:chgData name="Анастасия Цыганова" userId="d852e87165199a86" providerId="LiveId" clId="{2DA85269-C6A2-47E1-A5D0-B26286A279C8}" dt="2022-04-19T18:43:35.080" v="534" actId="20577"/>
          <ac:spMkLst>
            <pc:docMk/>
            <pc:sldMk cId="2585297464" sldId="270"/>
            <ac:spMk id="2" creationId="{CF4272A8-2818-4084-97D3-9196144C1FF7}"/>
          </ac:spMkLst>
        </pc:spChg>
        <pc:spChg chg="mod">
          <ac:chgData name="Анастасия Цыганова" userId="d852e87165199a86" providerId="LiveId" clId="{2DA85269-C6A2-47E1-A5D0-B26286A279C8}" dt="2022-04-19T18:37:50.799" v="487" actId="20577"/>
          <ac:spMkLst>
            <pc:docMk/>
            <pc:sldMk cId="2585297464" sldId="270"/>
            <ac:spMk id="3" creationId="{5B5F7409-833A-43C7-A7CC-8733C793D1A6}"/>
          </ac:spMkLst>
        </pc:spChg>
      </pc:sldChg>
      <pc:sldChg chg="modSp new mod">
        <pc:chgData name="Анастасия Цыганова" userId="d852e87165199a86" providerId="LiveId" clId="{2DA85269-C6A2-47E1-A5D0-B26286A279C8}" dt="2022-04-19T18:33:07.189" v="424" actId="313"/>
        <pc:sldMkLst>
          <pc:docMk/>
          <pc:sldMk cId="4128042629" sldId="271"/>
        </pc:sldMkLst>
        <pc:spChg chg="mod">
          <ac:chgData name="Анастасия Цыганова" userId="d852e87165199a86" providerId="LiveId" clId="{2DA85269-C6A2-47E1-A5D0-B26286A279C8}" dt="2022-04-19T18:32:44.344" v="415" actId="1076"/>
          <ac:spMkLst>
            <pc:docMk/>
            <pc:sldMk cId="4128042629" sldId="271"/>
            <ac:spMk id="2" creationId="{B0A26724-5F65-479C-A34A-C61B5B3D0116}"/>
          </ac:spMkLst>
        </pc:spChg>
        <pc:spChg chg="mod">
          <ac:chgData name="Анастасия Цыганова" userId="d852e87165199a86" providerId="LiveId" clId="{2DA85269-C6A2-47E1-A5D0-B26286A279C8}" dt="2022-04-19T18:33:07.189" v="424" actId="313"/>
          <ac:spMkLst>
            <pc:docMk/>
            <pc:sldMk cId="4128042629" sldId="271"/>
            <ac:spMk id="3" creationId="{59BF191A-6E77-41B3-B572-8E21CDC08062}"/>
          </ac:spMkLst>
        </pc:spChg>
      </pc:sldChg>
      <pc:sldChg chg="modSp new del mod">
        <pc:chgData name="Анастасия Цыганова" userId="d852e87165199a86" providerId="LiveId" clId="{2DA85269-C6A2-47E1-A5D0-B26286A279C8}" dt="2022-04-19T18:36:47.049" v="433" actId="2696"/>
        <pc:sldMkLst>
          <pc:docMk/>
          <pc:sldMk cId="2580913969" sldId="272"/>
        </pc:sldMkLst>
        <pc:spChg chg="mod">
          <ac:chgData name="Анастасия Цыганова" userId="d852e87165199a86" providerId="LiveId" clId="{2DA85269-C6A2-47E1-A5D0-B26286A279C8}" dt="2022-04-19T18:36:43.443" v="432"/>
          <ac:spMkLst>
            <pc:docMk/>
            <pc:sldMk cId="2580913969" sldId="272"/>
            <ac:spMk id="2" creationId="{3B4418C9-99C3-4B7E-9D48-1646319A919E}"/>
          </ac:spMkLst>
        </pc:spChg>
      </pc:sldChg>
      <pc:sldChg chg="modSp new mod">
        <pc:chgData name="Анастасия Цыганова" userId="d852e87165199a86" providerId="LiveId" clId="{2DA85269-C6A2-47E1-A5D0-B26286A279C8}" dt="2022-04-19T18:52:38.283" v="592" actId="20577"/>
        <pc:sldMkLst>
          <pc:docMk/>
          <pc:sldMk cId="3740818751" sldId="272"/>
        </pc:sldMkLst>
        <pc:spChg chg="mod">
          <ac:chgData name="Анастасия Цыганова" userId="d852e87165199a86" providerId="LiveId" clId="{2DA85269-C6A2-47E1-A5D0-B26286A279C8}" dt="2022-04-19T18:52:25.642" v="587"/>
          <ac:spMkLst>
            <pc:docMk/>
            <pc:sldMk cId="3740818751" sldId="272"/>
            <ac:spMk id="2" creationId="{B62E91C9-AD5F-4CF4-9054-F21905776486}"/>
          </ac:spMkLst>
        </pc:spChg>
        <pc:spChg chg="mod">
          <ac:chgData name="Анастасия Цыганова" userId="d852e87165199a86" providerId="LiveId" clId="{2DA85269-C6A2-47E1-A5D0-B26286A279C8}" dt="2022-04-19T18:52:38.283" v="592" actId="20577"/>
          <ac:spMkLst>
            <pc:docMk/>
            <pc:sldMk cId="3740818751" sldId="272"/>
            <ac:spMk id="3" creationId="{2DE3C3D2-6588-4361-800D-9772672D296A}"/>
          </ac:spMkLst>
        </pc:spChg>
      </pc:sldChg>
      <pc:sldChg chg="modSp new mod">
        <pc:chgData name="Анастасия Цыганова" userId="d852e87165199a86" providerId="LiveId" clId="{2DA85269-C6A2-47E1-A5D0-B26286A279C8}" dt="2022-04-19T18:49:11.594" v="586" actId="207"/>
        <pc:sldMkLst>
          <pc:docMk/>
          <pc:sldMk cId="3710092624" sldId="273"/>
        </pc:sldMkLst>
        <pc:spChg chg="mod">
          <ac:chgData name="Анастасия Цыганова" userId="d852e87165199a86" providerId="LiveId" clId="{2DA85269-C6A2-47E1-A5D0-B26286A279C8}" dt="2022-04-19T18:48:41.595" v="576" actId="20577"/>
          <ac:spMkLst>
            <pc:docMk/>
            <pc:sldMk cId="3710092624" sldId="273"/>
            <ac:spMk id="2" creationId="{817A1B5E-EB99-4A7F-959E-7485B45D32E1}"/>
          </ac:spMkLst>
        </pc:spChg>
        <pc:spChg chg="mod">
          <ac:chgData name="Анастасия Цыганова" userId="d852e87165199a86" providerId="LiveId" clId="{2DA85269-C6A2-47E1-A5D0-B26286A279C8}" dt="2022-04-19T18:49:11.594" v="586" actId="207"/>
          <ac:spMkLst>
            <pc:docMk/>
            <pc:sldMk cId="3710092624" sldId="273"/>
            <ac:spMk id="3" creationId="{C483515B-EA55-448C-B152-F88816D17A23}"/>
          </ac:spMkLst>
        </pc:spChg>
      </pc:sldChg>
      <pc:sldChg chg="modSp new mod">
        <pc:chgData name="Анастасия Цыганова" userId="d852e87165199a86" providerId="LiveId" clId="{2DA85269-C6A2-47E1-A5D0-B26286A279C8}" dt="2022-04-19T18:54:05.201" v="629" actId="1076"/>
        <pc:sldMkLst>
          <pc:docMk/>
          <pc:sldMk cId="3806812570" sldId="274"/>
        </pc:sldMkLst>
        <pc:spChg chg="mod">
          <ac:chgData name="Анастасия Цыганова" userId="d852e87165199a86" providerId="LiveId" clId="{2DA85269-C6A2-47E1-A5D0-B26286A279C8}" dt="2022-04-19T18:53:13.549" v="608" actId="20577"/>
          <ac:spMkLst>
            <pc:docMk/>
            <pc:sldMk cId="3806812570" sldId="274"/>
            <ac:spMk id="2" creationId="{D1988C71-CB92-494F-B869-6AF81E5B1CA1}"/>
          </ac:spMkLst>
        </pc:spChg>
        <pc:spChg chg="mod">
          <ac:chgData name="Анастасия Цыганова" userId="d852e87165199a86" providerId="LiveId" clId="{2DA85269-C6A2-47E1-A5D0-B26286A279C8}" dt="2022-04-19T18:54:05.201" v="629" actId="1076"/>
          <ac:spMkLst>
            <pc:docMk/>
            <pc:sldMk cId="3806812570" sldId="274"/>
            <ac:spMk id="3" creationId="{E7281150-1FAB-425F-87F4-A021E909FB0F}"/>
          </ac:spMkLst>
        </pc:spChg>
      </pc:sldChg>
      <pc:sldChg chg="modSp new mod">
        <pc:chgData name="Анастасия Цыганова" userId="d852e87165199a86" providerId="LiveId" clId="{2DA85269-C6A2-47E1-A5D0-B26286A279C8}" dt="2022-04-19T18:59:32.392" v="713" actId="20577"/>
        <pc:sldMkLst>
          <pc:docMk/>
          <pc:sldMk cId="3729534198" sldId="275"/>
        </pc:sldMkLst>
        <pc:spChg chg="mod">
          <ac:chgData name="Анастасия Цыганова" userId="d852e87165199a86" providerId="LiveId" clId="{2DA85269-C6A2-47E1-A5D0-B26286A279C8}" dt="2022-04-19T18:55:06.002" v="631"/>
          <ac:spMkLst>
            <pc:docMk/>
            <pc:sldMk cId="3729534198" sldId="275"/>
            <ac:spMk id="2" creationId="{979DE55A-7B7B-43D2-A315-C69C9DA8F1F5}"/>
          </ac:spMkLst>
        </pc:spChg>
        <pc:spChg chg="mod">
          <ac:chgData name="Анастасия Цыганова" userId="d852e87165199a86" providerId="LiveId" clId="{2DA85269-C6A2-47E1-A5D0-B26286A279C8}" dt="2022-04-19T18:59:32.392" v="713" actId="20577"/>
          <ac:spMkLst>
            <pc:docMk/>
            <pc:sldMk cId="3729534198" sldId="275"/>
            <ac:spMk id="3" creationId="{80BD01E9-A9F0-431B-A481-2AF51824D780}"/>
          </ac:spMkLst>
        </pc:spChg>
      </pc:sldChg>
      <pc:sldChg chg="modSp new mod">
        <pc:chgData name="Анастасия Цыганова" userId="d852e87165199a86" providerId="LiveId" clId="{2DA85269-C6A2-47E1-A5D0-B26286A279C8}" dt="2022-04-19T19:03:53.314" v="842" actId="20577"/>
        <pc:sldMkLst>
          <pc:docMk/>
          <pc:sldMk cId="39590507" sldId="276"/>
        </pc:sldMkLst>
        <pc:spChg chg="mod">
          <ac:chgData name="Анастасия Цыганова" userId="d852e87165199a86" providerId="LiveId" clId="{2DA85269-C6A2-47E1-A5D0-B26286A279C8}" dt="2022-04-19T19:00:13.455" v="728" actId="20577"/>
          <ac:spMkLst>
            <pc:docMk/>
            <pc:sldMk cId="39590507" sldId="276"/>
            <ac:spMk id="2" creationId="{C27A1AC1-44A0-4EF9-AC0A-32D5755384BF}"/>
          </ac:spMkLst>
        </pc:spChg>
        <pc:spChg chg="mod">
          <ac:chgData name="Анастасия Цыганова" userId="d852e87165199a86" providerId="LiveId" clId="{2DA85269-C6A2-47E1-A5D0-B26286A279C8}" dt="2022-04-19T19:03:53.314" v="842" actId="20577"/>
          <ac:spMkLst>
            <pc:docMk/>
            <pc:sldMk cId="39590507" sldId="276"/>
            <ac:spMk id="3" creationId="{6E99B10C-6959-440A-9DAA-FE6FDD46C51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EF644-6696-46EF-A051-D1A37C06B8A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207F07-E46A-4C05-B7C9-195D11BF7215}">
      <dgm:prSet/>
      <dgm:spPr/>
      <dgm:t>
        <a:bodyPr/>
        <a:lstStyle/>
        <a:p>
          <a:r>
            <a:rPr lang="ru-RU" dirty="0"/>
            <a:t>– альтернативная;  </a:t>
          </a:r>
          <a:endParaRPr lang="en-US" dirty="0"/>
        </a:p>
      </dgm:t>
    </dgm:pt>
    <dgm:pt modelId="{87726F01-554F-4DDC-B5B7-40E8C1428056}" type="parTrans" cxnId="{FE1E0DC5-0F9E-4E36-A714-DAE5CB205574}">
      <dgm:prSet/>
      <dgm:spPr/>
      <dgm:t>
        <a:bodyPr/>
        <a:lstStyle/>
        <a:p>
          <a:endParaRPr lang="en-US"/>
        </a:p>
      </dgm:t>
    </dgm:pt>
    <dgm:pt modelId="{D5F16134-79C6-45E2-836F-D31F4763EB4E}" type="sibTrans" cxnId="{FE1E0DC5-0F9E-4E36-A714-DAE5CB205574}">
      <dgm:prSet/>
      <dgm:spPr/>
      <dgm:t>
        <a:bodyPr/>
        <a:lstStyle/>
        <a:p>
          <a:endParaRPr lang="en-US"/>
        </a:p>
      </dgm:t>
    </dgm:pt>
    <dgm:pt modelId="{03D4736C-CA0B-4BF6-AB71-82D1E926D3E6}">
      <dgm:prSet/>
      <dgm:spPr/>
      <dgm:t>
        <a:bodyPr/>
        <a:lstStyle/>
        <a:p>
          <a:r>
            <a:rPr lang="ru-RU" dirty="0"/>
            <a:t>– договорная; </a:t>
          </a:r>
          <a:endParaRPr lang="en-US" dirty="0"/>
        </a:p>
      </dgm:t>
    </dgm:pt>
    <dgm:pt modelId="{7C6BC235-D9C2-486E-A3B7-FE7B55F34FA7}" type="parTrans" cxnId="{0AA6C77A-1220-404E-BCA6-D4C0B7E2E36D}">
      <dgm:prSet/>
      <dgm:spPr/>
      <dgm:t>
        <a:bodyPr/>
        <a:lstStyle/>
        <a:p>
          <a:endParaRPr lang="en-US"/>
        </a:p>
      </dgm:t>
    </dgm:pt>
    <dgm:pt modelId="{8B9ED338-B35A-4FFE-A249-B24E9774D5EA}" type="sibTrans" cxnId="{0AA6C77A-1220-404E-BCA6-D4C0B7E2E36D}">
      <dgm:prSet/>
      <dgm:spPr/>
      <dgm:t>
        <a:bodyPr/>
        <a:lstStyle/>
        <a:p>
          <a:endParaRPr lang="en-US"/>
        </a:p>
      </dgm:t>
    </dgm:pt>
    <dgm:pt modelId="{AB2CB4CD-8B39-4ECD-B9FF-E171FE26AE17}">
      <dgm:prSet/>
      <dgm:spPr/>
      <dgm:t>
        <a:bodyPr/>
        <a:lstStyle/>
        <a:p>
          <a:r>
            <a:rPr lang="ru-RU" dirty="0"/>
            <a:t>– императивная. </a:t>
          </a:r>
          <a:endParaRPr lang="en-US" dirty="0"/>
        </a:p>
      </dgm:t>
    </dgm:pt>
    <dgm:pt modelId="{A655C758-8E07-4F18-9293-1FAC7B36853A}" type="parTrans" cxnId="{F00D016D-2F94-4058-ABF4-28EC1F6FFF47}">
      <dgm:prSet/>
      <dgm:spPr/>
      <dgm:t>
        <a:bodyPr/>
        <a:lstStyle/>
        <a:p>
          <a:endParaRPr lang="en-US"/>
        </a:p>
      </dgm:t>
    </dgm:pt>
    <dgm:pt modelId="{0B5F8989-35E7-4DEB-A092-DF289792D91D}" type="sibTrans" cxnId="{F00D016D-2F94-4058-ABF4-28EC1F6FFF47}">
      <dgm:prSet/>
      <dgm:spPr/>
      <dgm:t>
        <a:bodyPr/>
        <a:lstStyle/>
        <a:p>
          <a:endParaRPr lang="en-US"/>
        </a:p>
      </dgm:t>
    </dgm:pt>
    <dgm:pt modelId="{93AAF281-DF27-48A7-B18E-0FBC36002AF1}" type="pres">
      <dgm:prSet presAssocID="{B8EEF644-6696-46EF-A051-D1A37C06B8A7}" presName="linear" presStyleCnt="0">
        <dgm:presLayoutVars>
          <dgm:dir/>
          <dgm:animLvl val="lvl"/>
          <dgm:resizeHandles val="exact"/>
        </dgm:presLayoutVars>
      </dgm:prSet>
      <dgm:spPr/>
    </dgm:pt>
    <dgm:pt modelId="{309CE465-5CB3-4E8E-B00D-E75414AE456E}" type="pres">
      <dgm:prSet presAssocID="{C8207F07-E46A-4C05-B7C9-195D11BF7215}" presName="parentLin" presStyleCnt="0"/>
      <dgm:spPr/>
    </dgm:pt>
    <dgm:pt modelId="{696C6736-6EE7-4E48-B329-A98F798E1B27}" type="pres">
      <dgm:prSet presAssocID="{C8207F07-E46A-4C05-B7C9-195D11BF7215}" presName="parentLeftMargin" presStyleLbl="node1" presStyleIdx="0" presStyleCnt="3"/>
      <dgm:spPr/>
    </dgm:pt>
    <dgm:pt modelId="{28973F7D-21D5-4D24-9B09-A3ACB59F498D}" type="pres">
      <dgm:prSet presAssocID="{C8207F07-E46A-4C05-B7C9-195D11BF72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237066-E59C-45CE-9331-80A41F8D839D}" type="pres">
      <dgm:prSet presAssocID="{C8207F07-E46A-4C05-B7C9-195D11BF7215}" presName="negativeSpace" presStyleCnt="0"/>
      <dgm:spPr/>
    </dgm:pt>
    <dgm:pt modelId="{A84D941B-46D6-43D5-BE52-9D7852459B50}" type="pres">
      <dgm:prSet presAssocID="{C8207F07-E46A-4C05-B7C9-195D11BF7215}" presName="childText" presStyleLbl="conFgAcc1" presStyleIdx="0" presStyleCnt="3">
        <dgm:presLayoutVars>
          <dgm:bulletEnabled val="1"/>
        </dgm:presLayoutVars>
      </dgm:prSet>
      <dgm:spPr/>
    </dgm:pt>
    <dgm:pt modelId="{6FF9173B-BCA9-4458-8AEA-5B2B90E58D25}" type="pres">
      <dgm:prSet presAssocID="{D5F16134-79C6-45E2-836F-D31F4763EB4E}" presName="spaceBetweenRectangles" presStyleCnt="0"/>
      <dgm:spPr/>
    </dgm:pt>
    <dgm:pt modelId="{0930E862-4377-4066-9614-F7DB03724ABF}" type="pres">
      <dgm:prSet presAssocID="{03D4736C-CA0B-4BF6-AB71-82D1E926D3E6}" presName="parentLin" presStyleCnt="0"/>
      <dgm:spPr/>
    </dgm:pt>
    <dgm:pt modelId="{3C619E10-CF09-4510-9B2C-D605E65112B4}" type="pres">
      <dgm:prSet presAssocID="{03D4736C-CA0B-4BF6-AB71-82D1E926D3E6}" presName="parentLeftMargin" presStyleLbl="node1" presStyleIdx="0" presStyleCnt="3"/>
      <dgm:spPr/>
    </dgm:pt>
    <dgm:pt modelId="{A53E6F0A-A60A-4F86-9D2F-853A32340138}" type="pres">
      <dgm:prSet presAssocID="{03D4736C-CA0B-4BF6-AB71-82D1E926D3E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C1981D-C1CE-4ACA-AA9A-28FE1E591809}" type="pres">
      <dgm:prSet presAssocID="{03D4736C-CA0B-4BF6-AB71-82D1E926D3E6}" presName="negativeSpace" presStyleCnt="0"/>
      <dgm:spPr/>
    </dgm:pt>
    <dgm:pt modelId="{677C2C8B-9336-4B6B-B40A-7937D618AF18}" type="pres">
      <dgm:prSet presAssocID="{03D4736C-CA0B-4BF6-AB71-82D1E926D3E6}" presName="childText" presStyleLbl="conFgAcc1" presStyleIdx="1" presStyleCnt="3">
        <dgm:presLayoutVars>
          <dgm:bulletEnabled val="1"/>
        </dgm:presLayoutVars>
      </dgm:prSet>
      <dgm:spPr/>
    </dgm:pt>
    <dgm:pt modelId="{C04579D3-0447-4308-8934-6293905BFF38}" type="pres">
      <dgm:prSet presAssocID="{8B9ED338-B35A-4FFE-A249-B24E9774D5EA}" presName="spaceBetweenRectangles" presStyleCnt="0"/>
      <dgm:spPr/>
    </dgm:pt>
    <dgm:pt modelId="{B2D5CD72-67E2-4C4F-9C7A-FB4A3CC6F0C5}" type="pres">
      <dgm:prSet presAssocID="{AB2CB4CD-8B39-4ECD-B9FF-E171FE26AE17}" presName="parentLin" presStyleCnt="0"/>
      <dgm:spPr/>
    </dgm:pt>
    <dgm:pt modelId="{1AD596F0-004C-4985-BD9C-11D40BE1D197}" type="pres">
      <dgm:prSet presAssocID="{AB2CB4CD-8B39-4ECD-B9FF-E171FE26AE17}" presName="parentLeftMargin" presStyleLbl="node1" presStyleIdx="1" presStyleCnt="3"/>
      <dgm:spPr/>
    </dgm:pt>
    <dgm:pt modelId="{9A971C8D-E072-4B11-A9B6-D20A3D9FB2E5}" type="pres">
      <dgm:prSet presAssocID="{AB2CB4CD-8B39-4ECD-B9FF-E171FE26AE1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644049-3B66-4441-9340-D8062C1401FC}" type="pres">
      <dgm:prSet presAssocID="{AB2CB4CD-8B39-4ECD-B9FF-E171FE26AE17}" presName="negativeSpace" presStyleCnt="0"/>
      <dgm:spPr/>
    </dgm:pt>
    <dgm:pt modelId="{1C905D2E-E8DD-423E-9389-EE45B81690B4}" type="pres">
      <dgm:prSet presAssocID="{AB2CB4CD-8B39-4ECD-B9FF-E171FE26AE1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D578E3C-573F-480F-8054-91A4DAC76D7E}" type="presOf" srcId="{B8EEF644-6696-46EF-A051-D1A37C06B8A7}" destId="{93AAF281-DF27-48A7-B18E-0FBC36002AF1}" srcOrd="0" destOrd="0" presId="urn:microsoft.com/office/officeart/2005/8/layout/list1"/>
    <dgm:cxn modelId="{EE821B5C-5107-4156-9E77-3574FFD43936}" type="presOf" srcId="{03D4736C-CA0B-4BF6-AB71-82D1E926D3E6}" destId="{A53E6F0A-A60A-4F86-9D2F-853A32340138}" srcOrd="1" destOrd="0" presId="urn:microsoft.com/office/officeart/2005/8/layout/list1"/>
    <dgm:cxn modelId="{B7B52942-B8FD-4C1C-90E6-F73AED51983A}" type="presOf" srcId="{AB2CB4CD-8B39-4ECD-B9FF-E171FE26AE17}" destId="{1AD596F0-004C-4985-BD9C-11D40BE1D197}" srcOrd="0" destOrd="0" presId="urn:microsoft.com/office/officeart/2005/8/layout/list1"/>
    <dgm:cxn modelId="{F00D016D-2F94-4058-ABF4-28EC1F6FFF47}" srcId="{B8EEF644-6696-46EF-A051-D1A37C06B8A7}" destId="{AB2CB4CD-8B39-4ECD-B9FF-E171FE26AE17}" srcOrd="2" destOrd="0" parTransId="{A655C758-8E07-4F18-9293-1FAC7B36853A}" sibTransId="{0B5F8989-35E7-4DEB-A092-DF289792D91D}"/>
    <dgm:cxn modelId="{0AA6C77A-1220-404E-BCA6-D4C0B7E2E36D}" srcId="{B8EEF644-6696-46EF-A051-D1A37C06B8A7}" destId="{03D4736C-CA0B-4BF6-AB71-82D1E926D3E6}" srcOrd="1" destOrd="0" parTransId="{7C6BC235-D9C2-486E-A3B7-FE7B55F34FA7}" sibTransId="{8B9ED338-B35A-4FFE-A249-B24E9774D5EA}"/>
    <dgm:cxn modelId="{C0ECB89E-82DC-45DB-B7CC-A9D018FFD5F9}" type="presOf" srcId="{AB2CB4CD-8B39-4ECD-B9FF-E171FE26AE17}" destId="{9A971C8D-E072-4B11-A9B6-D20A3D9FB2E5}" srcOrd="1" destOrd="0" presId="urn:microsoft.com/office/officeart/2005/8/layout/list1"/>
    <dgm:cxn modelId="{C3E4B6B6-D53D-468E-A857-43251F346048}" type="presOf" srcId="{C8207F07-E46A-4C05-B7C9-195D11BF7215}" destId="{28973F7D-21D5-4D24-9B09-A3ACB59F498D}" srcOrd="1" destOrd="0" presId="urn:microsoft.com/office/officeart/2005/8/layout/list1"/>
    <dgm:cxn modelId="{FE1E0DC5-0F9E-4E36-A714-DAE5CB205574}" srcId="{B8EEF644-6696-46EF-A051-D1A37C06B8A7}" destId="{C8207F07-E46A-4C05-B7C9-195D11BF7215}" srcOrd="0" destOrd="0" parTransId="{87726F01-554F-4DDC-B5B7-40E8C1428056}" sibTransId="{D5F16134-79C6-45E2-836F-D31F4763EB4E}"/>
    <dgm:cxn modelId="{DF0046E3-6020-40A6-9AB2-6F1C8A74ECBB}" type="presOf" srcId="{03D4736C-CA0B-4BF6-AB71-82D1E926D3E6}" destId="{3C619E10-CF09-4510-9B2C-D605E65112B4}" srcOrd="0" destOrd="0" presId="urn:microsoft.com/office/officeart/2005/8/layout/list1"/>
    <dgm:cxn modelId="{D9A839EB-FD4D-4C50-945F-27D03636C981}" type="presOf" srcId="{C8207F07-E46A-4C05-B7C9-195D11BF7215}" destId="{696C6736-6EE7-4E48-B329-A98F798E1B27}" srcOrd="0" destOrd="0" presId="urn:microsoft.com/office/officeart/2005/8/layout/list1"/>
    <dgm:cxn modelId="{EE260102-D5EE-4EC3-B50A-BB6504577904}" type="presParOf" srcId="{93AAF281-DF27-48A7-B18E-0FBC36002AF1}" destId="{309CE465-5CB3-4E8E-B00D-E75414AE456E}" srcOrd="0" destOrd="0" presId="urn:microsoft.com/office/officeart/2005/8/layout/list1"/>
    <dgm:cxn modelId="{513D2875-A901-4910-B4D5-7F4665802513}" type="presParOf" srcId="{309CE465-5CB3-4E8E-B00D-E75414AE456E}" destId="{696C6736-6EE7-4E48-B329-A98F798E1B27}" srcOrd="0" destOrd="0" presId="urn:microsoft.com/office/officeart/2005/8/layout/list1"/>
    <dgm:cxn modelId="{4C756B71-A2E1-46F7-9FC2-DD119DD48FD7}" type="presParOf" srcId="{309CE465-5CB3-4E8E-B00D-E75414AE456E}" destId="{28973F7D-21D5-4D24-9B09-A3ACB59F498D}" srcOrd="1" destOrd="0" presId="urn:microsoft.com/office/officeart/2005/8/layout/list1"/>
    <dgm:cxn modelId="{4AAEE69D-549D-4634-B196-D6EC58083943}" type="presParOf" srcId="{93AAF281-DF27-48A7-B18E-0FBC36002AF1}" destId="{A1237066-E59C-45CE-9331-80A41F8D839D}" srcOrd="1" destOrd="0" presId="urn:microsoft.com/office/officeart/2005/8/layout/list1"/>
    <dgm:cxn modelId="{E04E4656-7E4D-4410-AADE-ABBFFF10DD83}" type="presParOf" srcId="{93AAF281-DF27-48A7-B18E-0FBC36002AF1}" destId="{A84D941B-46D6-43D5-BE52-9D7852459B50}" srcOrd="2" destOrd="0" presId="urn:microsoft.com/office/officeart/2005/8/layout/list1"/>
    <dgm:cxn modelId="{06EDC871-7559-41FD-9A6C-5B79E7001238}" type="presParOf" srcId="{93AAF281-DF27-48A7-B18E-0FBC36002AF1}" destId="{6FF9173B-BCA9-4458-8AEA-5B2B90E58D25}" srcOrd="3" destOrd="0" presId="urn:microsoft.com/office/officeart/2005/8/layout/list1"/>
    <dgm:cxn modelId="{754F5FFD-C055-47A3-AC1F-0FA864446494}" type="presParOf" srcId="{93AAF281-DF27-48A7-B18E-0FBC36002AF1}" destId="{0930E862-4377-4066-9614-F7DB03724ABF}" srcOrd="4" destOrd="0" presId="urn:microsoft.com/office/officeart/2005/8/layout/list1"/>
    <dgm:cxn modelId="{7994B423-9204-4BD6-8ECB-1939D77C1B5A}" type="presParOf" srcId="{0930E862-4377-4066-9614-F7DB03724ABF}" destId="{3C619E10-CF09-4510-9B2C-D605E65112B4}" srcOrd="0" destOrd="0" presId="urn:microsoft.com/office/officeart/2005/8/layout/list1"/>
    <dgm:cxn modelId="{5F597DD8-4DF4-474D-9EC4-50C192449169}" type="presParOf" srcId="{0930E862-4377-4066-9614-F7DB03724ABF}" destId="{A53E6F0A-A60A-4F86-9D2F-853A32340138}" srcOrd="1" destOrd="0" presId="urn:microsoft.com/office/officeart/2005/8/layout/list1"/>
    <dgm:cxn modelId="{08680B07-BDCA-4BC0-8D0C-1A623E64AB40}" type="presParOf" srcId="{93AAF281-DF27-48A7-B18E-0FBC36002AF1}" destId="{E3C1981D-C1CE-4ACA-AA9A-28FE1E591809}" srcOrd="5" destOrd="0" presId="urn:microsoft.com/office/officeart/2005/8/layout/list1"/>
    <dgm:cxn modelId="{82D483AC-0F60-4654-A11F-65A983D06093}" type="presParOf" srcId="{93AAF281-DF27-48A7-B18E-0FBC36002AF1}" destId="{677C2C8B-9336-4B6B-B40A-7937D618AF18}" srcOrd="6" destOrd="0" presId="urn:microsoft.com/office/officeart/2005/8/layout/list1"/>
    <dgm:cxn modelId="{946F2F29-2E86-4FC9-8C10-A924F5DAB058}" type="presParOf" srcId="{93AAF281-DF27-48A7-B18E-0FBC36002AF1}" destId="{C04579D3-0447-4308-8934-6293905BFF38}" srcOrd="7" destOrd="0" presId="urn:microsoft.com/office/officeart/2005/8/layout/list1"/>
    <dgm:cxn modelId="{55E01686-F420-4CFD-B7FD-2DD8DF671B08}" type="presParOf" srcId="{93AAF281-DF27-48A7-B18E-0FBC36002AF1}" destId="{B2D5CD72-67E2-4C4F-9C7A-FB4A3CC6F0C5}" srcOrd="8" destOrd="0" presId="urn:microsoft.com/office/officeart/2005/8/layout/list1"/>
    <dgm:cxn modelId="{9826CC6D-4ACA-4C52-8B1C-7F71A00F983D}" type="presParOf" srcId="{B2D5CD72-67E2-4C4F-9C7A-FB4A3CC6F0C5}" destId="{1AD596F0-004C-4985-BD9C-11D40BE1D197}" srcOrd="0" destOrd="0" presId="urn:microsoft.com/office/officeart/2005/8/layout/list1"/>
    <dgm:cxn modelId="{9D27BF28-9F34-4880-A8AD-0B36CAB70BB9}" type="presParOf" srcId="{B2D5CD72-67E2-4C4F-9C7A-FB4A3CC6F0C5}" destId="{9A971C8D-E072-4B11-A9B6-D20A3D9FB2E5}" srcOrd="1" destOrd="0" presId="urn:microsoft.com/office/officeart/2005/8/layout/list1"/>
    <dgm:cxn modelId="{5AFBAF1F-E042-4ED0-88B4-7CE7F244DEE9}" type="presParOf" srcId="{93AAF281-DF27-48A7-B18E-0FBC36002AF1}" destId="{5D644049-3B66-4441-9340-D8062C1401FC}" srcOrd="9" destOrd="0" presId="urn:microsoft.com/office/officeart/2005/8/layout/list1"/>
    <dgm:cxn modelId="{5CBB7E49-3767-4B54-8EF4-565AB5736440}" type="presParOf" srcId="{93AAF281-DF27-48A7-B18E-0FBC36002AF1}" destId="{1C905D2E-E8DD-423E-9389-EE45B81690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D941B-46D6-43D5-BE52-9D7852459B50}">
      <dsp:nvSpPr>
        <dsp:cNvPr id="0" name=""/>
        <dsp:cNvSpPr/>
      </dsp:nvSpPr>
      <dsp:spPr>
        <a:xfrm>
          <a:off x="0" y="481752"/>
          <a:ext cx="105156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73F7D-21D5-4D24-9B09-A3ACB59F498D}">
      <dsp:nvSpPr>
        <dsp:cNvPr id="0" name=""/>
        <dsp:cNvSpPr/>
      </dsp:nvSpPr>
      <dsp:spPr>
        <a:xfrm>
          <a:off x="525780" y="38952"/>
          <a:ext cx="736092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– альтернативная;  </a:t>
          </a:r>
          <a:endParaRPr lang="en-US" sz="3000" kern="1200" dirty="0"/>
        </a:p>
      </dsp:txBody>
      <dsp:txXfrm>
        <a:off x="569011" y="82183"/>
        <a:ext cx="7274458" cy="799138"/>
      </dsp:txXfrm>
    </dsp:sp>
    <dsp:sp modelId="{677C2C8B-9336-4B6B-B40A-7937D618AF18}">
      <dsp:nvSpPr>
        <dsp:cNvPr id="0" name=""/>
        <dsp:cNvSpPr/>
      </dsp:nvSpPr>
      <dsp:spPr>
        <a:xfrm>
          <a:off x="0" y="1842553"/>
          <a:ext cx="105156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E6F0A-A60A-4F86-9D2F-853A32340138}">
      <dsp:nvSpPr>
        <dsp:cNvPr id="0" name=""/>
        <dsp:cNvSpPr/>
      </dsp:nvSpPr>
      <dsp:spPr>
        <a:xfrm>
          <a:off x="525780" y="1399752"/>
          <a:ext cx="736092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– договорная; </a:t>
          </a:r>
          <a:endParaRPr lang="en-US" sz="3000" kern="1200" dirty="0"/>
        </a:p>
      </dsp:txBody>
      <dsp:txXfrm>
        <a:off x="569011" y="1442983"/>
        <a:ext cx="7274458" cy="799138"/>
      </dsp:txXfrm>
    </dsp:sp>
    <dsp:sp modelId="{1C905D2E-E8DD-423E-9389-EE45B81690B4}">
      <dsp:nvSpPr>
        <dsp:cNvPr id="0" name=""/>
        <dsp:cNvSpPr/>
      </dsp:nvSpPr>
      <dsp:spPr>
        <a:xfrm>
          <a:off x="0" y="3203353"/>
          <a:ext cx="105156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71C8D-E072-4B11-A9B6-D20A3D9FB2E5}">
      <dsp:nvSpPr>
        <dsp:cNvPr id="0" name=""/>
        <dsp:cNvSpPr/>
      </dsp:nvSpPr>
      <dsp:spPr>
        <a:xfrm>
          <a:off x="525780" y="2760553"/>
          <a:ext cx="736092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– императивная. </a:t>
          </a:r>
          <a:endParaRPr lang="en-US" sz="3000" kern="1200" dirty="0"/>
        </a:p>
      </dsp:txBody>
      <dsp:txXfrm>
        <a:off x="569011" y="2803784"/>
        <a:ext cx="727445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4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3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7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2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9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5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8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9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7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CBB7F-2D45-459B-A251-C3BCE3AC0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Подведомственность и подсудность гражданских дел 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BA2A973E-B945-7D18-C8E1-45CC8AA2E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3734" r="39557" b="1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89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ame 7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D6C59-B053-4315-9923-EA426A73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485363" cy="833763"/>
          </a:xfrm>
        </p:spPr>
        <p:txBody>
          <a:bodyPr anchor="b">
            <a:normAutofit/>
          </a:bodyPr>
          <a:lstStyle/>
          <a:p>
            <a:r>
              <a:rPr lang="ru-RU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Компетенция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5CFA69-071F-463A-9476-DDFEB8A7B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53" y="1787960"/>
            <a:ext cx="5712913" cy="4212789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tx2">
                    <a:alpha val="60000"/>
                  </a:schemeClr>
                </a:solidFill>
              </a:rPr>
              <a:t>Термином «компетенция» в теории ГПП обозначается круг установленных законом властных полномочий органов государства, должностных лиц и иных организаций, которые в то же время являются и их обязанностями. </a:t>
            </a:r>
          </a:p>
        </p:txBody>
      </p:sp>
      <p:pic>
        <p:nvPicPr>
          <p:cNvPr id="1026" name="Picture 2" descr="Федеральную судью из Омска обвиняют в… «разжигании межнациональной  ненависти»! - Омский правовой портал">
            <a:extLst>
              <a:ext uri="{FF2B5EF4-FFF2-40B4-BE49-F238E27FC236}">
                <a16:creationId xmlns:a16="http://schemas.microsoft.com/office/drawing/2014/main" id="{E08C9A7B-B79B-4198-BC8E-470B980FC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0893" y="1533940"/>
            <a:ext cx="5022907" cy="376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80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26724-5F65-479C-A34A-C61B5B3D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815" y="413360"/>
            <a:ext cx="9462370" cy="854205"/>
          </a:xfrm>
        </p:spPr>
        <p:txBody>
          <a:bodyPr/>
          <a:lstStyle/>
          <a:p>
            <a:r>
              <a:rPr lang="ru-RU" dirty="0"/>
              <a:t>Компетенция районного суда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BF191A-6E77-41B3-B572-8E21CDC08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85" y="1177446"/>
            <a:ext cx="11210794" cy="4999517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Статья 34 Федерального конституционного закона от 07.02.2011 N 1-ФКЗ (ред. от 08.12.2020) «О судах общей юрисдикции в Российской Федерации»</a:t>
            </a:r>
          </a:p>
          <a:p>
            <a:r>
              <a:rPr lang="ru-RU" dirty="0"/>
              <a:t>1. Районный суд рассматривает все уголовные, гражданские и административные дела в качестве суда первой инстанции, за исключением дел, отнесенных федеральными законами к подсудности других судов.</a:t>
            </a:r>
          </a:p>
          <a:p>
            <a:r>
              <a:rPr lang="ru-RU" dirty="0"/>
              <a:t>2. В случаях, установленных федеральным законом, районный суд рассматривает дела об административных правонарушениях.</a:t>
            </a:r>
          </a:p>
          <a:p>
            <a:r>
              <a:rPr lang="ru-RU" dirty="0"/>
              <a:t>3. Районный суд вправе обратиться на основании части 4 статьи 125 Конституции Российской Федерации в Конституционный Суд Российской Федерации с запросом о конституционности закона, подлежащего применению в конкретном деле.</a:t>
            </a:r>
          </a:p>
          <a:p>
            <a:r>
              <a:rPr lang="ru-RU" dirty="0"/>
              <a:t>4. Районный суд рассматривает апелляционные жалобы, представления на решения мировых судей, действующих на территории соответствующего судебного района.</a:t>
            </a:r>
          </a:p>
          <a:p>
            <a:r>
              <a:rPr lang="ru-RU" dirty="0"/>
              <a:t>5. Районный суд в соответствии с федеральным законом рассматривает дела по новым или вновь открывшимся обстоятельствам.</a:t>
            </a:r>
          </a:p>
        </p:txBody>
      </p:sp>
    </p:spTree>
    <p:extLst>
      <p:ext uri="{BB962C8B-B14F-4D97-AF65-F5344CB8AC3E}">
        <p14:creationId xmlns:p14="http://schemas.microsoft.com/office/powerpoint/2010/main" val="412804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31421-744A-418C-9153-570DE292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41" y="501041"/>
            <a:ext cx="11636680" cy="1543137"/>
          </a:xfrm>
        </p:spPr>
        <p:txBody>
          <a:bodyPr>
            <a:noAutofit/>
          </a:bodyPr>
          <a:lstStyle/>
          <a:p>
            <a:r>
              <a:rPr lang="ru-RU" sz="4200" dirty="0"/>
              <a:t>Разграничение компетенции между судами общей юрисдикции и арбитражными судами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E2B74C-F1A4-4CEB-9792-C98DB095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два критерия разграничения:</a:t>
            </a:r>
          </a:p>
          <a:p>
            <a:r>
              <a:rPr lang="ru-RU" dirty="0"/>
              <a:t>1. характер спорных правоотношений (ч. 2 ст. 27 АПК РФ) (ст. ст. 22, 26, 27 ГПК РФ); </a:t>
            </a:r>
          </a:p>
          <a:p>
            <a:endParaRPr lang="ru-RU" dirty="0"/>
          </a:p>
          <a:p>
            <a:r>
              <a:rPr lang="ru-RU" dirty="0"/>
              <a:t>2. субъектный состав.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31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272A8-2818-4084-97D3-9196144C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41" y="576197"/>
            <a:ext cx="11248373" cy="1430403"/>
          </a:xfrm>
        </p:spPr>
        <p:txBody>
          <a:bodyPr>
            <a:noAutofit/>
          </a:bodyPr>
          <a:lstStyle/>
          <a:p>
            <a:r>
              <a:rPr lang="ru-RU" sz="4000" dirty="0"/>
              <a:t>Разграничение компетенции между Конституционным Судом РФ (ст. 125 Конституции РФ и судами общей юрисдикции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F7409-833A-43C7-A7CC-8733C793D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Критерии разграничения: </a:t>
            </a:r>
          </a:p>
          <a:p>
            <a:r>
              <a:rPr lang="ru-RU" dirty="0"/>
              <a:t>1. орган, принявший оспариваемый акт; </a:t>
            </a:r>
          </a:p>
          <a:p>
            <a:r>
              <a:rPr lang="ru-RU" dirty="0"/>
              <a:t>2. характер акта (нормативный или ненормативный по содержанию); </a:t>
            </a:r>
          </a:p>
          <a:p>
            <a:r>
              <a:rPr lang="ru-RU" dirty="0"/>
              <a:t>3. субъект обращения; </a:t>
            </a:r>
          </a:p>
          <a:p>
            <a:r>
              <a:rPr lang="ru-RU" dirty="0"/>
              <a:t>4. характер нормативного правового акта, которому не соответствует оспариваемый нормативный правовой акт.</a:t>
            </a:r>
          </a:p>
        </p:txBody>
      </p:sp>
    </p:spTree>
    <p:extLst>
      <p:ext uri="{BB962C8B-B14F-4D97-AF65-F5344CB8AC3E}">
        <p14:creationId xmlns:p14="http://schemas.microsoft.com/office/powerpoint/2010/main" val="258529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F49A8-445E-42BA-9AB5-C86B0342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2. Понятие подсудности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D73669-7F1B-497C-884F-9B6A35C81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Подсудность – это относимость гражданского дела к компетенции определенного суда в области рассмотрения и разрешения гражданских дел по первой инстанции.</a:t>
            </a:r>
          </a:p>
          <a:p>
            <a:pPr algn="just"/>
            <a:r>
              <a:rPr lang="ru-RU" dirty="0"/>
              <a:t>Правила подсудности - гл. 3 ГПК РФ (ст. 22—33.1)</a:t>
            </a:r>
          </a:p>
        </p:txBody>
      </p:sp>
    </p:spTree>
    <p:extLst>
      <p:ext uri="{BB962C8B-B14F-4D97-AF65-F5344CB8AC3E}">
        <p14:creationId xmlns:p14="http://schemas.microsoft.com/office/powerpoint/2010/main" val="314787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A1B5E-EB99-4A7F-959E-7485B45D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Ст. 126 Конституции РФ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83515B-EA55-448C-B152-F88816D1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28600" indent="0" algn="just">
              <a:buNone/>
            </a:pPr>
            <a:r>
              <a:rPr lang="ru-RU" dirty="0"/>
              <a:t>Верховный Суд Российской Федерации является высшим судебным органом по гражданским делам, разрешению экономических споров, уголовным, административным и иным делам, </a:t>
            </a:r>
            <a:r>
              <a:rPr lang="ru-RU" b="1" dirty="0">
                <a:solidFill>
                  <a:srgbClr val="002060">
                    <a:alpha val="70000"/>
                  </a:srgbClr>
                </a:solidFill>
              </a:rPr>
              <a:t>подсудным</a:t>
            </a:r>
            <a:r>
              <a:rPr lang="ru-RU" b="1" dirty="0"/>
              <a:t> </a:t>
            </a:r>
            <a:r>
              <a:rPr lang="ru-RU" dirty="0"/>
              <a:t>судам общей юрисдикции и арбитражным судам, образованным в соответствии с федеральным конституционным законом и осуществляющим судебную власть посредством гражданского, арбитражного, административного и уголовного судопроизводства. Верховный Суд Российской Федерации осуществляет в предусмотренных федеральным законом процессуальных формах судебный надзор за деятельностью судов общей юрисдикции и арбитражных судов и дает разъяснения по вопросам судебной практики.</a:t>
            </a:r>
          </a:p>
        </p:txBody>
      </p:sp>
    </p:spTree>
    <p:extLst>
      <p:ext uri="{BB962C8B-B14F-4D97-AF65-F5344CB8AC3E}">
        <p14:creationId xmlns:p14="http://schemas.microsoft.com/office/powerpoint/2010/main" val="3710092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12B46-35F4-458D-A1B2-1231CB37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подсудности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42BD56-23C2-4801-B661-00589FBC3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 algn="just">
              <a:buNone/>
            </a:pPr>
            <a:r>
              <a:rPr lang="ru-RU" dirty="0"/>
              <a:t>1. </a:t>
            </a:r>
          </a:p>
          <a:p>
            <a:pPr marL="228600" indent="0" algn="just">
              <a:buNone/>
            </a:pPr>
            <a:r>
              <a:rPr lang="ru-RU" dirty="0"/>
              <a:t>2. Подсудность дел судам общей юрисдикции: родовая и территориальная подсудность;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43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2B2E3-13C6-4553-99C2-90EE1F6D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Подсудность </a:t>
            </a:r>
            <a:r>
              <a:rPr lang="en-US" dirty="0"/>
              <a:t>VS. </a:t>
            </a:r>
            <a:r>
              <a:rPr lang="ru-RU" dirty="0"/>
              <a:t>подведомственность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C3A988-DA6A-4DA6-A33B-6ECAE94A5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/>
              <a:t>Подведомственность указывает на разграничение полномочий по рассмотрению и разрешению дела между различными юрисдикционными органами, а подсудность — исключительно между судами внутри судебной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299432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E91C9-AD5F-4CF4-9054-F2190577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института подсудности: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E3C3D2-6588-4361-800D-9772672D2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1. через данный институт заинтересованное лицо имеет возможность реализовать свое конституционное право на судебную защиту.</a:t>
            </a:r>
          </a:p>
          <a:p>
            <a:endParaRPr lang="ru-RU" dirty="0"/>
          </a:p>
          <a:p>
            <a:r>
              <a:rPr lang="ru-RU" dirty="0"/>
              <a:t>2. нарушение правил подсудности при рассмотрении дела является безусловным основанием для отмены судебного акта независимо от того, привело это нарушение к неправильному разрешению дела по существу или нет.</a:t>
            </a:r>
          </a:p>
        </p:txBody>
      </p:sp>
    </p:spTree>
    <p:extLst>
      <p:ext uri="{BB962C8B-B14F-4D97-AF65-F5344CB8AC3E}">
        <p14:creationId xmlns:p14="http://schemas.microsoft.com/office/powerpoint/2010/main" val="374081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88C71-CB92-494F-B869-6AF81E5B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3. Виды подсудности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281150-1FAB-425F-87F4-A021E909F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1791222"/>
            <a:ext cx="11348581" cy="465968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1) родовая (предметная) подсудность – совокупность процессуальных норм служащих разграничению правомочий судов различного уровня по рассмотрению гражданских дел внутри системы судов общей юрисдикции.</a:t>
            </a:r>
          </a:p>
          <a:p>
            <a:r>
              <a:rPr lang="ru-RU" dirty="0"/>
              <a:t>2) территориальная (пространственная) подсудность – совокупность процессуальных норм территориально разграничивающие юрисдикцию одного и того же уровня судов общей юрисдикции.</a:t>
            </a:r>
          </a:p>
          <a:p>
            <a:r>
              <a:rPr lang="ru-RU" dirty="0"/>
              <a:t>3) функциональная подсудность – совокупность процессуальных норм распределяющие компетенцию между судами общей юрисдикции, рассматривающими дела по первой инстанции, в апелляционном, кассационном, надзорном порядке и при пересмотре судебных актов по вновь открывшимся или новым обстоятельствам.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681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EF91B-FCFF-4301-8B10-6F8853B6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A2C7B-C50C-43B4-BB78-305857E3E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Понятие и значение подведомственности. Понятие компетенции</a:t>
            </a:r>
          </a:p>
          <a:p>
            <a:r>
              <a:rPr lang="ru-RU" dirty="0"/>
              <a:t>2.  Понятие подсудности</a:t>
            </a:r>
          </a:p>
          <a:p>
            <a:r>
              <a:rPr lang="ru-RU" dirty="0"/>
              <a:t>3. Виды подсудности</a:t>
            </a:r>
          </a:p>
        </p:txBody>
      </p:sp>
    </p:spTree>
    <p:extLst>
      <p:ext uri="{BB962C8B-B14F-4D97-AF65-F5344CB8AC3E}">
        <p14:creationId xmlns:p14="http://schemas.microsoft.com/office/powerpoint/2010/main" val="4109048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DE55A-7B7B-43D2-A315-C69C9DA8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РОДОВАЯ ПОДСУДНОСТЬ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D01E9-A9F0-431B-A481-2AF51824D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четыре типа гражданских дел: </a:t>
            </a:r>
          </a:p>
          <a:p>
            <a:r>
              <a:rPr lang="ru-RU" dirty="0"/>
              <a:t>одни дела подсудны по первой инстанции мировым судьям (ст. 23 ГПК РФ),</a:t>
            </a:r>
          </a:p>
          <a:p>
            <a:r>
              <a:rPr lang="ru-RU" dirty="0"/>
              <a:t>другие – районным судам, </a:t>
            </a:r>
          </a:p>
          <a:p>
            <a:r>
              <a:rPr lang="ru-RU" dirty="0"/>
              <a:t>третьи – верховным судам республики, областным, краевым судам, городским судам городов Москвы и Санкт-Петербурга, суду автономной области, судам автономных округов,</a:t>
            </a:r>
          </a:p>
          <a:p>
            <a:r>
              <a:rPr lang="ru-RU" dirty="0"/>
              <a:t>четвертые – Верховному Суду Российской Федерации,</a:t>
            </a:r>
          </a:p>
          <a:p>
            <a:r>
              <a:rPr lang="ru-RU" dirty="0"/>
              <a:t>Пятые – военным судам.</a:t>
            </a:r>
          </a:p>
        </p:txBody>
      </p:sp>
    </p:spTree>
    <p:extLst>
      <p:ext uri="{BB962C8B-B14F-4D97-AF65-F5344CB8AC3E}">
        <p14:creationId xmlns:p14="http://schemas.microsoft.com/office/powerpoint/2010/main" val="372953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A1AC1-44A0-4EF9-AC0A-32D57553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63" y="526093"/>
            <a:ext cx="11098059" cy="1480507"/>
          </a:xfrm>
        </p:spPr>
        <p:txBody>
          <a:bodyPr>
            <a:normAutofit fontScale="90000"/>
          </a:bodyPr>
          <a:lstStyle/>
          <a:p>
            <a:r>
              <a:rPr lang="ru-RU" dirty="0"/>
              <a:t>ТЕРРИТОРИАЛЬНАЯ ПОДСУДНОСТЬ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9B10C-6959-440A-9DAA-FE6FDD46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Виды:</a:t>
            </a:r>
          </a:p>
          <a:p>
            <a:r>
              <a:rPr lang="ru-RU" dirty="0"/>
              <a:t>1. общая (обычная) подсудность (ст. 28 ГПК)</a:t>
            </a:r>
          </a:p>
          <a:p>
            <a:r>
              <a:rPr lang="ru-RU" dirty="0"/>
              <a:t>2. Альтернативная территориальная подсудность (ст. 29 ГПК)</a:t>
            </a:r>
          </a:p>
          <a:p>
            <a:r>
              <a:rPr lang="ru-RU" dirty="0"/>
              <a:t>3. Исключительная подсудность (ст. 30 ГПК)</a:t>
            </a:r>
          </a:p>
          <a:p>
            <a:r>
              <a:rPr lang="ru-RU" dirty="0"/>
              <a:t>4. Подсудность по связи дел (ст. 31 ГПК РФ)</a:t>
            </a:r>
          </a:p>
          <a:p>
            <a:r>
              <a:rPr lang="ru-RU" dirty="0"/>
              <a:t>5. Договорная подсудность (ст. </a:t>
            </a:r>
            <a:r>
              <a:rPr lang="ru-RU"/>
              <a:t>32 ГПК РФ)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E07E3-8B03-4B62-B2E1-CD56A52C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445"/>
            <a:ext cx="10515600" cy="711787"/>
          </a:xfrm>
        </p:spPr>
        <p:txBody>
          <a:bodyPr>
            <a:normAutofit fontScale="90000"/>
          </a:bodyPr>
          <a:lstStyle/>
          <a:p>
            <a:r>
              <a:rPr lang="ru-RU" dirty="0"/>
              <a:t>Взгляды на подведомственность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4675B-F6EB-41E4-913A-074AF4E1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34" y="1415441"/>
            <a:ext cx="11148164" cy="474736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dirty="0"/>
              <a:t>ПОДВЕДОМСТВЕННОСТЬ - относимость нуждающихся в государственно-властном разрешении споров о праве и иных дел к ведению РАЗЛИЧНЫХ государственных, общественных органов и третейских судов.</a:t>
            </a:r>
          </a:p>
          <a:p>
            <a:pPr algn="just"/>
            <a:endParaRPr lang="ru-RU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/>
              <a:t>ПОДВЕДОМСТВЕННОСТЬ - свойство юридических дел, в силу которого они подлежат разрешению ОПРЕДЕЛЕННЫМИ юрисдикционными органами.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71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6BA0E-F011-4C2D-9407-B1E2D468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748375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Юрисдикционные органы, наделенные правом разрешать юридические дела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D4B5D6-AFB8-444F-9B77-A0711E46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1. Органы, осуществляющие судебную власть</a:t>
            </a:r>
          </a:p>
          <a:p>
            <a:r>
              <a:rPr lang="ru-RU" dirty="0"/>
              <a:t>2. Органы исполнительной власти</a:t>
            </a:r>
          </a:p>
          <a:p>
            <a:r>
              <a:rPr lang="ru-RU" dirty="0"/>
              <a:t>3. Органы, создаваемые самим сторонами спора (третейские суды, медиаторы, посредники и пр.). Порядок деятельности третейских судов регулируется Федеральным законом от 29.12.2015 № 382-ФЗ «Об арбитраже (третейском разбирательстве в РФ)»; ст. 22.1 ГПК РФ</a:t>
            </a:r>
          </a:p>
          <a:p>
            <a:r>
              <a:rPr lang="ru-RU" dirty="0"/>
              <a:t>4. Межгосударственные органы по защите прав и свобод человека и гражданина</a:t>
            </a:r>
          </a:p>
        </p:txBody>
      </p:sp>
    </p:spTree>
    <p:extLst>
      <p:ext uri="{BB962C8B-B14F-4D97-AF65-F5344CB8AC3E}">
        <p14:creationId xmlns:p14="http://schemas.microsoft.com/office/powerpoint/2010/main" val="297099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F4706-7598-4504-80E3-7D5497A3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подведомственности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2659C-894B-4F0D-94CE-2560677A9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Единичная (исключительная) - возможность рассмотрения определенных категорий дел какими-либо одними указанными в законе органами. </a:t>
            </a:r>
          </a:p>
          <a:p>
            <a:r>
              <a:rPr lang="ru-RU" dirty="0"/>
              <a:t>2. Множественная - возможность рассмотрения определенных юридических дел различными видами юрисдикционных органов. </a:t>
            </a:r>
          </a:p>
        </p:txBody>
      </p:sp>
    </p:spTree>
    <p:extLst>
      <p:ext uri="{BB962C8B-B14F-4D97-AF65-F5344CB8AC3E}">
        <p14:creationId xmlns:p14="http://schemas.microsoft.com/office/powerpoint/2010/main" val="397420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EF3AA-8403-4E8B-BEB3-E19EDCFB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Подвиды множественной подведомственности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B575CAC2-C743-19EF-8C0C-1C0139E5B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667514"/>
              </p:ext>
            </p:extLst>
          </p:nvPr>
        </p:nvGraphicFramePr>
        <p:xfrm>
          <a:off x="838200" y="2178657"/>
          <a:ext cx="10515600" cy="3998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 descr="Весы правосудия контур">
            <a:extLst>
              <a:ext uri="{FF2B5EF4-FFF2-40B4-BE49-F238E27FC236}">
                <a16:creationId xmlns:a16="http://schemas.microsoft.com/office/drawing/2014/main" id="{E2873FBD-FC91-4E4F-8351-63CF53EEA5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34676" y="2178657"/>
            <a:ext cx="861324" cy="861324"/>
          </a:xfrm>
          <a:prstGeom prst="rect">
            <a:avLst/>
          </a:prstGeom>
        </p:spPr>
      </p:pic>
      <p:pic>
        <p:nvPicPr>
          <p:cNvPr id="8" name="Рисунок 7" descr="Контрольный список со сплошной заливкой">
            <a:extLst>
              <a:ext uri="{FF2B5EF4-FFF2-40B4-BE49-F238E27FC236}">
                <a16:creationId xmlns:a16="http://schemas.microsoft.com/office/drawing/2014/main" id="{4BAA2D03-25E6-4E68-871B-9A0457AB75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01013" y="3601073"/>
            <a:ext cx="861324" cy="861324"/>
          </a:xfrm>
          <a:prstGeom prst="rect">
            <a:avLst/>
          </a:prstGeom>
        </p:spPr>
      </p:pic>
      <p:pic>
        <p:nvPicPr>
          <p:cNvPr id="10" name="Рисунок 9" descr="Приоритеты со сплошной заливкой">
            <a:extLst>
              <a:ext uri="{FF2B5EF4-FFF2-40B4-BE49-F238E27FC236}">
                <a16:creationId xmlns:a16="http://schemas.microsoft.com/office/drawing/2014/main" id="{ED7CFF2A-574F-4D37-B4FB-A39A635950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47937" y="4970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3C595-0AAE-4487-8B8E-FB84940E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Общие критерии определения подведомственности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9B75A4-A000-4579-8BAA-A4B910B89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1.	характер спорного правоотношения</a:t>
            </a:r>
          </a:p>
          <a:p>
            <a:r>
              <a:rPr lang="ru-RU" dirty="0"/>
              <a:t>2.	субъектный состав (состав участников спора);</a:t>
            </a:r>
          </a:p>
          <a:p>
            <a:r>
              <a:rPr lang="ru-RU" dirty="0"/>
              <a:t>3.	спорность либо бесспорность права;</a:t>
            </a:r>
          </a:p>
          <a:p>
            <a:r>
              <a:rPr lang="ru-RU" dirty="0"/>
              <a:t>4.	наличие договора между сторонами спора;</a:t>
            </a:r>
          </a:p>
          <a:p>
            <a:r>
              <a:rPr lang="ru-RU" dirty="0"/>
              <a:t>5.	характер правового акта (носит ли он нормативный или ненормативный характер);</a:t>
            </a:r>
          </a:p>
          <a:p>
            <a:r>
              <a:rPr lang="ru-RU" dirty="0"/>
              <a:t>6.	орган, которым принят нормативный акт (имея в виду всю иерархию и структуру органов государственной власти и органов местного самоуправления).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56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5FC85-A9A5-416A-BDED-5FE8EFB1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Соотношение с компетенцией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D271BA-0F1D-4AA2-B62F-B550A331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Федеральным законом «О внесении изменений в отдельные законодательные акты Российской Федерации» от 28.11.2018 № 451-ФЗ понятие подведомственности заменено на понятие «компетенция»</a:t>
            </a:r>
          </a:p>
        </p:txBody>
      </p:sp>
    </p:spTree>
    <p:extLst>
      <p:ext uri="{BB962C8B-B14F-4D97-AF65-F5344CB8AC3E}">
        <p14:creationId xmlns:p14="http://schemas.microsoft.com/office/powerpoint/2010/main" val="130657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076B81-666A-4478-91C3-C981D1524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71" y="1829933"/>
            <a:ext cx="11288058" cy="319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655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23AFC8"/>
      </a:accent1>
      <a:accent2>
        <a:srgbClr val="14B78B"/>
      </a:accent2>
      <a:accent3>
        <a:srgbClr val="21B950"/>
      </a:accent3>
      <a:accent4>
        <a:srgbClr val="25BA14"/>
      </a:accent4>
      <a:accent5>
        <a:srgbClr val="6CB220"/>
      </a:accent5>
      <a:accent6>
        <a:srgbClr val="9EA812"/>
      </a:accent6>
      <a:hlink>
        <a:srgbClr val="529130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1020</Words>
  <Application>Microsoft Office PowerPoint</Application>
  <PresentationFormat>Широкоэкранный</PresentationFormat>
  <Paragraphs>82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Avenir Next LT Pro</vt:lpstr>
      <vt:lpstr>Sabon Next LT</vt:lpstr>
      <vt:lpstr>Wingdings</vt:lpstr>
      <vt:lpstr>LuminousVTI</vt:lpstr>
      <vt:lpstr>Подведомственность и подсудность гражданских дел </vt:lpstr>
      <vt:lpstr>План</vt:lpstr>
      <vt:lpstr>Взгляды на подведомственность</vt:lpstr>
      <vt:lpstr>Юрисдикционные органы, наделенные правом разрешать юридические дела</vt:lpstr>
      <vt:lpstr>Виды подведомственности</vt:lpstr>
      <vt:lpstr>Подвиды множественной подведомственности</vt:lpstr>
      <vt:lpstr>Общие критерии определения подведомственности</vt:lpstr>
      <vt:lpstr>Соотношение с компетенцией</vt:lpstr>
      <vt:lpstr>Презентация PowerPoint</vt:lpstr>
      <vt:lpstr>Компетенция</vt:lpstr>
      <vt:lpstr>Компетенция районного суда</vt:lpstr>
      <vt:lpstr>Разграничение компетенции между судами общей юрисдикции и арбитражными судами</vt:lpstr>
      <vt:lpstr>Разграничение компетенции между Конституционным Судом РФ (ст. 125 Конституции РФ и судами общей юрисдикции</vt:lpstr>
      <vt:lpstr>Вопрос 2. Понятие подсудности</vt:lpstr>
      <vt:lpstr>Ст. 126 Конституции РФ</vt:lpstr>
      <vt:lpstr>Виды подсудности</vt:lpstr>
      <vt:lpstr>Подсудность VS. подведомственность</vt:lpstr>
      <vt:lpstr>Значение института подсудности:</vt:lpstr>
      <vt:lpstr>Вопрос 3. Виды подсудности</vt:lpstr>
      <vt:lpstr>РОДОВАЯ ПОДСУДНОСТЬ</vt:lpstr>
      <vt:lpstr>ТЕРРИТОРИАЛЬНАЯ ПОДСУДНОСТЬ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Подведомственность и подсудность гражданских дел </dc:title>
  <dc:creator>Анастасия Цыганова</dc:creator>
  <cp:lastModifiedBy>Анастасия Цыганова</cp:lastModifiedBy>
  <cp:revision>1</cp:revision>
  <dcterms:created xsi:type="dcterms:W3CDTF">2022-04-19T16:45:56Z</dcterms:created>
  <dcterms:modified xsi:type="dcterms:W3CDTF">2022-04-19T19:04:00Z</dcterms:modified>
</cp:coreProperties>
</file>