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2" r:id="rId1"/>
  </p:sldMasterIdLst>
  <p:sldIdLst>
    <p:sldId id="256" r:id="rId2"/>
    <p:sldId id="257" r:id="rId3"/>
    <p:sldId id="288" r:id="rId4"/>
    <p:sldId id="287" r:id="rId5"/>
    <p:sldId id="258" r:id="rId6"/>
    <p:sldId id="259" r:id="rId7"/>
    <p:sldId id="285" r:id="rId8"/>
    <p:sldId id="286" r:id="rId9"/>
    <p:sldId id="260" r:id="rId10"/>
    <p:sldId id="262" r:id="rId11"/>
    <p:sldId id="265" r:id="rId12"/>
    <p:sldId id="266" r:id="rId13"/>
    <p:sldId id="264" r:id="rId14"/>
    <p:sldId id="263" r:id="rId15"/>
    <p:sldId id="267" r:id="rId16"/>
    <p:sldId id="268" r:id="rId17"/>
    <p:sldId id="269" r:id="rId18"/>
    <p:sldId id="270" r:id="rId19"/>
    <p:sldId id="271" r:id="rId20"/>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D7C3078-826F-44C2-BB8F-8775DF289980}" v="21" dt="2021-01-24T17:09:18.741"/>
  </p1510:revLst>
</p1510:revInfo>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80" autoAdjust="0"/>
    <p:restoredTop sz="95392"/>
  </p:normalViewPr>
  <p:slideViewPr>
    <p:cSldViewPr snapToGrid="0">
      <p:cViewPr varScale="1">
        <p:scale>
          <a:sx n="96" d="100"/>
          <a:sy n="96" d="100"/>
        </p:scale>
        <p:origin x="656" y="1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Анастасия Цыганова" userId="d852e87165199a86" providerId="LiveId" clId="{2D7C3078-826F-44C2-BB8F-8775DF289980}"/>
    <pc:docChg chg="undo redo custSel mod addSld delSld modSld sldOrd">
      <pc:chgData name="Анастасия Цыганова" userId="d852e87165199a86" providerId="LiveId" clId="{2D7C3078-826F-44C2-BB8F-8775DF289980}" dt="2021-01-24T17:08:23.368" v="1175" actId="2696"/>
      <pc:docMkLst>
        <pc:docMk/>
      </pc:docMkLst>
      <pc:sldChg chg="modSp mod">
        <pc:chgData name="Анастасия Цыганова" userId="d852e87165199a86" providerId="LiveId" clId="{2D7C3078-826F-44C2-BB8F-8775DF289980}" dt="2021-01-24T15:17:06.785" v="52" actId="27636"/>
        <pc:sldMkLst>
          <pc:docMk/>
          <pc:sldMk cId="787256368" sldId="257"/>
        </pc:sldMkLst>
        <pc:spChg chg="mod">
          <ac:chgData name="Анастасия Цыганова" userId="d852e87165199a86" providerId="LiveId" clId="{2D7C3078-826F-44C2-BB8F-8775DF289980}" dt="2021-01-24T15:15:28.030" v="47" actId="20577"/>
          <ac:spMkLst>
            <pc:docMk/>
            <pc:sldMk cId="787256368" sldId="257"/>
            <ac:spMk id="2" creationId="{9CA01749-AEA2-4B61-98F3-74334A60D945}"/>
          </ac:spMkLst>
        </pc:spChg>
        <pc:spChg chg="mod">
          <ac:chgData name="Анастасия Цыганова" userId="d852e87165199a86" providerId="LiveId" clId="{2D7C3078-826F-44C2-BB8F-8775DF289980}" dt="2021-01-24T15:17:06.785" v="52" actId="27636"/>
          <ac:spMkLst>
            <pc:docMk/>
            <pc:sldMk cId="787256368" sldId="257"/>
            <ac:spMk id="3" creationId="{B4F87EFF-9D6C-4CB3-B2AB-11E26B0C9DD7}"/>
          </ac:spMkLst>
        </pc:spChg>
      </pc:sldChg>
      <pc:sldChg chg="addSp delSp modSp new mod setBg">
        <pc:chgData name="Анастасия Цыганова" userId="d852e87165199a86" providerId="LiveId" clId="{2D7C3078-826F-44C2-BB8F-8775DF289980}" dt="2021-01-24T15:38:00.178" v="190" actId="403"/>
        <pc:sldMkLst>
          <pc:docMk/>
          <pc:sldMk cId="1796427987" sldId="258"/>
        </pc:sldMkLst>
        <pc:spChg chg="mod">
          <ac:chgData name="Анастасия Цыганова" userId="d852e87165199a86" providerId="LiveId" clId="{2D7C3078-826F-44C2-BB8F-8775DF289980}" dt="2021-01-24T15:24:51.583" v="77" actId="26606"/>
          <ac:spMkLst>
            <pc:docMk/>
            <pc:sldMk cId="1796427987" sldId="258"/>
            <ac:spMk id="2" creationId="{C0782A6A-364F-4F93-887C-798B24E763EC}"/>
          </ac:spMkLst>
        </pc:spChg>
        <pc:spChg chg="del">
          <ac:chgData name="Анастасия Цыганова" userId="d852e87165199a86" providerId="LiveId" clId="{2D7C3078-826F-44C2-BB8F-8775DF289980}" dt="2021-01-24T15:24:46.078" v="76"/>
          <ac:spMkLst>
            <pc:docMk/>
            <pc:sldMk cId="1796427987" sldId="258"/>
            <ac:spMk id="3" creationId="{59EBBC7D-3869-4469-AB13-9557B029D96B}"/>
          </ac:spMkLst>
        </pc:spChg>
        <pc:spChg chg="add">
          <ac:chgData name="Анастасия Цыганова" userId="d852e87165199a86" providerId="LiveId" clId="{2D7C3078-826F-44C2-BB8F-8775DF289980}" dt="2021-01-24T15:24:51.583" v="77" actId="26606"/>
          <ac:spMkLst>
            <pc:docMk/>
            <pc:sldMk cId="1796427987" sldId="258"/>
            <ac:spMk id="9" creationId="{EB6D1D7F-141C-4D8E-BFBA-D95B68E16385}"/>
          </ac:spMkLst>
        </pc:spChg>
        <pc:spChg chg="add">
          <ac:chgData name="Анастасия Цыганова" userId="d852e87165199a86" providerId="LiveId" clId="{2D7C3078-826F-44C2-BB8F-8775DF289980}" dt="2021-01-24T15:24:51.583" v="77" actId="26606"/>
          <ac:spMkLst>
            <pc:docMk/>
            <pc:sldMk cId="1796427987" sldId="258"/>
            <ac:spMk id="11" creationId="{27248369-464E-49D1-91FC-BC34A50A66D2}"/>
          </ac:spMkLst>
        </pc:spChg>
        <pc:spChg chg="add mod">
          <ac:chgData name="Анастасия Цыганова" userId="d852e87165199a86" providerId="LiveId" clId="{2D7C3078-826F-44C2-BB8F-8775DF289980}" dt="2021-01-24T15:36:19.617" v="171" actId="1076"/>
          <ac:spMkLst>
            <pc:docMk/>
            <pc:sldMk cId="1796427987" sldId="258"/>
            <ac:spMk id="13" creationId="{EF0E5084-93EE-446E-BEA0-F967B7456318}"/>
          </ac:spMkLst>
        </pc:spChg>
        <pc:spChg chg="add mod">
          <ac:chgData name="Анастасия Цыганова" userId="d852e87165199a86" providerId="LiveId" clId="{2D7C3078-826F-44C2-BB8F-8775DF289980}" dt="2021-01-24T15:36:28.390" v="173" actId="1076"/>
          <ac:spMkLst>
            <pc:docMk/>
            <pc:sldMk cId="1796427987" sldId="258"/>
            <ac:spMk id="14" creationId="{AE07F6D3-DD6A-401E-8F7F-42129E7EF682}"/>
          </ac:spMkLst>
        </pc:spChg>
        <pc:spChg chg="add mod">
          <ac:chgData name="Анастасия Цыганова" userId="d852e87165199a86" providerId="LiveId" clId="{2D7C3078-826F-44C2-BB8F-8775DF289980}" dt="2021-01-24T15:36:48.466" v="176" actId="1076"/>
          <ac:spMkLst>
            <pc:docMk/>
            <pc:sldMk cId="1796427987" sldId="258"/>
            <ac:spMk id="15" creationId="{179D7F5A-B928-4132-8F4D-BD13F4692BCB}"/>
          </ac:spMkLst>
        </pc:spChg>
        <pc:graphicFrameChg chg="add mod modGraphic">
          <ac:chgData name="Анастасия Цыганова" userId="d852e87165199a86" providerId="LiveId" clId="{2D7C3078-826F-44C2-BB8F-8775DF289980}" dt="2021-01-24T15:38:00.178" v="190" actId="403"/>
          <ac:graphicFrameMkLst>
            <pc:docMk/>
            <pc:sldMk cId="1796427987" sldId="258"/>
            <ac:graphicFrameMk id="4" creationId="{81C6E716-3E09-48F0-858E-528C07316B0F}"/>
          </ac:graphicFrameMkLst>
        </pc:graphicFrameChg>
        <pc:picChg chg="add mod">
          <ac:chgData name="Анастасия Цыганова" userId="d852e87165199a86" providerId="LiveId" clId="{2D7C3078-826F-44C2-BB8F-8775DF289980}" dt="2021-01-24T15:34:23.091" v="139" actId="1037"/>
          <ac:picMkLst>
            <pc:docMk/>
            <pc:sldMk cId="1796427987" sldId="258"/>
            <ac:picMk id="6" creationId="{72B9F745-071B-4E87-9568-F14993503FC6}"/>
          </ac:picMkLst>
        </pc:picChg>
        <pc:picChg chg="add mod">
          <ac:chgData name="Анастасия Цыганова" userId="d852e87165199a86" providerId="LiveId" clId="{2D7C3078-826F-44C2-BB8F-8775DF289980}" dt="2021-01-24T15:34:24.434" v="143" actId="1037"/>
          <ac:picMkLst>
            <pc:docMk/>
            <pc:sldMk cId="1796427987" sldId="258"/>
            <ac:picMk id="8" creationId="{54964DEB-147C-4ACC-A31A-B59CE9C80692}"/>
          </ac:picMkLst>
        </pc:picChg>
        <pc:picChg chg="add mod">
          <ac:chgData name="Анастасия Цыганова" userId="d852e87165199a86" providerId="LiveId" clId="{2D7C3078-826F-44C2-BB8F-8775DF289980}" dt="2021-01-24T15:34:37.500" v="148" actId="14100"/>
          <ac:picMkLst>
            <pc:docMk/>
            <pc:sldMk cId="1796427987" sldId="258"/>
            <ac:picMk id="12" creationId="{3176EAE9-7D49-4BBC-87F5-BCC9E9239473}"/>
          </ac:picMkLst>
        </pc:picChg>
      </pc:sldChg>
      <pc:sldChg chg="modSp new mod">
        <pc:chgData name="Анастасия Цыганова" userId="d852e87165199a86" providerId="LiveId" clId="{2D7C3078-826F-44C2-BB8F-8775DF289980}" dt="2021-01-24T15:48:43.970" v="271" actId="14100"/>
        <pc:sldMkLst>
          <pc:docMk/>
          <pc:sldMk cId="2464520858" sldId="259"/>
        </pc:sldMkLst>
        <pc:spChg chg="mod">
          <ac:chgData name="Анастасия Цыганова" userId="d852e87165199a86" providerId="LiveId" clId="{2D7C3078-826F-44C2-BB8F-8775DF289980}" dt="2021-01-24T15:45:25.986" v="218" actId="20577"/>
          <ac:spMkLst>
            <pc:docMk/>
            <pc:sldMk cId="2464520858" sldId="259"/>
            <ac:spMk id="2" creationId="{1E56B56D-C9A4-479B-9A6B-B28D548BAA9C}"/>
          </ac:spMkLst>
        </pc:spChg>
        <pc:spChg chg="mod">
          <ac:chgData name="Анастасия Цыганова" userId="d852e87165199a86" providerId="LiveId" clId="{2D7C3078-826F-44C2-BB8F-8775DF289980}" dt="2021-01-24T15:48:43.970" v="271" actId="14100"/>
          <ac:spMkLst>
            <pc:docMk/>
            <pc:sldMk cId="2464520858" sldId="259"/>
            <ac:spMk id="3" creationId="{1B9BA97E-18E6-45AE-AC41-8CDFD6A95D1C}"/>
          </ac:spMkLst>
        </pc:spChg>
      </pc:sldChg>
      <pc:sldChg chg="modSp new mod">
        <pc:chgData name="Анастасия Цыганова" userId="d852e87165199a86" providerId="LiveId" clId="{2D7C3078-826F-44C2-BB8F-8775DF289980}" dt="2021-01-24T16:03:50.180" v="472" actId="20577"/>
        <pc:sldMkLst>
          <pc:docMk/>
          <pc:sldMk cId="41891143" sldId="260"/>
        </pc:sldMkLst>
        <pc:spChg chg="mod">
          <ac:chgData name="Анастасия Цыганова" userId="d852e87165199a86" providerId="LiveId" clId="{2D7C3078-826F-44C2-BB8F-8775DF289980}" dt="2021-01-24T16:02:25.435" v="405" actId="20577"/>
          <ac:spMkLst>
            <pc:docMk/>
            <pc:sldMk cId="41891143" sldId="260"/>
            <ac:spMk id="2" creationId="{C894585A-E329-4464-82A1-39C139D33292}"/>
          </ac:spMkLst>
        </pc:spChg>
        <pc:spChg chg="mod">
          <ac:chgData name="Анастасия Цыганова" userId="d852e87165199a86" providerId="LiveId" clId="{2D7C3078-826F-44C2-BB8F-8775DF289980}" dt="2021-01-24T16:03:50.180" v="472" actId="20577"/>
          <ac:spMkLst>
            <pc:docMk/>
            <pc:sldMk cId="41891143" sldId="260"/>
            <ac:spMk id="3" creationId="{FDD7AA13-718D-4867-8036-AE7D3F1CBB34}"/>
          </ac:spMkLst>
        </pc:spChg>
      </pc:sldChg>
      <pc:sldChg chg="modSp new mod">
        <pc:chgData name="Анастасия Цыганова" userId="d852e87165199a86" providerId="LiveId" clId="{2D7C3078-826F-44C2-BB8F-8775DF289980}" dt="2021-01-24T16:06:41.109" v="498" actId="123"/>
        <pc:sldMkLst>
          <pc:docMk/>
          <pc:sldMk cId="1038772507" sldId="261"/>
        </pc:sldMkLst>
        <pc:spChg chg="mod">
          <ac:chgData name="Анастасия Цыганова" userId="d852e87165199a86" providerId="LiveId" clId="{2D7C3078-826F-44C2-BB8F-8775DF289980}" dt="2021-01-24T16:06:00.043" v="486" actId="255"/>
          <ac:spMkLst>
            <pc:docMk/>
            <pc:sldMk cId="1038772507" sldId="261"/>
            <ac:spMk id="2" creationId="{CC6CDC65-09EC-4A41-97DB-A0F2E4CAA1B2}"/>
          </ac:spMkLst>
        </pc:spChg>
        <pc:spChg chg="mod">
          <ac:chgData name="Анастасия Цыганова" userId="d852e87165199a86" providerId="LiveId" clId="{2D7C3078-826F-44C2-BB8F-8775DF289980}" dt="2021-01-24T16:06:41.109" v="498" actId="123"/>
          <ac:spMkLst>
            <pc:docMk/>
            <pc:sldMk cId="1038772507" sldId="261"/>
            <ac:spMk id="3" creationId="{5B1E95D1-829B-430B-A672-F40FC624A428}"/>
          </ac:spMkLst>
        </pc:spChg>
      </pc:sldChg>
      <pc:sldChg chg="modSp new mod">
        <pc:chgData name="Анастасия Цыганова" userId="d852e87165199a86" providerId="LiveId" clId="{2D7C3078-826F-44C2-BB8F-8775DF289980}" dt="2021-01-24T16:09:27.377" v="538" actId="255"/>
        <pc:sldMkLst>
          <pc:docMk/>
          <pc:sldMk cId="114479927" sldId="262"/>
        </pc:sldMkLst>
        <pc:spChg chg="mod">
          <ac:chgData name="Анастасия Цыганова" userId="d852e87165199a86" providerId="LiveId" clId="{2D7C3078-826F-44C2-BB8F-8775DF289980}" dt="2021-01-24T16:08:29.567" v="526" actId="1076"/>
          <ac:spMkLst>
            <pc:docMk/>
            <pc:sldMk cId="114479927" sldId="262"/>
            <ac:spMk id="2" creationId="{1FB0FED0-3813-4C43-9F4E-9F1EC7CFFF44}"/>
          </ac:spMkLst>
        </pc:spChg>
        <pc:spChg chg="mod">
          <ac:chgData name="Анастасия Цыганова" userId="d852e87165199a86" providerId="LiveId" clId="{2D7C3078-826F-44C2-BB8F-8775DF289980}" dt="2021-01-24T16:09:27.377" v="538" actId="255"/>
          <ac:spMkLst>
            <pc:docMk/>
            <pc:sldMk cId="114479927" sldId="262"/>
            <ac:spMk id="3" creationId="{633375A5-0B39-4D05-A974-C5528E2F2843}"/>
          </ac:spMkLst>
        </pc:spChg>
      </pc:sldChg>
      <pc:sldChg chg="addSp delSp modSp new mod setBg setClrOvrMap">
        <pc:chgData name="Анастасия Цыганова" userId="d852e87165199a86" providerId="LiveId" clId="{2D7C3078-826F-44C2-BB8F-8775DF289980}" dt="2021-01-24T16:16:55.052" v="568" actId="123"/>
        <pc:sldMkLst>
          <pc:docMk/>
          <pc:sldMk cId="894829034" sldId="263"/>
        </pc:sldMkLst>
        <pc:spChg chg="add mod">
          <ac:chgData name="Анастасия Цыганова" userId="d852e87165199a86" providerId="LiveId" clId="{2D7C3078-826F-44C2-BB8F-8775DF289980}" dt="2021-01-24T16:16:55.052" v="568" actId="123"/>
          <ac:spMkLst>
            <pc:docMk/>
            <pc:sldMk cId="894829034" sldId="263"/>
            <ac:spMk id="3" creationId="{0EEF101A-2CF7-4690-859F-BE7A4377AD05}"/>
          </ac:spMkLst>
        </pc:spChg>
        <pc:spChg chg="add del">
          <ac:chgData name="Анастасия Цыганова" userId="d852e87165199a86" providerId="LiveId" clId="{2D7C3078-826F-44C2-BB8F-8775DF289980}" dt="2021-01-24T16:16:44.202" v="563" actId="26606"/>
          <ac:spMkLst>
            <pc:docMk/>
            <pc:sldMk cId="894829034" sldId="263"/>
            <ac:spMk id="8" creationId="{1D153959-30FA-4987-A094-7243641F474B}"/>
          </ac:spMkLst>
        </pc:spChg>
        <pc:spChg chg="add del">
          <ac:chgData name="Анастасия Цыганова" userId="d852e87165199a86" providerId="LiveId" clId="{2D7C3078-826F-44C2-BB8F-8775DF289980}" dt="2021-01-24T16:16:35.732" v="561" actId="26606"/>
          <ac:spMkLst>
            <pc:docMk/>
            <pc:sldMk cId="894829034" sldId="263"/>
            <ac:spMk id="9" creationId="{1D153959-30FA-4987-A094-7243641F474B}"/>
          </ac:spMkLst>
        </pc:spChg>
        <pc:spChg chg="add del">
          <ac:chgData name="Анастасия Цыганова" userId="d852e87165199a86" providerId="LiveId" clId="{2D7C3078-826F-44C2-BB8F-8775DF289980}" dt="2021-01-24T16:16:44.202" v="563" actId="26606"/>
          <ac:spMkLst>
            <pc:docMk/>
            <pc:sldMk cId="894829034" sldId="263"/>
            <ac:spMk id="10" creationId="{EB6D1D7F-141C-4D8E-BFBA-D95B68E16385}"/>
          </ac:spMkLst>
        </pc:spChg>
        <pc:spChg chg="add del">
          <ac:chgData name="Анастасия Цыганова" userId="d852e87165199a86" providerId="LiveId" clId="{2D7C3078-826F-44C2-BB8F-8775DF289980}" dt="2021-01-24T16:16:35.732" v="561" actId="26606"/>
          <ac:spMkLst>
            <pc:docMk/>
            <pc:sldMk cId="894829034" sldId="263"/>
            <ac:spMk id="11" creationId="{EB6D1D7F-141C-4D8E-BFBA-D95B68E16385}"/>
          </ac:spMkLst>
        </pc:spChg>
        <pc:spChg chg="add del">
          <ac:chgData name="Анастасия Цыганова" userId="d852e87165199a86" providerId="LiveId" clId="{2D7C3078-826F-44C2-BB8F-8775DF289980}" dt="2021-01-24T16:16:44.202" v="563" actId="26606"/>
          <ac:spMkLst>
            <pc:docMk/>
            <pc:sldMk cId="894829034" sldId="263"/>
            <ac:spMk id="12" creationId="{27248369-464E-49D1-91FC-BC34A50A66D2}"/>
          </ac:spMkLst>
        </pc:spChg>
        <pc:spChg chg="add del">
          <ac:chgData name="Анастасия Цыганова" userId="d852e87165199a86" providerId="LiveId" clId="{2D7C3078-826F-44C2-BB8F-8775DF289980}" dt="2021-01-24T16:16:35.732" v="561" actId="26606"/>
          <ac:spMkLst>
            <pc:docMk/>
            <pc:sldMk cId="894829034" sldId="263"/>
            <ac:spMk id="13" creationId="{27248369-464E-49D1-91FC-BC34A50A66D2}"/>
          </ac:spMkLst>
        </pc:spChg>
        <pc:spChg chg="add del">
          <ac:chgData name="Анастасия Цыганова" userId="d852e87165199a86" providerId="LiveId" clId="{2D7C3078-826F-44C2-BB8F-8775DF289980}" dt="2021-01-24T16:16:46.295" v="565" actId="26606"/>
          <ac:spMkLst>
            <pc:docMk/>
            <pc:sldMk cId="894829034" sldId="263"/>
            <ac:spMk id="14" creationId="{1D153959-30FA-4987-A094-7243641F474B}"/>
          </ac:spMkLst>
        </pc:spChg>
        <pc:spChg chg="add del">
          <ac:chgData name="Анастасия Цыганова" userId="d852e87165199a86" providerId="LiveId" clId="{2D7C3078-826F-44C2-BB8F-8775DF289980}" dt="2021-01-24T16:16:46.295" v="565" actId="26606"/>
          <ac:spMkLst>
            <pc:docMk/>
            <pc:sldMk cId="894829034" sldId="263"/>
            <ac:spMk id="15" creationId="{EB6D1D7F-141C-4D8E-BFBA-D95B68E16385}"/>
          </ac:spMkLst>
        </pc:spChg>
        <pc:spChg chg="add del">
          <ac:chgData name="Анастасия Цыганова" userId="d852e87165199a86" providerId="LiveId" clId="{2D7C3078-826F-44C2-BB8F-8775DF289980}" dt="2021-01-24T16:16:46.295" v="565" actId="26606"/>
          <ac:spMkLst>
            <pc:docMk/>
            <pc:sldMk cId="894829034" sldId="263"/>
            <ac:spMk id="16" creationId="{725EFA61-F0F8-4F4A-B750-81EE924F1D78}"/>
          </ac:spMkLst>
        </pc:spChg>
        <pc:spChg chg="add">
          <ac:chgData name="Анастасия Цыганова" userId="d852e87165199a86" providerId="LiveId" clId="{2D7C3078-826F-44C2-BB8F-8775DF289980}" dt="2021-01-24T16:16:46.311" v="566" actId="26606"/>
          <ac:spMkLst>
            <pc:docMk/>
            <pc:sldMk cId="894829034" sldId="263"/>
            <ac:spMk id="19" creationId="{1D153959-30FA-4987-A094-7243641F474B}"/>
          </ac:spMkLst>
        </pc:spChg>
        <pc:spChg chg="add">
          <ac:chgData name="Анастасия Цыганова" userId="d852e87165199a86" providerId="LiveId" clId="{2D7C3078-826F-44C2-BB8F-8775DF289980}" dt="2021-01-24T16:16:46.311" v="566" actId="26606"/>
          <ac:spMkLst>
            <pc:docMk/>
            <pc:sldMk cId="894829034" sldId="263"/>
            <ac:spMk id="20" creationId="{EB6D1D7F-141C-4D8E-BFBA-D95B68E16385}"/>
          </ac:spMkLst>
        </pc:spChg>
        <pc:spChg chg="add">
          <ac:chgData name="Анастасия Цыганова" userId="d852e87165199a86" providerId="LiveId" clId="{2D7C3078-826F-44C2-BB8F-8775DF289980}" dt="2021-01-24T16:16:46.311" v="566" actId="26606"/>
          <ac:spMkLst>
            <pc:docMk/>
            <pc:sldMk cId="894829034" sldId="263"/>
            <ac:spMk id="21" creationId="{27248369-464E-49D1-91FC-BC34A50A66D2}"/>
          </ac:spMkLst>
        </pc:spChg>
        <pc:picChg chg="add del">
          <ac:chgData name="Анастасия Цыганова" userId="d852e87165199a86" providerId="LiveId" clId="{2D7C3078-826F-44C2-BB8F-8775DF289980}" dt="2021-01-24T16:16:35.732" v="561" actId="26606"/>
          <ac:picMkLst>
            <pc:docMk/>
            <pc:sldMk cId="894829034" sldId="263"/>
            <ac:picMk id="5" creationId="{C4E80003-1277-4F97-96C4-2C62BF6421FA}"/>
          </ac:picMkLst>
        </pc:picChg>
        <pc:picChg chg="add del">
          <ac:chgData name="Анастасия Цыганова" userId="d852e87165199a86" providerId="LiveId" clId="{2D7C3078-826F-44C2-BB8F-8775DF289980}" dt="2021-01-24T16:16:46.295" v="565" actId="26606"/>
          <ac:picMkLst>
            <pc:docMk/>
            <pc:sldMk cId="894829034" sldId="263"/>
            <ac:picMk id="17" creationId="{377000CD-AE59-49C7-A0C1-7F2CCBEABA07}"/>
          </ac:picMkLst>
        </pc:picChg>
      </pc:sldChg>
      <pc:sldChg chg="modSp new del mod">
        <pc:chgData name="Анастасия Цыганова" userId="d852e87165199a86" providerId="LiveId" clId="{2D7C3078-826F-44C2-BB8F-8775DF289980}" dt="2021-01-24T16:16:12.649" v="555" actId="680"/>
        <pc:sldMkLst>
          <pc:docMk/>
          <pc:sldMk cId="3250803531" sldId="263"/>
        </pc:sldMkLst>
        <pc:spChg chg="mod">
          <ac:chgData name="Анастасия Цыганова" userId="d852e87165199a86" providerId="LiveId" clId="{2D7C3078-826F-44C2-BB8F-8775DF289980}" dt="2021-01-24T16:16:11.814" v="554"/>
          <ac:spMkLst>
            <pc:docMk/>
            <pc:sldMk cId="3250803531" sldId="263"/>
            <ac:spMk id="3" creationId="{BC9603E6-5CB3-4931-8935-BB8F6398EF2C}"/>
          </ac:spMkLst>
        </pc:spChg>
      </pc:sldChg>
      <pc:sldChg chg="addSp delSp modSp new mod ord">
        <pc:chgData name="Анастасия Цыганова" userId="d852e87165199a86" providerId="LiveId" clId="{2D7C3078-826F-44C2-BB8F-8775DF289980}" dt="2021-01-24T16:42:30.377" v="855" actId="14100"/>
        <pc:sldMkLst>
          <pc:docMk/>
          <pc:sldMk cId="347397766" sldId="264"/>
        </pc:sldMkLst>
        <pc:spChg chg="mod">
          <ac:chgData name="Анастасия Цыганова" userId="d852e87165199a86" providerId="LiveId" clId="{2D7C3078-826F-44C2-BB8F-8775DF289980}" dt="2021-01-24T16:42:30.377" v="855" actId="14100"/>
          <ac:spMkLst>
            <pc:docMk/>
            <pc:sldMk cId="347397766" sldId="264"/>
            <ac:spMk id="2" creationId="{97E4F87B-D09B-4DFF-B26B-22D4E1D8672C}"/>
          </ac:spMkLst>
        </pc:spChg>
        <pc:spChg chg="mod">
          <ac:chgData name="Анастасия Цыганова" userId="d852e87165199a86" providerId="LiveId" clId="{2D7C3078-826F-44C2-BB8F-8775DF289980}" dt="2021-01-24T16:41:47.954" v="848" actId="14100"/>
          <ac:spMkLst>
            <pc:docMk/>
            <pc:sldMk cId="347397766" sldId="264"/>
            <ac:spMk id="3" creationId="{77776D97-4669-446D-A8A6-A75219D3603F}"/>
          </ac:spMkLst>
        </pc:spChg>
        <pc:spChg chg="add mod">
          <ac:chgData name="Анастасия Цыганова" userId="d852e87165199a86" providerId="LiveId" clId="{2D7C3078-826F-44C2-BB8F-8775DF289980}" dt="2021-01-24T16:33:49.689" v="743" actId="1076"/>
          <ac:spMkLst>
            <pc:docMk/>
            <pc:sldMk cId="347397766" sldId="264"/>
            <ac:spMk id="8" creationId="{75B36084-51CD-4F94-A39E-898D4FB39352}"/>
          </ac:spMkLst>
        </pc:spChg>
        <pc:spChg chg="add mod">
          <ac:chgData name="Анастасия Цыганова" userId="d852e87165199a86" providerId="LiveId" clId="{2D7C3078-826F-44C2-BB8F-8775DF289980}" dt="2021-01-24T16:33:55.490" v="745" actId="1076"/>
          <ac:spMkLst>
            <pc:docMk/>
            <pc:sldMk cId="347397766" sldId="264"/>
            <ac:spMk id="9" creationId="{41C46330-8B01-46C7-A984-2FF3DD05F88F}"/>
          </ac:spMkLst>
        </pc:spChg>
        <pc:spChg chg="add del mod">
          <ac:chgData name="Анастасия Цыганова" userId="d852e87165199a86" providerId="LiveId" clId="{2D7C3078-826F-44C2-BB8F-8775DF289980}" dt="2021-01-24T16:39:45.243" v="840" actId="478"/>
          <ac:spMkLst>
            <pc:docMk/>
            <pc:sldMk cId="347397766" sldId="264"/>
            <ac:spMk id="12" creationId="{FDA27A2E-5C53-482B-80EE-8A46D6561AF8}"/>
          </ac:spMkLst>
        </pc:spChg>
        <pc:spChg chg="add mod">
          <ac:chgData name="Анастасия Цыганова" userId="d852e87165199a86" providerId="LiveId" clId="{2D7C3078-826F-44C2-BB8F-8775DF289980}" dt="2021-01-24T16:40:49.974" v="846" actId="1076"/>
          <ac:spMkLst>
            <pc:docMk/>
            <pc:sldMk cId="347397766" sldId="264"/>
            <ac:spMk id="17" creationId="{444A0064-3658-4AB5-8793-E1F1C63AF3E4}"/>
          </ac:spMkLst>
        </pc:spChg>
        <pc:picChg chg="add del mod">
          <ac:chgData name="Анастасия Цыганова" userId="d852e87165199a86" providerId="LiveId" clId="{2D7C3078-826F-44C2-BB8F-8775DF289980}" dt="2021-01-24T16:37:20.840" v="836" actId="478"/>
          <ac:picMkLst>
            <pc:docMk/>
            <pc:sldMk cId="347397766" sldId="264"/>
            <ac:picMk id="5" creationId="{E2766483-63F5-4A5C-9132-59D50F857EC9}"/>
          </ac:picMkLst>
        </pc:picChg>
        <pc:picChg chg="add del mod">
          <ac:chgData name="Анастасия Цыганова" userId="d852e87165199a86" providerId="LiveId" clId="{2D7C3078-826F-44C2-BB8F-8775DF289980}" dt="2021-01-24T16:37:21.594" v="837" actId="478"/>
          <ac:picMkLst>
            <pc:docMk/>
            <pc:sldMk cId="347397766" sldId="264"/>
            <ac:picMk id="7" creationId="{A2DE6AD2-0F3C-442B-B00E-E7205B0999A6}"/>
          </ac:picMkLst>
        </pc:picChg>
        <pc:picChg chg="add del mod">
          <ac:chgData name="Анастасия Цыганова" userId="d852e87165199a86" providerId="LiveId" clId="{2D7C3078-826F-44C2-BB8F-8775DF289980}" dt="2021-01-24T16:39:43.072" v="838" actId="478"/>
          <ac:picMkLst>
            <pc:docMk/>
            <pc:sldMk cId="347397766" sldId="264"/>
            <ac:picMk id="11" creationId="{2A909AF5-330D-4B54-9CE8-43010D458D6C}"/>
          </ac:picMkLst>
        </pc:picChg>
        <pc:picChg chg="add del mod">
          <ac:chgData name="Анастасия Цыганова" userId="d852e87165199a86" providerId="LiveId" clId="{2D7C3078-826F-44C2-BB8F-8775DF289980}" dt="2021-01-24T16:39:46.348" v="841" actId="478"/>
          <ac:picMkLst>
            <pc:docMk/>
            <pc:sldMk cId="347397766" sldId="264"/>
            <ac:picMk id="14" creationId="{2ED714C1-34E2-4ADB-9F94-C1F31CB7264D}"/>
          </ac:picMkLst>
        </pc:picChg>
        <pc:picChg chg="add del">
          <ac:chgData name="Анастасия Цыганова" userId="d852e87165199a86" providerId="LiveId" clId="{2D7C3078-826F-44C2-BB8F-8775DF289980}" dt="2021-01-24T16:29:49.971" v="681" actId="22"/>
          <ac:picMkLst>
            <pc:docMk/>
            <pc:sldMk cId="347397766" sldId="264"/>
            <ac:picMk id="16" creationId="{DA24A3DB-A249-4E6A-A228-291D56CC1DF4}"/>
          </ac:picMkLst>
        </pc:picChg>
        <pc:picChg chg="add del mod">
          <ac:chgData name="Анастасия Цыганова" userId="d852e87165199a86" providerId="LiveId" clId="{2D7C3078-826F-44C2-BB8F-8775DF289980}" dt="2021-01-24T16:33:24.531" v="737" actId="478"/>
          <ac:picMkLst>
            <pc:docMk/>
            <pc:sldMk cId="347397766" sldId="264"/>
            <ac:picMk id="19" creationId="{F7BF61F1-4502-4305-9960-3EDF4B4EBD8E}"/>
          </ac:picMkLst>
        </pc:picChg>
        <pc:picChg chg="add del">
          <ac:chgData name="Анастасия Цыганова" userId="d852e87165199a86" providerId="LiveId" clId="{2D7C3078-826F-44C2-BB8F-8775DF289980}" dt="2021-01-24T16:35:04.318" v="747" actId="22"/>
          <ac:picMkLst>
            <pc:docMk/>
            <pc:sldMk cId="347397766" sldId="264"/>
            <ac:picMk id="21" creationId="{3BFBF9E9-A367-41D6-B3E0-84FA6355EC29}"/>
          </ac:picMkLst>
        </pc:picChg>
        <pc:picChg chg="add mod">
          <ac:chgData name="Анастасия Цыганова" userId="d852e87165199a86" providerId="LiveId" clId="{2D7C3078-826F-44C2-BB8F-8775DF289980}" dt="2021-01-24T16:41:51.349" v="849" actId="1076"/>
          <ac:picMkLst>
            <pc:docMk/>
            <pc:sldMk cId="347397766" sldId="264"/>
            <ac:picMk id="23" creationId="{387B971C-37EF-4A1F-AD18-60FCD8A3ACE3}"/>
          </ac:picMkLst>
        </pc:picChg>
        <pc:picChg chg="add mod">
          <ac:chgData name="Анастасия Цыганова" userId="d852e87165199a86" providerId="LiveId" clId="{2D7C3078-826F-44C2-BB8F-8775DF289980}" dt="2021-01-24T16:42:21.965" v="854" actId="1035"/>
          <ac:picMkLst>
            <pc:docMk/>
            <pc:sldMk cId="347397766" sldId="264"/>
            <ac:picMk id="25" creationId="{BA9866C4-CAB3-4A9E-86C7-6608D88F1225}"/>
          </ac:picMkLst>
        </pc:picChg>
      </pc:sldChg>
      <pc:sldChg chg="modSp new del mod">
        <pc:chgData name="Анастасия Цыганова" userId="d852e87165199a86" providerId="LiveId" clId="{2D7C3078-826F-44C2-BB8F-8775DF289980}" dt="2021-01-24T16:16:08.438" v="553" actId="680"/>
        <pc:sldMkLst>
          <pc:docMk/>
          <pc:sldMk cId="3796753938" sldId="264"/>
        </pc:sldMkLst>
        <pc:spChg chg="mod">
          <ac:chgData name="Анастасия Цыганова" userId="d852e87165199a86" providerId="LiveId" clId="{2D7C3078-826F-44C2-BB8F-8775DF289980}" dt="2021-01-24T16:16:07.672" v="552"/>
          <ac:spMkLst>
            <pc:docMk/>
            <pc:sldMk cId="3796753938" sldId="264"/>
            <ac:spMk id="2" creationId="{984ABBAA-56E5-4925-B8C5-D9C9D0445C0D}"/>
          </ac:spMkLst>
        </pc:spChg>
      </pc:sldChg>
      <pc:sldChg chg="delSp modSp add mod">
        <pc:chgData name="Анастасия Цыганова" userId="d852e87165199a86" providerId="LiveId" clId="{2D7C3078-826F-44C2-BB8F-8775DF289980}" dt="2021-01-24T16:42:38.610" v="857" actId="14100"/>
        <pc:sldMkLst>
          <pc:docMk/>
          <pc:sldMk cId="3568686103" sldId="265"/>
        </pc:sldMkLst>
        <pc:spChg chg="mod">
          <ac:chgData name="Анастасия Цыганова" userId="d852e87165199a86" providerId="LiveId" clId="{2D7C3078-826F-44C2-BB8F-8775DF289980}" dt="2021-01-24T16:42:38.610" v="857" actId="14100"/>
          <ac:spMkLst>
            <pc:docMk/>
            <pc:sldMk cId="3568686103" sldId="265"/>
            <ac:spMk id="2" creationId="{97E4F87B-D09B-4DFF-B26B-22D4E1D8672C}"/>
          </ac:spMkLst>
        </pc:spChg>
        <pc:spChg chg="mod">
          <ac:chgData name="Анастасия Цыганова" userId="d852e87165199a86" providerId="LiveId" clId="{2D7C3078-826F-44C2-BB8F-8775DF289980}" dt="2021-01-24T16:37:10.612" v="829" actId="20577"/>
          <ac:spMkLst>
            <pc:docMk/>
            <pc:sldMk cId="3568686103" sldId="265"/>
            <ac:spMk id="3" creationId="{77776D97-4669-446D-A8A6-A75219D3603F}"/>
          </ac:spMkLst>
        </pc:spChg>
        <pc:spChg chg="mod">
          <ac:chgData name="Анастасия Цыганова" userId="d852e87165199a86" providerId="LiveId" clId="{2D7C3078-826F-44C2-BB8F-8775DF289980}" dt="2021-01-24T16:35:51.593" v="766" actId="1076"/>
          <ac:spMkLst>
            <pc:docMk/>
            <pc:sldMk cId="3568686103" sldId="265"/>
            <ac:spMk id="8" creationId="{75B36084-51CD-4F94-A39E-898D4FB39352}"/>
          </ac:spMkLst>
        </pc:spChg>
        <pc:spChg chg="mod">
          <ac:chgData name="Анастасия Цыганова" userId="d852e87165199a86" providerId="LiveId" clId="{2D7C3078-826F-44C2-BB8F-8775DF289980}" dt="2021-01-24T16:35:47.509" v="765" actId="1076"/>
          <ac:spMkLst>
            <pc:docMk/>
            <pc:sldMk cId="3568686103" sldId="265"/>
            <ac:spMk id="9" creationId="{41C46330-8B01-46C7-A984-2FF3DD05F88F}"/>
          </ac:spMkLst>
        </pc:spChg>
        <pc:spChg chg="del mod">
          <ac:chgData name="Анастасия Цыганова" userId="d852e87165199a86" providerId="LiveId" clId="{2D7C3078-826F-44C2-BB8F-8775DF289980}" dt="2021-01-24T16:35:21.004" v="753" actId="478"/>
          <ac:spMkLst>
            <pc:docMk/>
            <pc:sldMk cId="3568686103" sldId="265"/>
            <ac:spMk id="12" creationId="{FDA27A2E-5C53-482B-80EE-8A46D6561AF8}"/>
          </ac:spMkLst>
        </pc:spChg>
        <pc:spChg chg="del">
          <ac:chgData name="Анастасия Цыганова" userId="d852e87165199a86" providerId="LiveId" clId="{2D7C3078-826F-44C2-BB8F-8775DF289980}" dt="2021-01-24T16:35:24.416" v="756" actId="478"/>
          <ac:spMkLst>
            <pc:docMk/>
            <pc:sldMk cId="3568686103" sldId="265"/>
            <ac:spMk id="17" creationId="{444A0064-3658-4AB5-8793-E1F1C63AF3E4}"/>
          </ac:spMkLst>
        </pc:spChg>
        <pc:picChg chg="mod">
          <ac:chgData name="Анастасия Цыганова" userId="d852e87165199a86" providerId="LiveId" clId="{2D7C3078-826F-44C2-BB8F-8775DF289980}" dt="2021-01-24T16:35:32.705" v="759" actId="14100"/>
          <ac:picMkLst>
            <pc:docMk/>
            <pc:sldMk cId="3568686103" sldId="265"/>
            <ac:picMk id="5" creationId="{E2766483-63F5-4A5C-9132-59D50F857EC9}"/>
          </ac:picMkLst>
        </pc:picChg>
        <pc:picChg chg="mod">
          <ac:chgData name="Анастасия Цыганова" userId="d852e87165199a86" providerId="LiveId" clId="{2D7C3078-826F-44C2-BB8F-8775DF289980}" dt="2021-01-24T16:35:41.065" v="763" actId="14100"/>
          <ac:picMkLst>
            <pc:docMk/>
            <pc:sldMk cId="3568686103" sldId="265"/>
            <ac:picMk id="7" creationId="{A2DE6AD2-0F3C-442B-B00E-E7205B0999A6}"/>
          </ac:picMkLst>
        </pc:picChg>
        <pc:picChg chg="del mod">
          <ac:chgData name="Анастасия Цыганова" userId="d852e87165199a86" providerId="LiveId" clId="{2D7C3078-826F-44C2-BB8F-8775DF289980}" dt="2021-01-24T16:35:17.894" v="751" actId="478"/>
          <ac:picMkLst>
            <pc:docMk/>
            <pc:sldMk cId="3568686103" sldId="265"/>
            <ac:picMk id="11" creationId="{2A909AF5-330D-4B54-9CE8-43010D458D6C}"/>
          </ac:picMkLst>
        </pc:picChg>
        <pc:picChg chg="del mod">
          <ac:chgData name="Анастасия Цыганова" userId="d852e87165199a86" providerId="LiveId" clId="{2D7C3078-826F-44C2-BB8F-8775DF289980}" dt="2021-01-24T16:35:22.077" v="755" actId="478"/>
          <ac:picMkLst>
            <pc:docMk/>
            <pc:sldMk cId="3568686103" sldId="265"/>
            <ac:picMk id="14" creationId="{2ED714C1-34E2-4ADB-9F94-C1F31CB7264D}"/>
          </ac:picMkLst>
        </pc:picChg>
      </pc:sldChg>
      <pc:sldChg chg="delSp modSp add mod">
        <pc:chgData name="Анастасия Цыганова" userId="d852e87165199a86" providerId="LiveId" clId="{2D7C3078-826F-44C2-BB8F-8775DF289980}" dt="2021-01-24T16:42:35.006" v="856" actId="14100"/>
        <pc:sldMkLst>
          <pc:docMk/>
          <pc:sldMk cId="2129446319" sldId="266"/>
        </pc:sldMkLst>
        <pc:spChg chg="mod">
          <ac:chgData name="Анастасия Цыганова" userId="d852e87165199a86" providerId="LiveId" clId="{2D7C3078-826F-44C2-BB8F-8775DF289980}" dt="2021-01-24T16:42:35.006" v="856" actId="14100"/>
          <ac:spMkLst>
            <pc:docMk/>
            <pc:sldMk cId="2129446319" sldId="266"/>
            <ac:spMk id="2" creationId="{97E4F87B-D09B-4DFF-B26B-22D4E1D8672C}"/>
          </ac:spMkLst>
        </pc:spChg>
        <pc:spChg chg="mod">
          <ac:chgData name="Анастасия Цыганова" userId="d852e87165199a86" providerId="LiveId" clId="{2D7C3078-826F-44C2-BB8F-8775DF289980}" dt="2021-01-24T16:37:05.596" v="825" actId="20577"/>
          <ac:spMkLst>
            <pc:docMk/>
            <pc:sldMk cId="2129446319" sldId="266"/>
            <ac:spMk id="3" creationId="{77776D97-4669-446D-A8A6-A75219D3603F}"/>
          </ac:spMkLst>
        </pc:spChg>
        <pc:picChg chg="del">
          <ac:chgData name="Анастасия Цыганова" userId="d852e87165199a86" providerId="LiveId" clId="{2D7C3078-826F-44C2-BB8F-8775DF289980}" dt="2021-01-24T16:36:33.273" v="816" actId="478"/>
          <ac:picMkLst>
            <pc:docMk/>
            <pc:sldMk cId="2129446319" sldId="266"/>
            <ac:picMk id="5" creationId="{E2766483-63F5-4A5C-9132-59D50F857EC9}"/>
          </ac:picMkLst>
        </pc:picChg>
        <pc:picChg chg="del">
          <ac:chgData name="Анастасия Цыганова" userId="d852e87165199a86" providerId="LiveId" clId="{2D7C3078-826F-44C2-BB8F-8775DF289980}" dt="2021-01-24T16:36:33.995" v="817" actId="478"/>
          <ac:picMkLst>
            <pc:docMk/>
            <pc:sldMk cId="2129446319" sldId="266"/>
            <ac:picMk id="7" creationId="{A2DE6AD2-0F3C-442B-B00E-E7205B0999A6}"/>
          </ac:picMkLst>
        </pc:picChg>
      </pc:sldChg>
      <pc:sldChg chg="modSp new mod">
        <pc:chgData name="Анастасия Цыганова" userId="d852e87165199a86" providerId="LiveId" clId="{2D7C3078-826F-44C2-BB8F-8775DF289980}" dt="2021-01-24T16:44:47.642" v="888" actId="20577"/>
        <pc:sldMkLst>
          <pc:docMk/>
          <pc:sldMk cId="1875554202" sldId="267"/>
        </pc:sldMkLst>
        <pc:spChg chg="mod">
          <ac:chgData name="Анастасия Цыганова" userId="d852e87165199a86" providerId="LiveId" clId="{2D7C3078-826F-44C2-BB8F-8775DF289980}" dt="2021-01-24T16:43:17.004" v="868" actId="20577"/>
          <ac:spMkLst>
            <pc:docMk/>
            <pc:sldMk cId="1875554202" sldId="267"/>
            <ac:spMk id="2" creationId="{D218E8C8-1F6D-4131-8D8B-EAE5197E9EDE}"/>
          </ac:spMkLst>
        </pc:spChg>
        <pc:spChg chg="mod">
          <ac:chgData name="Анастасия Цыганова" userId="d852e87165199a86" providerId="LiveId" clId="{2D7C3078-826F-44C2-BB8F-8775DF289980}" dt="2021-01-24T16:44:47.642" v="888" actId="20577"/>
          <ac:spMkLst>
            <pc:docMk/>
            <pc:sldMk cId="1875554202" sldId="267"/>
            <ac:spMk id="3" creationId="{4E47EDB9-341A-42EB-863C-0D7E6847A226}"/>
          </ac:spMkLst>
        </pc:spChg>
      </pc:sldChg>
      <pc:sldChg chg="addSp modSp new mod">
        <pc:chgData name="Анастасия Цыганова" userId="d852e87165199a86" providerId="LiveId" clId="{2D7C3078-826F-44C2-BB8F-8775DF289980}" dt="2021-01-24T16:50:47.038" v="925" actId="14100"/>
        <pc:sldMkLst>
          <pc:docMk/>
          <pc:sldMk cId="3110962170" sldId="268"/>
        </pc:sldMkLst>
        <pc:spChg chg="mod">
          <ac:chgData name="Анастасия Цыганова" userId="d852e87165199a86" providerId="LiveId" clId="{2D7C3078-826F-44C2-BB8F-8775DF289980}" dt="2021-01-24T16:45:05.849" v="897" actId="20577"/>
          <ac:spMkLst>
            <pc:docMk/>
            <pc:sldMk cId="3110962170" sldId="268"/>
            <ac:spMk id="2" creationId="{10F11538-1877-41D5-8FDA-1F15A8FAE400}"/>
          </ac:spMkLst>
        </pc:spChg>
        <pc:spChg chg="mod">
          <ac:chgData name="Анастасия Цыганова" userId="d852e87165199a86" providerId="LiveId" clId="{2D7C3078-826F-44C2-BB8F-8775DF289980}" dt="2021-01-24T16:48:55.053" v="909" actId="27636"/>
          <ac:spMkLst>
            <pc:docMk/>
            <pc:sldMk cId="3110962170" sldId="268"/>
            <ac:spMk id="3" creationId="{D8C3A9F6-BE6F-4379-9A7F-00962F3AEA73}"/>
          </ac:spMkLst>
        </pc:spChg>
        <pc:spChg chg="add mod">
          <ac:chgData name="Анастасия Цыганова" userId="d852e87165199a86" providerId="LiveId" clId="{2D7C3078-826F-44C2-BB8F-8775DF289980}" dt="2021-01-24T16:50:38.237" v="922" actId="207"/>
          <ac:spMkLst>
            <pc:docMk/>
            <pc:sldMk cId="3110962170" sldId="268"/>
            <ac:spMk id="6" creationId="{600D1FEB-41AB-42E0-BD7B-62F66F78C0EB}"/>
          </ac:spMkLst>
        </pc:spChg>
        <pc:spChg chg="add mod">
          <ac:chgData name="Анастасия Цыганова" userId="d852e87165199a86" providerId="LiveId" clId="{2D7C3078-826F-44C2-BB8F-8775DF289980}" dt="2021-01-24T16:50:47.038" v="925" actId="14100"/>
          <ac:spMkLst>
            <pc:docMk/>
            <pc:sldMk cId="3110962170" sldId="268"/>
            <ac:spMk id="7" creationId="{FDCE8A8B-2E90-4718-9649-3D8BF2EFBF64}"/>
          </ac:spMkLst>
        </pc:spChg>
        <pc:picChg chg="add mod">
          <ac:chgData name="Анастасия Цыганова" userId="d852e87165199a86" providerId="LiveId" clId="{2D7C3078-826F-44C2-BB8F-8775DF289980}" dt="2021-01-24T16:50:04.915" v="913" actId="1076"/>
          <ac:picMkLst>
            <pc:docMk/>
            <pc:sldMk cId="3110962170" sldId="268"/>
            <ac:picMk id="5" creationId="{EC8539D4-E59D-4B66-87C2-4F02DFA46AC6}"/>
          </ac:picMkLst>
        </pc:picChg>
      </pc:sldChg>
      <pc:sldChg chg="modSp new mod">
        <pc:chgData name="Анастасия Цыганова" userId="d852e87165199a86" providerId="LiveId" clId="{2D7C3078-826F-44C2-BB8F-8775DF289980}" dt="2021-01-24T16:59:00.547" v="1034" actId="27636"/>
        <pc:sldMkLst>
          <pc:docMk/>
          <pc:sldMk cId="654018159" sldId="269"/>
        </pc:sldMkLst>
        <pc:spChg chg="mod">
          <ac:chgData name="Анастасия Цыганова" userId="d852e87165199a86" providerId="LiveId" clId="{2D7C3078-826F-44C2-BB8F-8775DF289980}" dt="2021-01-24T16:51:12.619" v="935" actId="20577"/>
          <ac:spMkLst>
            <pc:docMk/>
            <pc:sldMk cId="654018159" sldId="269"/>
            <ac:spMk id="2" creationId="{D08EFEF9-70FA-4074-8DF2-3EC2F8560C1B}"/>
          </ac:spMkLst>
        </pc:spChg>
        <pc:spChg chg="mod">
          <ac:chgData name="Анастасия Цыганова" userId="d852e87165199a86" providerId="LiveId" clId="{2D7C3078-826F-44C2-BB8F-8775DF289980}" dt="2021-01-24T16:59:00.547" v="1034" actId="27636"/>
          <ac:spMkLst>
            <pc:docMk/>
            <pc:sldMk cId="654018159" sldId="269"/>
            <ac:spMk id="3" creationId="{F081D05A-A3F9-4737-99D3-2501DFC7C67A}"/>
          </ac:spMkLst>
        </pc:spChg>
      </pc:sldChg>
      <pc:sldChg chg="modSp new mod">
        <pc:chgData name="Анастасия Цыганова" userId="d852e87165199a86" providerId="LiveId" clId="{2D7C3078-826F-44C2-BB8F-8775DF289980}" dt="2021-01-24T17:01:17.165" v="1121" actId="20577"/>
        <pc:sldMkLst>
          <pc:docMk/>
          <pc:sldMk cId="2022054627" sldId="270"/>
        </pc:sldMkLst>
        <pc:spChg chg="mod">
          <ac:chgData name="Анастасия Цыганова" userId="d852e87165199a86" providerId="LiveId" clId="{2D7C3078-826F-44C2-BB8F-8775DF289980}" dt="2021-01-24T17:00:34.492" v="1057" actId="20577"/>
          <ac:spMkLst>
            <pc:docMk/>
            <pc:sldMk cId="2022054627" sldId="270"/>
            <ac:spMk id="2" creationId="{09E05043-AE51-4B52-A0FD-EEA5452E579D}"/>
          </ac:spMkLst>
        </pc:spChg>
        <pc:spChg chg="mod">
          <ac:chgData name="Анастасия Цыганова" userId="d852e87165199a86" providerId="LiveId" clId="{2D7C3078-826F-44C2-BB8F-8775DF289980}" dt="2021-01-24T17:01:17.165" v="1121" actId="20577"/>
          <ac:spMkLst>
            <pc:docMk/>
            <pc:sldMk cId="2022054627" sldId="270"/>
            <ac:spMk id="3" creationId="{11685315-D918-4814-9162-25EB86375BF8}"/>
          </ac:spMkLst>
        </pc:spChg>
      </pc:sldChg>
      <pc:sldChg chg="addSp modSp new mod">
        <pc:chgData name="Анастасия Цыганова" userId="d852e87165199a86" providerId="LiveId" clId="{2D7C3078-826F-44C2-BB8F-8775DF289980}" dt="2021-01-24T17:04:26.037" v="1162" actId="1076"/>
        <pc:sldMkLst>
          <pc:docMk/>
          <pc:sldMk cId="205829624" sldId="271"/>
        </pc:sldMkLst>
        <pc:spChg chg="mod">
          <ac:chgData name="Анастасия Цыганова" userId="d852e87165199a86" providerId="LiveId" clId="{2D7C3078-826F-44C2-BB8F-8775DF289980}" dt="2021-01-24T17:01:28.574" v="1132" actId="20577"/>
          <ac:spMkLst>
            <pc:docMk/>
            <pc:sldMk cId="205829624" sldId="271"/>
            <ac:spMk id="2" creationId="{038428D3-746E-4A41-80C7-680769CEC785}"/>
          </ac:spMkLst>
        </pc:spChg>
        <pc:spChg chg="mod">
          <ac:chgData name="Анастасия Цыганова" userId="d852e87165199a86" providerId="LiveId" clId="{2D7C3078-826F-44C2-BB8F-8775DF289980}" dt="2021-01-24T17:03:28.627" v="1150" actId="20577"/>
          <ac:spMkLst>
            <pc:docMk/>
            <pc:sldMk cId="205829624" sldId="271"/>
            <ac:spMk id="3" creationId="{45147070-4391-47F6-A0FC-A978C37CD954}"/>
          </ac:spMkLst>
        </pc:spChg>
        <pc:spChg chg="add mod">
          <ac:chgData name="Анастасия Цыганова" userId="d852e87165199a86" providerId="LiveId" clId="{2D7C3078-826F-44C2-BB8F-8775DF289980}" dt="2021-01-24T17:04:21.132" v="1160" actId="1076"/>
          <ac:spMkLst>
            <pc:docMk/>
            <pc:sldMk cId="205829624" sldId="271"/>
            <ac:spMk id="6" creationId="{CB1E983F-72AD-4880-BE0F-F375C1B73C95}"/>
          </ac:spMkLst>
        </pc:spChg>
        <pc:spChg chg="add mod">
          <ac:chgData name="Анастасия Цыганова" userId="d852e87165199a86" providerId="LiveId" clId="{2D7C3078-826F-44C2-BB8F-8775DF289980}" dt="2021-01-24T17:04:26.037" v="1162" actId="1076"/>
          <ac:spMkLst>
            <pc:docMk/>
            <pc:sldMk cId="205829624" sldId="271"/>
            <ac:spMk id="7" creationId="{456A9E1B-7570-4F38-98A6-CEDB28E18F0B}"/>
          </ac:spMkLst>
        </pc:spChg>
        <pc:picChg chg="add mod">
          <ac:chgData name="Анастасия Цыганова" userId="d852e87165199a86" providerId="LiveId" clId="{2D7C3078-826F-44C2-BB8F-8775DF289980}" dt="2021-01-24T17:04:08.140" v="1154" actId="1076"/>
          <ac:picMkLst>
            <pc:docMk/>
            <pc:sldMk cId="205829624" sldId="271"/>
            <ac:picMk id="5" creationId="{19749DE6-0FE0-4EE8-A334-F86FF76FA627}"/>
          </ac:picMkLst>
        </pc:picChg>
      </pc:sldChg>
      <pc:sldChg chg="modSp new mod">
        <pc:chgData name="Анастасия Цыганова" userId="d852e87165199a86" providerId="LiveId" clId="{2D7C3078-826F-44C2-BB8F-8775DF289980}" dt="2021-01-24T17:05:03.077" v="1166"/>
        <pc:sldMkLst>
          <pc:docMk/>
          <pc:sldMk cId="3617385381" sldId="272"/>
        </pc:sldMkLst>
        <pc:spChg chg="mod">
          <ac:chgData name="Анастасия Цыганова" userId="d852e87165199a86" providerId="LiveId" clId="{2D7C3078-826F-44C2-BB8F-8775DF289980}" dt="2021-01-24T17:05:03.077" v="1166"/>
          <ac:spMkLst>
            <pc:docMk/>
            <pc:sldMk cId="3617385381" sldId="272"/>
            <ac:spMk id="2" creationId="{B1524B92-CD80-459A-BB24-010DD6F6AD1D}"/>
          </ac:spMkLst>
        </pc:spChg>
        <pc:spChg chg="mod">
          <ac:chgData name="Анастасия Цыганова" userId="d852e87165199a86" providerId="LiveId" clId="{2D7C3078-826F-44C2-BB8F-8775DF289980}" dt="2021-01-24T17:05:02.001" v="1165" actId="21"/>
          <ac:spMkLst>
            <pc:docMk/>
            <pc:sldMk cId="3617385381" sldId="272"/>
            <ac:spMk id="3" creationId="{AE9D2B00-B6B2-4C0A-BAB5-FCEBDC1880CC}"/>
          </ac:spMkLst>
        </pc:spChg>
      </pc:sldChg>
      <pc:sldChg chg="addSp delSp modSp add del mod setBg delDesignElem">
        <pc:chgData name="Анастасия Цыганова" userId="d852e87165199a86" providerId="LiveId" clId="{2D7C3078-826F-44C2-BB8F-8775DF289980}" dt="2021-01-24T17:08:23.368" v="1175" actId="2696"/>
        <pc:sldMkLst>
          <pc:docMk/>
          <pc:sldMk cId="3457209033" sldId="276"/>
        </pc:sldMkLst>
        <pc:spChg chg="mod">
          <ac:chgData name="Анастасия Цыганова" userId="d852e87165199a86" providerId="LiveId" clId="{2D7C3078-826F-44C2-BB8F-8775DF289980}" dt="2021-01-24T17:06:09.390" v="1174" actId="27636"/>
          <ac:spMkLst>
            <pc:docMk/>
            <pc:sldMk cId="3457209033" sldId="276"/>
            <ac:spMk id="2" creationId="{3B074BE4-C469-2742-91C0-1CA4B33F8AB2}"/>
          </ac:spMkLst>
        </pc:spChg>
        <pc:spChg chg="add del">
          <ac:chgData name="Анастасия Цыганова" userId="d852e87165199a86" providerId="LiveId" clId="{2D7C3078-826F-44C2-BB8F-8775DF289980}" dt="2021-01-24T17:06:09.343" v="1173"/>
          <ac:spMkLst>
            <pc:docMk/>
            <pc:sldMk cId="3457209033" sldId="276"/>
            <ac:spMk id="8" creationId="{5A0118C5-4F8D-4CF4-BADD-53FEACC6C42A}"/>
          </ac:spMkLst>
        </pc:spChg>
        <pc:spChg chg="add del">
          <ac:chgData name="Анастасия Цыганова" userId="d852e87165199a86" providerId="LiveId" clId="{2D7C3078-826F-44C2-BB8F-8775DF289980}" dt="2021-01-24T17:06:09.343" v="1173"/>
          <ac:spMkLst>
            <pc:docMk/>
            <pc:sldMk cId="3457209033" sldId="276"/>
            <ac:spMk id="10" creationId="{4E0A5C5C-2A95-428E-9F6A-0D29EBD57C9F}"/>
          </ac:spMkLst>
        </pc:spChg>
        <pc:spChg chg="add del">
          <ac:chgData name="Анастасия Цыганова" userId="d852e87165199a86" providerId="LiveId" clId="{2D7C3078-826F-44C2-BB8F-8775DF289980}" dt="2021-01-24T17:06:09.343" v="1173"/>
          <ac:spMkLst>
            <pc:docMk/>
            <pc:sldMk cId="3457209033" sldId="276"/>
            <ac:spMk id="12" creationId="{1056F38F-7C4E-461D-8709-7D0024AE1F79}"/>
          </ac:spMkLst>
        </pc:spChg>
        <pc:spChg chg="add del">
          <ac:chgData name="Анастасия Цыганова" userId="d852e87165199a86" providerId="LiveId" clId="{2D7C3078-826F-44C2-BB8F-8775DF289980}" dt="2021-01-24T17:06:09.343" v="1173"/>
          <ac:spMkLst>
            <pc:docMk/>
            <pc:sldMk cId="3457209033" sldId="276"/>
            <ac:spMk id="14" creationId="{C7278469-3C3C-49CE-AEEE-E176A4900B78}"/>
          </ac:spMkLst>
        </pc:spChg>
        <pc:spChg chg="add del">
          <ac:chgData name="Анастасия Цыганова" userId="d852e87165199a86" providerId="LiveId" clId="{2D7C3078-826F-44C2-BB8F-8775DF289980}" dt="2021-01-24T17:06:09.343" v="1173"/>
          <ac:spMkLst>
            <pc:docMk/>
            <pc:sldMk cId="3457209033" sldId="276"/>
            <ac:spMk id="20" creationId="{4C6598AB-1C17-4D54-951C-A082D94ACB7A}"/>
          </ac:spMkLst>
        </pc:spChg>
        <pc:spChg chg="add del">
          <ac:chgData name="Анастасия Цыганова" userId="d852e87165199a86" providerId="LiveId" clId="{2D7C3078-826F-44C2-BB8F-8775DF289980}" dt="2021-01-24T17:06:09.343" v="1173"/>
          <ac:spMkLst>
            <pc:docMk/>
            <pc:sldMk cId="3457209033" sldId="276"/>
            <ac:spMk id="22" creationId="{C83B66D7-137D-4AC1-B172-53D60F08BEB5}"/>
          </ac:spMkLst>
        </pc:spChg>
        <pc:spChg chg="add del">
          <ac:chgData name="Анастасия Цыганова" userId="d852e87165199a86" providerId="LiveId" clId="{2D7C3078-826F-44C2-BB8F-8775DF289980}" dt="2021-01-24T17:06:09.343" v="1173"/>
          <ac:spMkLst>
            <pc:docMk/>
            <pc:sldMk cId="3457209033" sldId="276"/>
            <ac:spMk id="24" creationId="{F6B92503-6984-4D15-8B98-8718709B785D}"/>
          </ac:spMkLst>
        </pc:spChg>
        <pc:spChg chg="add del">
          <ac:chgData name="Анастасия Цыганова" userId="d852e87165199a86" providerId="LiveId" clId="{2D7C3078-826F-44C2-BB8F-8775DF289980}" dt="2021-01-24T17:06:09.343" v="1173"/>
          <ac:spMkLst>
            <pc:docMk/>
            <pc:sldMk cId="3457209033" sldId="276"/>
            <ac:spMk id="26" creationId="{08DDF938-524E-4C18-A47D-C00627832366}"/>
          </ac:spMkLst>
        </pc:spChg>
        <pc:grpChg chg="add del">
          <ac:chgData name="Анастасия Цыганова" userId="d852e87165199a86" providerId="LiveId" clId="{2D7C3078-826F-44C2-BB8F-8775DF289980}" dt="2021-01-24T17:06:09.343" v="1173"/>
          <ac:grpSpMkLst>
            <pc:docMk/>
            <pc:sldMk cId="3457209033" sldId="276"/>
            <ac:grpSpMk id="16" creationId="{93DC754C-7E09-422D-A8BB-AF632E90DFA2}"/>
          </ac:grpSpMkLst>
        </pc:grpChg>
        <pc:grpChg chg="add del">
          <ac:chgData name="Анастасия Цыганова" userId="d852e87165199a86" providerId="LiveId" clId="{2D7C3078-826F-44C2-BB8F-8775DF289980}" dt="2021-01-24T17:06:09.343" v="1173"/>
          <ac:grpSpMkLst>
            <pc:docMk/>
            <pc:sldMk cId="3457209033" sldId="276"/>
            <ac:grpSpMk id="28" creationId="{3773FAF5-C452-4455-9411-D6AF5EBD4CA9}"/>
          </ac:grpSpMkLst>
        </pc:grpChg>
      </pc:sldChg>
    </pc:docChg>
  </pc:docChgLst>
  <pc:docChgLst>
    <pc:chgData name="Анастасия Цыганова" userId="d852e87165199a86" providerId="LiveId" clId="{ADEDB4BF-8F77-3240-9BAB-906970F55DA7}"/>
    <pc:docChg chg="custSel delSld modSld">
      <pc:chgData name="Анастасия Цыганова" userId="d852e87165199a86" providerId="LiveId" clId="{ADEDB4BF-8F77-3240-9BAB-906970F55DA7}" dt="2021-01-25T09:01:05.593" v="18" actId="2696"/>
      <pc:docMkLst>
        <pc:docMk/>
      </pc:docMkLst>
      <pc:sldChg chg="del">
        <pc:chgData name="Анастасия Цыганова" userId="d852e87165199a86" providerId="LiveId" clId="{ADEDB4BF-8F77-3240-9BAB-906970F55DA7}" dt="2021-01-25T09:01:05.593" v="18" actId="2696"/>
        <pc:sldMkLst>
          <pc:docMk/>
          <pc:sldMk cId="3617385381" sldId="272"/>
        </pc:sldMkLst>
      </pc:sldChg>
      <pc:sldChg chg="modSp mod">
        <pc:chgData name="Анастасия Цыганова" userId="d852e87165199a86" providerId="LiveId" clId="{ADEDB4BF-8F77-3240-9BAB-906970F55DA7}" dt="2021-01-25T08:58:52.194" v="17" actId="20577"/>
        <pc:sldMkLst>
          <pc:docMk/>
          <pc:sldMk cId="2304018734" sldId="278"/>
        </pc:sldMkLst>
        <pc:spChg chg="mod">
          <ac:chgData name="Анастасия Цыганова" userId="d852e87165199a86" providerId="LiveId" clId="{ADEDB4BF-8F77-3240-9BAB-906970F55DA7}" dt="2021-01-25T08:58:52.194" v="17" actId="20577"/>
          <ac:spMkLst>
            <pc:docMk/>
            <pc:sldMk cId="2304018734" sldId="278"/>
            <ac:spMk id="2" creationId="{B35CD53E-04FF-7C49-9D58-6FAD4FB8D49B}"/>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A1C012-8297-4361-ACE8-A2509FB18911}"/>
              </a:ext>
            </a:extLst>
          </p:cNvPr>
          <p:cNvSpPr/>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EC2572-8518-46FF-8F60-FE2963DF4A6E}"/>
              </a:ext>
            </a:extLst>
          </p:cNvPr>
          <p:cNvSpPr>
            <a:spLocks noGrp="1"/>
          </p:cNvSpPr>
          <p:nvPr>
            <p:ph type="ctrTitle"/>
          </p:nvPr>
        </p:nvSpPr>
        <p:spPr>
          <a:xfrm>
            <a:off x="960120" y="640080"/>
            <a:ext cx="10268712" cy="3227832"/>
          </a:xfrm>
        </p:spPr>
        <p:txBody>
          <a:bodyPr anchor="b">
            <a:normAutofit/>
          </a:bodyPr>
          <a:lstStyle>
            <a:lvl1pPr algn="ctr">
              <a:defRPr sz="8800" baseline="0">
                <a:solidFill>
                  <a:schemeClr val="tx1"/>
                </a:solidFill>
              </a:defRPr>
            </a:lvl1pPr>
          </a:lstStyle>
          <a:p>
            <a:r>
              <a:rPr lang="en-US" dirty="0"/>
              <a:t>Click to edit Master title style</a:t>
            </a:r>
          </a:p>
        </p:txBody>
      </p:sp>
      <p:sp>
        <p:nvSpPr>
          <p:cNvPr id="3" name="Subtitle 2">
            <a:extLst>
              <a:ext uri="{FF2B5EF4-FFF2-40B4-BE49-F238E27FC236}">
                <a16:creationId xmlns:a16="http://schemas.microsoft.com/office/drawing/2014/main" id="{A7A0C76A-7715-48A4-8CF5-14BBF61962A1}"/>
              </a:ext>
            </a:extLst>
          </p:cNvPr>
          <p:cNvSpPr>
            <a:spLocks noGrp="1"/>
          </p:cNvSpPr>
          <p:nvPr>
            <p:ph type="subTitle" idx="1"/>
          </p:nvPr>
        </p:nvSpPr>
        <p:spPr>
          <a:xfrm>
            <a:off x="960120" y="4526280"/>
            <a:ext cx="10268712" cy="1508760"/>
          </a:xfrm>
        </p:spPr>
        <p:txBody>
          <a:bodyPr>
            <a:normAutofit/>
          </a:bodyPr>
          <a:lstStyle>
            <a:lvl1pPr marL="0" indent="0" algn="ctr">
              <a:buNone/>
              <a:defRPr sz="36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1" name="Date Placeholder 10">
            <a:extLst>
              <a:ext uri="{FF2B5EF4-FFF2-40B4-BE49-F238E27FC236}">
                <a16:creationId xmlns:a16="http://schemas.microsoft.com/office/drawing/2014/main" id="{52D4EF84-F7DF-49C5-9285-301284ADB99A}"/>
              </a:ext>
            </a:extLst>
          </p:cNvPr>
          <p:cNvSpPr>
            <a:spLocks noGrp="1"/>
          </p:cNvSpPr>
          <p:nvPr>
            <p:ph type="dt" sz="half" idx="10"/>
          </p:nvPr>
        </p:nvSpPr>
        <p:spPr/>
        <p:txBody>
          <a:bodyPr/>
          <a:lstStyle>
            <a:lvl1pPr>
              <a:defRPr>
                <a:solidFill>
                  <a:schemeClr val="bg1"/>
                </a:solidFill>
              </a:defRPr>
            </a:lvl1pPr>
          </a:lstStyle>
          <a:p>
            <a:pPr algn="r"/>
            <a:fld id="{A37D6D71-8B28-4ED6-B932-04B197003D23}" type="datetimeFigureOut">
              <a:rPr lang="en-US" smtClean="0"/>
              <a:pPr algn="r"/>
              <a:t>3/9/22</a:t>
            </a:fld>
            <a:endParaRPr lang="en-US" dirty="0"/>
          </a:p>
        </p:txBody>
      </p:sp>
      <p:sp>
        <p:nvSpPr>
          <p:cNvPr id="12" name="Footer Placeholder 11">
            <a:extLst>
              <a:ext uri="{FF2B5EF4-FFF2-40B4-BE49-F238E27FC236}">
                <a16:creationId xmlns:a16="http://schemas.microsoft.com/office/drawing/2014/main" id="{81266E04-79AF-49EF-86BC-DB29D304BBEC}"/>
              </a:ext>
            </a:extLst>
          </p:cNvPr>
          <p:cNvSpPr>
            <a:spLocks noGrp="1"/>
          </p:cNvSpPr>
          <p:nvPr>
            <p:ph type="ftr" sz="quarter" idx="11"/>
          </p:nvPr>
        </p:nvSpPr>
        <p:spPr/>
        <p:txBody>
          <a:bodyPr/>
          <a:lstStyle>
            <a:lvl1pPr>
              <a:defRPr>
                <a:solidFill>
                  <a:schemeClr val="bg1"/>
                </a:solidFill>
              </a:defRPr>
            </a:lvl1pPr>
          </a:lstStyle>
          <a:p>
            <a:endParaRPr lang="en-US" dirty="0">
              <a:solidFill>
                <a:schemeClr val="bg1"/>
              </a:solidFill>
            </a:endParaRPr>
          </a:p>
        </p:txBody>
      </p:sp>
      <p:sp>
        <p:nvSpPr>
          <p:cNvPr id="13" name="Slide Number Placeholder 12">
            <a:extLst>
              <a:ext uri="{FF2B5EF4-FFF2-40B4-BE49-F238E27FC236}">
                <a16:creationId xmlns:a16="http://schemas.microsoft.com/office/drawing/2014/main" id="{90DF5B53-9A9A-46CE-A910-25ADA58753A8}"/>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98299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327B9-64C6-4AFE-8E67-F60CD17A800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92656D-F600-4D76-8A0F-BDBE78759B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A13412-4939-4879-B91F-BB5B029B6CEB}"/>
              </a:ext>
            </a:extLst>
          </p:cNvPr>
          <p:cNvSpPr>
            <a:spLocks noGrp="1"/>
          </p:cNvSpPr>
          <p:nvPr>
            <p:ph type="dt" sz="half" idx="10"/>
          </p:nvPr>
        </p:nvSpPr>
        <p:spPr/>
        <p:txBody>
          <a:bodyPr/>
          <a:lstStyle/>
          <a:p>
            <a:pPr algn="r"/>
            <a:fld id="{A37D6D71-8B28-4ED6-B932-04B197003D23}" type="datetimeFigureOut">
              <a:rPr lang="en-US" smtClean="0"/>
              <a:pPr algn="r"/>
              <a:t>3/9/22</a:t>
            </a:fld>
            <a:endParaRPr lang="en-US" dirty="0"/>
          </a:p>
        </p:txBody>
      </p:sp>
      <p:sp>
        <p:nvSpPr>
          <p:cNvPr id="8" name="Footer Placeholder 7">
            <a:extLst>
              <a:ext uri="{FF2B5EF4-FFF2-40B4-BE49-F238E27FC236}">
                <a16:creationId xmlns:a16="http://schemas.microsoft.com/office/drawing/2014/main" id="{95237DB9-DE7D-4687-82D7-612600F06C3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6C819356-0444-4C23-82D3-E2FDE28D3DCB}"/>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56060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EB51B7C-D548-4AB7-90A4-C196105E6D56}"/>
              </a:ext>
            </a:extLst>
          </p:cNvPr>
          <p:cNvSpPr/>
          <p:nvPr/>
        </p:nvSpPr>
        <p:spPr>
          <a:xfrm>
            <a:off x="7108274" y="0"/>
            <a:ext cx="508372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32DC521B-8B54-4843-9FF4-B2C30FA0043F}"/>
              </a:ext>
            </a:extLst>
          </p:cNvPr>
          <p:cNvSpPr>
            <a:spLocks noGrp="1"/>
          </p:cNvSpPr>
          <p:nvPr>
            <p:ph type="title" orient="vert"/>
          </p:nvPr>
        </p:nvSpPr>
        <p:spPr>
          <a:xfrm>
            <a:off x="7751740" y="643467"/>
            <a:ext cx="3477092" cy="5533495"/>
          </a:xfrm>
        </p:spPr>
        <p:txBody>
          <a:bodyPr vert="eaVert" tIns="91440" bIns="91440"/>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410E3F10-9E27-41E6-A965-4243E37BE3D5}"/>
              </a:ext>
            </a:extLst>
          </p:cNvPr>
          <p:cNvSpPr>
            <a:spLocks noGrp="1"/>
          </p:cNvSpPr>
          <p:nvPr>
            <p:ph type="body" orient="vert" idx="1"/>
          </p:nvPr>
        </p:nvSpPr>
        <p:spPr>
          <a:xfrm>
            <a:off x="960120" y="643467"/>
            <a:ext cx="5504687" cy="5533496"/>
          </a:xfrm>
        </p:spPr>
        <p:txBody>
          <a:bodyPr vert="eaVert" tIns="91440"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6341D62D-51A0-4AD7-8027-BF548FB6AAF3}"/>
              </a:ext>
            </a:extLst>
          </p:cNvPr>
          <p:cNvSpPr>
            <a:spLocks noGrp="1"/>
          </p:cNvSpPr>
          <p:nvPr>
            <p:ph type="dt" sz="half" idx="10"/>
          </p:nvPr>
        </p:nvSpPr>
        <p:spPr>
          <a:xfrm>
            <a:off x="7617898" y="6356350"/>
            <a:ext cx="2522798" cy="365125"/>
          </a:xfrm>
        </p:spPr>
        <p:txBody>
          <a:bodyPr/>
          <a:lstStyle>
            <a:lvl1pPr>
              <a:defRPr>
                <a:solidFill>
                  <a:schemeClr val="bg1"/>
                </a:solidFill>
              </a:defRPr>
            </a:lvl1pPr>
          </a:lstStyle>
          <a:p>
            <a:pPr algn="r"/>
            <a:fld id="{A37D6D71-8B28-4ED6-B932-04B197003D23}" type="datetimeFigureOut">
              <a:rPr lang="en-US" smtClean="0"/>
              <a:pPr algn="r"/>
              <a:t>3/9/22</a:t>
            </a:fld>
            <a:endParaRPr lang="en-US" dirty="0"/>
          </a:p>
        </p:txBody>
      </p:sp>
      <p:sp>
        <p:nvSpPr>
          <p:cNvPr id="8" name="Footer Placeholder 7">
            <a:extLst>
              <a:ext uri="{FF2B5EF4-FFF2-40B4-BE49-F238E27FC236}">
                <a16:creationId xmlns:a16="http://schemas.microsoft.com/office/drawing/2014/main" id="{A5857492-A701-44A1-B1D5-7B2C8CD06582}"/>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EED2E8AE-F1AA-4D19-A434-102501D3B460}"/>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5285552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80910-921F-4143-AB01-0F0AFC2908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0182FC-5A0B-4C24-A6ED-990ED5BA90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B6172F4-3DB0-4AE3-8926-081B78034C68}"/>
              </a:ext>
            </a:extLst>
          </p:cNvPr>
          <p:cNvSpPr>
            <a:spLocks noGrp="1"/>
          </p:cNvSpPr>
          <p:nvPr>
            <p:ph type="dt" sz="half" idx="10"/>
          </p:nvPr>
        </p:nvSpPr>
        <p:spPr/>
        <p:txBody>
          <a:bodyPr/>
          <a:lstStyle/>
          <a:p>
            <a:pPr algn="r"/>
            <a:fld id="{A37D6D71-8B28-4ED6-B932-04B197003D23}" type="datetimeFigureOut">
              <a:rPr lang="en-US" smtClean="0"/>
              <a:pPr algn="r"/>
              <a:t>3/9/22</a:t>
            </a:fld>
            <a:endParaRPr lang="en-US" dirty="0"/>
          </a:p>
        </p:txBody>
      </p:sp>
      <p:sp>
        <p:nvSpPr>
          <p:cNvPr id="8" name="Footer Placeholder 7">
            <a:extLst>
              <a:ext uri="{FF2B5EF4-FFF2-40B4-BE49-F238E27FC236}">
                <a16:creationId xmlns:a16="http://schemas.microsoft.com/office/drawing/2014/main" id="{825F1358-C731-465B-BCB1-2CCBFD6ECF7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C8D59536-57D3-4C8A-A207-568465A32E45}"/>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1089179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81E0804-8E9E-4C6E-B18D-44FE715B239E}"/>
              </a:ext>
            </a:extLst>
          </p:cNvPr>
          <p:cNvSpPr/>
          <p:nvPr/>
        </p:nvSpPr>
        <p:spPr>
          <a:xfrm>
            <a:off x="0" y="0"/>
            <a:ext cx="12192000" cy="42249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278AA1-17A5-44BF-8791-EACDA31F5D86}"/>
              </a:ext>
            </a:extLst>
          </p:cNvPr>
          <p:cNvSpPr>
            <a:spLocks noGrp="1"/>
          </p:cNvSpPr>
          <p:nvPr>
            <p:ph type="title"/>
          </p:nvPr>
        </p:nvSpPr>
        <p:spPr>
          <a:xfrm>
            <a:off x="960120" y="768096"/>
            <a:ext cx="10268712" cy="3136392"/>
          </a:xfrm>
        </p:spPr>
        <p:txBody>
          <a:bodyPr anchor="b">
            <a:normAutofit/>
          </a:bodyPr>
          <a:lstStyle>
            <a:lvl1pPr>
              <a:defRPr sz="72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01203A5-DA79-4778-AB85-150365748494}"/>
              </a:ext>
            </a:extLst>
          </p:cNvPr>
          <p:cNvSpPr>
            <a:spLocks noGrp="1"/>
          </p:cNvSpPr>
          <p:nvPr>
            <p:ph type="body" idx="1"/>
          </p:nvPr>
        </p:nvSpPr>
        <p:spPr>
          <a:xfrm>
            <a:off x="960120" y="4544568"/>
            <a:ext cx="10268712" cy="1545336"/>
          </a:xfrm>
        </p:spPr>
        <p:txBody>
          <a:bodyPr>
            <a:normAutofit/>
          </a:bodyPr>
          <a:lstStyle>
            <a:lvl1pPr marL="0" indent="0">
              <a:buNone/>
              <a:defRPr sz="36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9" name="Date Placeholder 8">
            <a:extLst>
              <a:ext uri="{FF2B5EF4-FFF2-40B4-BE49-F238E27FC236}">
                <a16:creationId xmlns:a16="http://schemas.microsoft.com/office/drawing/2014/main" id="{CE3B1B5E-0912-44AE-BAED-70B980E53915}"/>
              </a:ext>
            </a:extLst>
          </p:cNvPr>
          <p:cNvSpPr>
            <a:spLocks noGrp="1"/>
          </p:cNvSpPr>
          <p:nvPr>
            <p:ph type="dt" sz="half" idx="10"/>
          </p:nvPr>
        </p:nvSpPr>
        <p:spPr/>
        <p:txBody>
          <a:bodyPr/>
          <a:lstStyle/>
          <a:p>
            <a:pPr algn="r"/>
            <a:fld id="{A37D6D71-8B28-4ED6-B932-04B197003D23}" type="datetimeFigureOut">
              <a:rPr lang="en-US" smtClean="0"/>
              <a:pPr algn="r"/>
              <a:t>3/9/22</a:t>
            </a:fld>
            <a:endParaRPr lang="en-US" dirty="0"/>
          </a:p>
        </p:txBody>
      </p:sp>
      <p:sp>
        <p:nvSpPr>
          <p:cNvPr id="10" name="Footer Placeholder 9">
            <a:extLst>
              <a:ext uri="{FF2B5EF4-FFF2-40B4-BE49-F238E27FC236}">
                <a16:creationId xmlns:a16="http://schemas.microsoft.com/office/drawing/2014/main" id="{346C82F1-A7B2-4F03-A26B-59D79BF5BFD5}"/>
              </a:ext>
            </a:extLst>
          </p:cNvPr>
          <p:cNvSpPr>
            <a:spLocks noGrp="1"/>
          </p:cNvSpPr>
          <p:nvPr>
            <p:ph type="ftr" sz="quarter" idx="11"/>
          </p:nvPr>
        </p:nvSpPr>
        <p:spPr/>
        <p:txBody>
          <a:bodyPr/>
          <a:lstStyle/>
          <a:p>
            <a:endParaRPr lang="en-US" dirty="0">
              <a:solidFill>
                <a:schemeClr val="tx1"/>
              </a:solidFill>
            </a:endParaRPr>
          </a:p>
        </p:txBody>
      </p:sp>
      <p:sp>
        <p:nvSpPr>
          <p:cNvPr id="11" name="Slide Number Placeholder 10">
            <a:extLst>
              <a:ext uri="{FF2B5EF4-FFF2-40B4-BE49-F238E27FC236}">
                <a16:creationId xmlns:a16="http://schemas.microsoft.com/office/drawing/2014/main" id="{B1DC1ABC-47A9-477B-A29D-F6690EE6B532}"/>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2133811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5F398-F05F-4793-9FA5-5B817EB95A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17F1CD-2CD4-4BBB-AB36-73A20B1A8D69}"/>
              </a:ext>
            </a:extLst>
          </p:cNvPr>
          <p:cNvSpPr>
            <a:spLocks noGrp="1"/>
          </p:cNvSpPr>
          <p:nvPr>
            <p:ph sz="half" idx="1"/>
          </p:nvPr>
        </p:nvSpPr>
        <p:spPr>
          <a:xfrm>
            <a:off x="960120" y="2587752"/>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67BBE02-B884-4CCC-9CBD-13B792BBA2BE}"/>
              </a:ext>
            </a:extLst>
          </p:cNvPr>
          <p:cNvSpPr>
            <a:spLocks noGrp="1"/>
          </p:cNvSpPr>
          <p:nvPr>
            <p:ph sz="half" idx="2"/>
          </p:nvPr>
        </p:nvSpPr>
        <p:spPr>
          <a:xfrm>
            <a:off x="6412992" y="2583371"/>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Date Placeholder 11">
            <a:extLst>
              <a:ext uri="{FF2B5EF4-FFF2-40B4-BE49-F238E27FC236}">
                <a16:creationId xmlns:a16="http://schemas.microsoft.com/office/drawing/2014/main" id="{B7FBE509-AA68-4D63-A589-AD5DE7FFFECA}"/>
              </a:ext>
            </a:extLst>
          </p:cNvPr>
          <p:cNvSpPr>
            <a:spLocks noGrp="1"/>
          </p:cNvSpPr>
          <p:nvPr>
            <p:ph type="dt" sz="half" idx="10"/>
          </p:nvPr>
        </p:nvSpPr>
        <p:spPr/>
        <p:txBody>
          <a:bodyPr/>
          <a:lstStyle/>
          <a:p>
            <a:pPr algn="r"/>
            <a:fld id="{A37D6D71-8B28-4ED6-B932-04B197003D23}" type="datetimeFigureOut">
              <a:rPr lang="en-US" smtClean="0"/>
              <a:pPr algn="r"/>
              <a:t>3/9/22</a:t>
            </a:fld>
            <a:endParaRPr lang="en-US" dirty="0"/>
          </a:p>
        </p:txBody>
      </p:sp>
      <p:sp>
        <p:nvSpPr>
          <p:cNvPr id="13" name="Footer Placeholder 12">
            <a:extLst>
              <a:ext uri="{FF2B5EF4-FFF2-40B4-BE49-F238E27FC236}">
                <a16:creationId xmlns:a16="http://schemas.microsoft.com/office/drawing/2014/main" id="{9C1A4D52-57E4-4F45-BC2C-9FD73E9CEC59}"/>
              </a:ext>
            </a:extLst>
          </p:cNvPr>
          <p:cNvSpPr>
            <a:spLocks noGrp="1"/>
          </p:cNvSpPr>
          <p:nvPr>
            <p:ph type="ftr" sz="quarter" idx="11"/>
          </p:nvPr>
        </p:nvSpPr>
        <p:spPr/>
        <p:txBody>
          <a:bodyPr/>
          <a:lstStyle/>
          <a:p>
            <a:endParaRPr lang="en-US" dirty="0">
              <a:solidFill>
                <a:schemeClr val="tx1"/>
              </a:solidFill>
            </a:endParaRPr>
          </a:p>
        </p:txBody>
      </p:sp>
      <p:sp>
        <p:nvSpPr>
          <p:cNvPr id="14" name="Slide Number Placeholder 13">
            <a:extLst>
              <a:ext uri="{FF2B5EF4-FFF2-40B4-BE49-F238E27FC236}">
                <a16:creationId xmlns:a16="http://schemas.microsoft.com/office/drawing/2014/main" id="{E76AD5E1-358D-4236-85AE-74713259EF08}"/>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7154147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287D32C-166A-4FBE-B24D-C25769095429}"/>
              </a:ext>
            </a:extLst>
          </p:cNvPr>
          <p:cNvSpPr>
            <a:spLocks noGrp="1"/>
          </p:cNvSpPr>
          <p:nvPr>
            <p:ph type="body" idx="1"/>
          </p:nvPr>
        </p:nvSpPr>
        <p:spPr>
          <a:xfrm>
            <a:off x="960121"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9EC567-F249-462A-B71A-9C40D50E26AA}"/>
              </a:ext>
            </a:extLst>
          </p:cNvPr>
          <p:cNvSpPr>
            <a:spLocks noGrp="1"/>
          </p:cNvSpPr>
          <p:nvPr>
            <p:ph sz="half" idx="2"/>
          </p:nvPr>
        </p:nvSpPr>
        <p:spPr>
          <a:xfrm>
            <a:off x="960120"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BB7D2C6-69D1-4DE4-BF68-5FB0623DB9E3}"/>
              </a:ext>
            </a:extLst>
          </p:cNvPr>
          <p:cNvSpPr>
            <a:spLocks noGrp="1"/>
          </p:cNvSpPr>
          <p:nvPr>
            <p:ph type="body" sz="quarter" idx="3"/>
          </p:nvPr>
        </p:nvSpPr>
        <p:spPr>
          <a:xfrm>
            <a:off x="6409944"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367CC7-ED09-4F8D-A39A-C5969D33B9F8}"/>
              </a:ext>
            </a:extLst>
          </p:cNvPr>
          <p:cNvSpPr>
            <a:spLocks noGrp="1"/>
          </p:cNvSpPr>
          <p:nvPr>
            <p:ph sz="quarter" idx="4"/>
          </p:nvPr>
        </p:nvSpPr>
        <p:spPr>
          <a:xfrm>
            <a:off x="6409944"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5F92A44F-DE98-4FB5-B474-5DCCDD267A79}"/>
              </a:ext>
            </a:extLst>
          </p:cNvPr>
          <p:cNvSpPr>
            <a:spLocks noGrp="1"/>
          </p:cNvSpPr>
          <p:nvPr>
            <p:ph type="dt" sz="half" idx="10"/>
          </p:nvPr>
        </p:nvSpPr>
        <p:spPr/>
        <p:txBody>
          <a:bodyPr/>
          <a:lstStyle/>
          <a:p>
            <a:pPr algn="r"/>
            <a:fld id="{A37D6D71-8B28-4ED6-B932-04B197003D23}" type="datetimeFigureOut">
              <a:rPr lang="en-US" smtClean="0"/>
              <a:pPr algn="r"/>
              <a:t>3/9/22</a:t>
            </a:fld>
            <a:endParaRPr lang="en-US" dirty="0"/>
          </a:p>
        </p:txBody>
      </p:sp>
      <p:sp>
        <p:nvSpPr>
          <p:cNvPr id="11" name="Footer Placeholder 10">
            <a:extLst>
              <a:ext uri="{FF2B5EF4-FFF2-40B4-BE49-F238E27FC236}">
                <a16:creationId xmlns:a16="http://schemas.microsoft.com/office/drawing/2014/main" id="{3ACC79DA-A9E4-4E93-93F1-81907A901BBB}"/>
              </a:ext>
            </a:extLst>
          </p:cNvPr>
          <p:cNvSpPr>
            <a:spLocks noGrp="1"/>
          </p:cNvSpPr>
          <p:nvPr>
            <p:ph type="ftr" sz="quarter" idx="11"/>
          </p:nvPr>
        </p:nvSpPr>
        <p:spPr/>
        <p:txBody>
          <a:bodyPr/>
          <a:lstStyle/>
          <a:p>
            <a:endParaRPr lang="en-US" dirty="0">
              <a:solidFill>
                <a:schemeClr val="tx1"/>
              </a:solidFill>
            </a:endParaRPr>
          </a:p>
        </p:txBody>
      </p:sp>
      <p:sp>
        <p:nvSpPr>
          <p:cNvPr id="12" name="Slide Number Placeholder 11">
            <a:extLst>
              <a:ext uri="{FF2B5EF4-FFF2-40B4-BE49-F238E27FC236}">
                <a16:creationId xmlns:a16="http://schemas.microsoft.com/office/drawing/2014/main" id="{404DFE57-AA80-4ED8-AD77-35CC56F3FBC6}"/>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3" name="Title 12">
            <a:extLst>
              <a:ext uri="{FF2B5EF4-FFF2-40B4-BE49-F238E27FC236}">
                <a16:creationId xmlns:a16="http://schemas.microsoft.com/office/drawing/2014/main" id="{FB62259C-ADDF-4293-AD3B-AB2E04A748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836798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C7BA0-DC57-452F-85B7-C979AA690920}"/>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F1C53797-8D72-4774-AC93-EB9FDD650CCD}"/>
              </a:ext>
            </a:extLst>
          </p:cNvPr>
          <p:cNvSpPr>
            <a:spLocks noGrp="1"/>
          </p:cNvSpPr>
          <p:nvPr>
            <p:ph type="dt" sz="half" idx="10"/>
          </p:nvPr>
        </p:nvSpPr>
        <p:spPr/>
        <p:txBody>
          <a:bodyPr/>
          <a:lstStyle/>
          <a:p>
            <a:pPr algn="r"/>
            <a:fld id="{A37D6D71-8B28-4ED6-B932-04B197003D23}" type="datetimeFigureOut">
              <a:rPr lang="en-US" smtClean="0"/>
              <a:pPr algn="r"/>
              <a:t>3/9/22</a:t>
            </a:fld>
            <a:endParaRPr lang="en-US" dirty="0"/>
          </a:p>
        </p:txBody>
      </p:sp>
      <p:sp>
        <p:nvSpPr>
          <p:cNvPr id="7" name="Footer Placeholder 6">
            <a:extLst>
              <a:ext uri="{FF2B5EF4-FFF2-40B4-BE49-F238E27FC236}">
                <a16:creationId xmlns:a16="http://schemas.microsoft.com/office/drawing/2014/main" id="{9E945AB7-1A32-4516-ABF9-B40958AE2E73}"/>
              </a:ext>
            </a:extLst>
          </p:cNvPr>
          <p:cNvSpPr>
            <a:spLocks noGrp="1"/>
          </p:cNvSpPr>
          <p:nvPr>
            <p:ph type="ftr" sz="quarter" idx="11"/>
          </p:nvPr>
        </p:nvSpPr>
        <p:spPr/>
        <p:txBody>
          <a:bodyPr/>
          <a:lstStyle/>
          <a:p>
            <a:endParaRPr lang="en-US" dirty="0">
              <a:solidFill>
                <a:schemeClr val="tx1"/>
              </a:solidFill>
            </a:endParaRPr>
          </a:p>
        </p:txBody>
      </p:sp>
      <p:sp>
        <p:nvSpPr>
          <p:cNvPr id="8" name="Slide Number Placeholder 7">
            <a:extLst>
              <a:ext uri="{FF2B5EF4-FFF2-40B4-BE49-F238E27FC236}">
                <a16:creationId xmlns:a16="http://schemas.microsoft.com/office/drawing/2014/main" id="{B22923C3-1D67-4089-A6B1-9A10315E807F}"/>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7298650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FC0A8DC1-14F6-453B-A724-D6493F063F83}"/>
              </a:ext>
            </a:extLst>
          </p:cNvPr>
          <p:cNvSpPr>
            <a:spLocks noGrp="1"/>
          </p:cNvSpPr>
          <p:nvPr>
            <p:ph type="dt" sz="half" idx="10"/>
          </p:nvPr>
        </p:nvSpPr>
        <p:spPr/>
        <p:txBody>
          <a:bodyPr/>
          <a:lstStyle/>
          <a:p>
            <a:pPr algn="r"/>
            <a:fld id="{A37D6D71-8B28-4ED6-B932-04B197003D23}" type="datetimeFigureOut">
              <a:rPr lang="en-US" smtClean="0"/>
              <a:pPr algn="r"/>
              <a:t>3/9/22</a:t>
            </a:fld>
            <a:endParaRPr lang="en-US" dirty="0"/>
          </a:p>
        </p:txBody>
      </p:sp>
      <p:sp>
        <p:nvSpPr>
          <p:cNvPr id="6" name="Footer Placeholder 5">
            <a:extLst>
              <a:ext uri="{FF2B5EF4-FFF2-40B4-BE49-F238E27FC236}">
                <a16:creationId xmlns:a16="http://schemas.microsoft.com/office/drawing/2014/main" id="{66E63FF0-1A91-4698-B12A-112D05373593}"/>
              </a:ext>
            </a:extLst>
          </p:cNvPr>
          <p:cNvSpPr>
            <a:spLocks noGrp="1"/>
          </p:cNvSpPr>
          <p:nvPr>
            <p:ph type="ftr" sz="quarter" idx="11"/>
          </p:nvPr>
        </p:nvSpPr>
        <p:spPr/>
        <p:txBody>
          <a:bodyPr/>
          <a:lstStyle/>
          <a:p>
            <a:endParaRPr lang="en-US" dirty="0">
              <a:solidFill>
                <a:schemeClr val="tx1"/>
              </a:solidFill>
            </a:endParaRPr>
          </a:p>
        </p:txBody>
      </p:sp>
      <p:sp>
        <p:nvSpPr>
          <p:cNvPr id="7" name="Slide Number Placeholder 6">
            <a:extLst>
              <a:ext uri="{FF2B5EF4-FFF2-40B4-BE49-F238E27FC236}">
                <a16:creationId xmlns:a16="http://schemas.microsoft.com/office/drawing/2014/main" id="{1E066D53-44B3-4F04-93FD-9756A60139F9}"/>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9867192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83A0FE-F7E3-433E-9A29-D778690D223A}"/>
              </a:ext>
            </a:extLst>
          </p:cNvPr>
          <p:cNvSpPr>
            <a:spLocks noGrp="1"/>
          </p:cNvSpPr>
          <p:nvPr>
            <p:ph idx="1"/>
          </p:nvPr>
        </p:nvSpPr>
        <p:spPr>
          <a:xfrm>
            <a:off x="5183188" y="2591850"/>
            <a:ext cx="6045644" cy="3593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794B15D-55F5-4208-AF40-41CAFEB56F4C}"/>
              </a:ext>
            </a:extLst>
          </p:cNvPr>
          <p:cNvSpPr>
            <a:spLocks noGrp="1"/>
          </p:cNvSpPr>
          <p:nvPr>
            <p:ph type="body" sz="half" idx="2"/>
          </p:nvPr>
        </p:nvSpPr>
        <p:spPr>
          <a:xfrm>
            <a:off x="960120" y="2591850"/>
            <a:ext cx="3811905" cy="3277137"/>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E8A46CE7-2F0F-4C85-B633-B9FCB8347AE7}"/>
              </a:ext>
            </a:extLst>
          </p:cNvPr>
          <p:cNvSpPr>
            <a:spLocks noGrp="1"/>
          </p:cNvSpPr>
          <p:nvPr>
            <p:ph type="dt" sz="half" idx="10"/>
          </p:nvPr>
        </p:nvSpPr>
        <p:spPr/>
        <p:txBody>
          <a:bodyPr/>
          <a:lstStyle/>
          <a:p>
            <a:pPr algn="r"/>
            <a:fld id="{A37D6D71-8B28-4ED6-B932-04B197003D23}" type="datetimeFigureOut">
              <a:rPr lang="en-US" smtClean="0"/>
              <a:pPr algn="r"/>
              <a:t>3/9/22</a:t>
            </a:fld>
            <a:endParaRPr lang="en-US" dirty="0"/>
          </a:p>
        </p:txBody>
      </p:sp>
      <p:sp>
        <p:nvSpPr>
          <p:cNvPr id="9" name="Footer Placeholder 8">
            <a:extLst>
              <a:ext uri="{FF2B5EF4-FFF2-40B4-BE49-F238E27FC236}">
                <a16:creationId xmlns:a16="http://schemas.microsoft.com/office/drawing/2014/main" id="{D0900919-3A73-4918-9D97-8DBE7ABB7A19}"/>
              </a:ext>
            </a:extLst>
          </p:cNvPr>
          <p:cNvSpPr>
            <a:spLocks noGrp="1"/>
          </p:cNvSpPr>
          <p:nvPr>
            <p:ph type="ftr" sz="quarter" idx="11"/>
          </p:nvPr>
        </p:nvSpPr>
        <p:spPr/>
        <p:txBody>
          <a:bodyPr/>
          <a:lstStyle/>
          <a:p>
            <a:endParaRPr lang="en-US" dirty="0">
              <a:solidFill>
                <a:schemeClr val="tx1"/>
              </a:solidFill>
            </a:endParaRPr>
          </a:p>
        </p:txBody>
      </p:sp>
      <p:sp>
        <p:nvSpPr>
          <p:cNvPr id="10" name="Slide Number Placeholder 9">
            <a:extLst>
              <a:ext uri="{FF2B5EF4-FFF2-40B4-BE49-F238E27FC236}">
                <a16:creationId xmlns:a16="http://schemas.microsoft.com/office/drawing/2014/main" id="{08BC1001-E44E-4A9A-9E60-2E319A844F65}"/>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1" name="Title 10">
            <a:extLst>
              <a:ext uri="{FF2B5EF4-FFF2-40B4-BE49-F238E27FC236}">
                <a16:creationId xmlns:a16="http://schemas.microsoft.com/office/drawing/2014/main" id="{A125AC31-022C-40AA-B65C-C9AC48395A6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891436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797A575-703F-410E-9A84-F9B578FEAE80}"/>
              </a:ext>
            </a:extLst>
          </p:cNvPr>
          <p:cNvSpPr>
            <a:spLocks noGrp="1"/>
          </p:cNvSpPr>
          <p:nvPr>
            <p:ph type="pic" idx="1"/>
          </p:nvPr>
        </p:nvSpPr>
        <p:spPr>
          <a:xfrm>
            <a:off x="0" y="2267712"/>
            <a:ext cx="6571469" cy="4590288"/>
          </a:xfrm>
          <a:solidFill>
            <a:schemeClr val="bg1">
              <a:lumMod val="85000"/>
            </a:schemeClr>
          </a:solidFill>
          <a:ln>
            <a:no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1518B509-934D-400A-A922-45B61AC6EDD8}"/>
              </a:ext>
            </a:extLst>
          </p:cNvPr>
          <p:cNvSpPr>
            <a:spLocks noGrp="1"/>
          </p:cNvSpPr>
          <p:nvPr>
            <p:ph type="body" sz="half" idx="2"/>
          </p:nvPr>
        </p:nvSpPr>
        <p:spPr>
          <a:xfrm>
            <a:off x="7235971" y="2587752"/>
            <a:ext cx="3992856" cy="3593592"/>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99813C51-6954-4F3A-A043-D1BCC8B50F83}"/>
              </a:ext>
            </a:extLst>
          </p:cNvPr>
          <p:cNvSpPr>
            <a:spLocks noGrp="1"/>
          </p:cNvSpPr>
          <p:nvPr>
            <p:ph type="dt" sz="half" idx="10"/>
          </p:nvPr>
        </p:nvSpPr>
        <p:spPr/>
        <p:txBody>
          <a:bodyPr/>
          <a:lstStyle/>
          <a:p>
            <a:pPr algn="r"/>
            <a:fld id="{A37D6D71-8B28-4ED6-B932-04B197003D23}" type="datetimeFigureOut">
              <a:rPr lang="en-US" smtClean="0"/>
              <a:pPr algn="r"/>
              <a:t>3/9/22</a:t>
            </a:fld>
            <a:endParaRPr lang="en-US" dirty="0"/>
          </a:p>
        </p:txBody>
      </p:sp>
      <p:sp>
        <p:nvSpPr>
          <p:cNvPr id="9" name="Footer Placeholder 8">
            <a:extLst>
              <a:ext uri="{FF2B5EF4-FFF2-40B4-BE49-F238E27FC236}">
                <a16:creationId xmlns:a16="http://schemas.microsoft.com/office/drawing/2014/main" id="{C0AC32FB-49A3-40E4-9D24-177597043627}"/>
              </a:ext>
            </a:extLst>
          </p:cNvPr>
          <p:cNvSpPr>
            <a:spLocks noGrp="1"/>
          </p:cNvSpPr>
          <p:nvPr>
            <p:ph type="ftr" sz="quarter" idx="11"/>
          </p:nvPr>
        </p:nvSpPr>
        <p:spPr/>
        <p:txBody>
          <a:bodyPr/>
          <a:lstStyle>
            <a:lvl1pPr>
              <a:defRPr>
                <a:solidFill>
                  <a:srgbClr val="FFFFFF"/>
                </a:solidFill>
                <a:effectLst>
                  <a:outerShdw blurRad="50800" dist="38100" dir="2700000" algn="tl" rotWithShape="0">
                    <a:prstClr val="black">
                      <a:alpha val="43000"/>
                    </a:prstClr>
                  </a:outerShdw>
                </a:effectLst>
              </a:defRPr>
            </a:lvl1pPr>
          </a:lstStyle>
          <a:p>
            <a:endParaRPr lang="en-US" dirty="0">
              <a:effectLst>
                <a:outerShdw blurRad="50800" dist="38100" dir="2700000" algn="tl" rotWithShape="0">
                  <a:prstClr val="black">
                    <a:alpha val="43000"/>
                  </a:prstClr>
                </a:outerShdw>
              </a:effectLst>
            </a:endParaRPr>
          </a:p>
        </p:txBody>
      </p:sp>
      <p:sp>
        <p:nvSpPr>
          <p:cNvPr id="10" name="Slide Number Placeholder 9">
            <a:extLst>
              <a:ext uri="{FF2B5EF4-FFF2-40B4-BE49-F238E27FC236}">
                <a16:creationId xmlns:a16="http://schemas.microsoft.com/office/drawing/2014/main" id="{EC93F5E6-DAE6-447B-8038-5F4C9A799F57}"/>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2" name="Title 1">
            <a:extLst>
              <a:ext uri="{FF2B5EF4-FFF2-40B4-BE49-F238E27FC236}">
                <a16:creationId xmlns:a16="http://schemas.microsoft.com/office/drawing/2014/main" id="{9BFF97FB-514D-4FE8-A9A4-E9A111A56ED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484443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D153959-30FA-4987-A094-7243641F474B}"/>
              </a:ext>
            </a:extLst>
          </p:cNvPr>
          <p:cNvSpPr/>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50216229-A6DB-436A-B327-667E80F0A563}"/>
              </a:ext>
            </a:extLst>
          </p:cNvPr>
          <p:cNvSpPr>
            <a:spLocks noGrp="1"/>
          </p:cNvSpPr>
          <p:nvPr>
            <p:ph type="title"/>
          </p:nvPr>
        </p:nvSpPr>
        <p:spPr>
          <a:xfrm>
            <a:off x="960120" y="317814"/>
            <a:ext cx="10268712" cy="170078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B2B351D-270D-480D-8AF5-6A213ED2B3FB}"/>
              </a:ext>
            </a:extLst>
          </p:cNvPr>
          <p:cNvSpPr>
            <a:spLocks noGrp="1"/>
          </p:cNvSpPr>
          <p:nvPr>
            <p:ph type="body" idx="1"/>
          </p:nvPr>
        </p:nvSpPr>
        <p:spPr>
          <a:xfrm>
            <a:off x="960120" y="2587752"/>
            <a:ext cx="10268712" cy="35935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1EB0E73-3310-4A8F-BB4A-7A6A99121A61}"/>
              </a:ext>
            </a:extLst>
          </p:cNvPr>
          <p:cNvSpPr>
            <a:spLocks noGrp="1"/>
          </p:cNvSpPr>
          <p:nvPr>
            <p:ph type="dt" sz="half" idx="2"/>
          </p:nvPr>
        </p:nvSpPr>
        <p:spPr>
          <a:xfrm>
            <a:off x="6903720" y="6356350"/>
            <a:ext cx="3236976" cy="365125"/>
          </a:xfrm>
          <a:prstGeom prst="rect">
            <a:avLst/>
          </a:prstGeom>
        </p:spPr>
        <p:txBody>
          <a:bodyPr vert="horz" lIns="91440" tIns="45720" rIns="91440" bIns="45720" rtlCol="0" anchor="ctr"/>
          <a:lstStyle>
            <a:lvl1pPr algn="just">
              <a:defRPr sz="1200" spc="50" baseline="0">
                <a:solidFill>
                  <a:schemeClr val="tx1"/>
                </a:solidFill>
              </a:defRPr>
            </a:lvl1pPr>
          </a:lstStyle>
          <a:p>
            <a:pPr algn="r"/>
            <a:fld id="{A37D6D71-8B28-4ED6-B932-04B197003D23}" type="datetimeFigureOut">
              <a:rPr lang="en-US" smtClean="0"/>
              <a:pPr algn="r"/>
              <a:t>3/9/22</a:t>
            </a:fld>
            <a:endParaRPr lang="en-US" spc="50" dirty="0"/>
          </a:p>
        </p:txBody>
      </p:sp>
      <p:sp>
        <p:nvSpPr>
          <p:cNvPr id="5" name="Footer Placeholder 4">
            <a:extLst>
              <a:ext uri="{FF2B5EF4-FFF2-40B4-BE49-F238E27FC236}">
                <a16:creationId xmlns:a16="http://schemas.microsoft.com/office/drawing/2014/main" id="{1381C4C0-515B-4404-A780-C31E7DFE54A4}"/>
              </a:ext>
            </a:extLst>
          </p:cNvPr>
          <p:cNvSpPr>
            <a:spLocks noGrp="1"/>
          </p:cNvSpPr>
          <p:nvPr>
            <p:ph type="ftr" sz="quarter" idx="3"/>
          </p:nvPr>
        </p:nvSpPr>
        <p:spPr>
          <a:xfrm>
            <a:off x="960120" y="6356350"/>
            <a:ext cx="5504688" cy="365125"/>
          </a:xfrm>
          <a:prstGeom prst="rect">
            <a:avLst/>
          </a:prstGeom>
        </p:spPr>
        <p:txBody>
          <a:bodyPr vert="horz" lIns="91440" tIns="45720" rIns="91440" bIns="45720" rtlCol="0" anchor="ctr"/>
          <a:lstStyle>
            <a:lvl1pPr algn="l">
              <a:defRPr sz="1100" cap="all" spc="50" baseline="0">
                <a:solidFill>
                  <a:schemeClr val="tx1"/>
                </a:solidFill>
              </a:defRPr>
            </a:lvl1pPr>
          </a:lstStyle>
          <a:p>
            <a:endParaRPr lang="en-US" spc="50" dirty="0"/>
          </a:p>
        </p:txBody>
      </p:sp>
      <p:sp>
        <p:nvSpPr>
          <p:cNvPr id="6" name="Slide Number Placeholder 5">
            <a:extLst>
              <a:ext uri="{FF2B5EF4-FFF2-40B4-BE49-F238E27FC236}">
                <a16:creationId xmlns:a16="http://schemas.microsoft.com/office/drawing/2014/main" id="{944C30C7-F013-428C-A6F7-A8CCCD14CEF4}"/>
              </a:ext>
            </a:extLst>
          </p:cNvPr>
          <p:cNvSpPr>
            <a:spLocks noGrp="1"/>
          </p:cNvSpPr>
          <p:nvPr>
            <p:ph type="sldNum" sz="quarter" idx="4"/>
          </p:nvPr>
        </p:nvSpPr>
        <p:spPr>
          <a:xfrm>
            <a:off x="10296144" y="6356350"/>
            <a:ext cx="932688" cy="365125"/>
          </a:xfrm>
          <a:prstGeom prst="rect">
            <a:avLst/>
          </a:prstGeom>
        </p:spPr>
        <p:txBody>
          <a:bodyPr vert="horz" lIns="91440" tIns="45720" rIns="91440" bIns="45720" rtlCol="0" anchor="ctr"/>
          <a:lstStyle>
            <a:lvl1pPr algn="r">
              <a:defRPr sz="1200">
                <a:solidFill>
                  <a:schemeClr val="tx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039445200"/>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15" r:id="rId6"/>
    <p:sldLayoutId id="2147483711" r:id="rId7"/>
    <p:sldLayoutId id="2147483712" r:id="rId8"/>
    <p:sldLayoutId id="2147483713" r:id="rId9"/>
    <p:sldLayoutId id="2147483714" r:id="rId10"/>
    <p:sldLayoutId id="2147483716" r:id="rId11"/>
  </p:sldLayoutIdLst>
  <p:txStyles>
    <p:titleStyle>
      <a:lvl1pPr algn="l" defTabSz="914400" rtl="0" eaLnBrk="1" latinLnBrk="0" hangingPunct="1">
        <a:lnSpc>
          <a:spcPct val="90000"/>
        </a:lnSpc>
        <a:spcBef>
          <a:spcPct val="0"/>
        </a:spcBef>
        <a:buNone/>
        <a:defRPr sz="6600" kern="1200" cap="all" spc="120" baseline="0">
          <a:solidFill>
            <a:schemeClr val="bg1"/>
          </a:solidFill>
          <a:latin typeface="+mj-lt"/>
          <a:ea typeface="+mj-ea"/>
          <a:cs typeface="+mj-cs"/>
        </a:defRPr>
      </a:lvl1pPr>
    </p:titleStyle>
    <p:bodyStyle>
      <a:lvl1pPr marL="0" indent="0" algn="l" defTabSz="914400" rtl="0" eaLnBrk="1" latinLnBrk="0" hangingPunct="1">
        <a:lnSpc>
          <a:spcPct val="101000"/>
        </a:lnSpc>
        <a:spcBef>
          <a:spcPts val="700"/>
        </a:spcBef>
        <a:spcAft>
          <a:spcPts val="700"/>
        </a:spcAft>
        <a:buFont typeface="Arial" panose="020B0604020202020204" pitchFamily="34" charset="0"/>
        <a:buNone/>
        <a:defRPr sz="2600" kern="1200" spc="50" baseline="0">
          <a:solidFill>
            <a:schemeClr val="tx1"/>
          </a:solidFill>
          <a:latin typeface="+mn-lt"/>
          <a:ea typeface="+mn-ea"/>
          <a:cs typeface="+mn-cs"/>
        </a:defRPr>
      </a:lvl1pPr>
      <a:lvl2pPr marL="274320" indent="-274320" algn="l" defTabSz="914400" rtl="0" eaLnBrk="1" latinLnBrk="0" hangingPunct="1">
        <a:lnSpc>
          <a:spcPct val="101000"/>
        </a:lnSpc>
        <a:spcBef>
          <a:spcPts val="400"/>
        </a:spcBef>
        <a:spcAft>
          <a:spcPts val="400"/>
        </a:spcAft>
        <a:buClrTx/>
        <a:buFont typeface="Wingdings" panose="05000000000000000000" pitchFamily="2" charset="2"/>
        <a:buChar char="§"/>
        <a:defRPr sz="2300" kern="1200" spc="50" baseline="0">
          <a:solidFill>
            <a:schemeClr val="tx1"/>
          </a:solidFill>
          <a:latin typeface="+mn-lt"/>
          <a:ea typeface="+mn-ea"/>
          <a:cs typeface="+mn-cs"/>
        </a:defRPr>
      </a:lvl2pPr>
      <a:lvl3pPr marL="27432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3pPr>
      <a:lvl4pPr marL="594360" indent="-274320" algn="l" defTabSz="914400" rtl="0" eaLnBrk="1" latinLnBrk="0" hangingPunct="1">
        <a:lnSpc>
          <a:spcPct val="101000"/>
        </a:lnSpc>
        <a:spcBef>
          <a:spcPts val="400"/>
        </a:spcBef>
        <a:spcAft>
          <a:spcPts val="400"/>
        </a:spcAft>
        <a:buClrTx/>
        <a:buFont typeface="Wingdings" panose="05000000000000000000" pitchFamily="2" charset="2"/>
        <a:buChar char="§"/>
        <a:defRPr sz="1800" kern="1200" spc="50" baseline="0">
          <a:solidFill>
            <a:schemeClr val="tx1"/>
          </a:solidFill>
          <a:latin typeface="+mn-lt"/>
          <a:ea typeface="+mn-ea"/>
          <a:cs typeface="+mn-cs"/>
        </a:defRPr>
      </a:lvl4pPr>
      <a:lvl5pPr marL="59436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3" descr="Изображение выглядит как посуда, обеденный сервиз&#10;&#10;Автоматически созданное описание">
            <a:extLst>
              <a:ext uri="{FF2B5EF4-FFF2-40B4-BE49-F238E27FC236}">
                <a16:creationId xmlns:a16="http://schemas.microsoft.com/office/drawing/2014/main" id="{196D123C-745B-4BFC-82BD-80A04B04F835}"/>
              </a:ext>
            </a:extLst>
          </p:cNvPr>
          <p:cNvPicPr>
            <a:picLocks noChangeAspect="1"/>
          </p:cNvPicPr>
          <p:nvPr/>
        </p:nvPicPr>
        <p:blipFill rotWithShape="1">
          <a:blip r:embed="rId2"/>
          <a:srcRect t="7704" b="459"/>
          <a:stretch/>
        </p:blipFill>
        <p:spPr>
          <a:xfrm>
            <a:off x="20" y="10"/>
            <a:ext cx="12191980" cy="6857990"/>
          </a:xfrm>
          <a:prstGeom prst="rect">
            <a:avLst/>
          </a:prstGeom>
        </p:spPr>
      </p:pic>
      <p:sp>
        <p:nvSpPr>
          <p:cNvPr id="17" name="Rectangle 10">
            <a:extLst>
              <a:ext uri="{FF2B5EF4-FFF2-40B4-BE49-F238E27FC236}">
                <a16:creationId xmlns:a16="http://schemas.microsoft.com/office/drawing/2014/main" id="{52F9B1C2-7D20-4F91-A660-197C98B9A3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939445"/>
            <a:ext cx="6114985" cy="2298326"/>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1370B899-B071-48BD-BF67-EDB8A4C8ED5F}"/>
              </a:ext>
            </a:extLst>
          </p:cNvPr>
          <p:cNvSpPr>
            <a:spLocks noGrp="1"/>
          </p:cNvSpPr>
          <p:nvPr>
            <p:ph type="ctrTitle"/>
          </p:nvPr>
        </p:nvSpPr>
        <p:spPr>
          <a:xfrm>
            <a:off x="117567" y="1939445"/>
            <a:ext cx="5799908" cy="2298326"/>
          </a:xfrm>
        </p:spPr>
        <p:txBody>
          <a:bodyPr anchor="ctr">
            <a:normAutofit/>
          </a:bodyPr>
          <a:lstStyle/>
          <a:p>
            <a:r>
              <a:rPr lang="ru-RU" sz="4400" dirty="0"/>
              <a:t>Сроки в гражданском праве </a:t>
            </a:r>
            <a:endParaRPr lang="ru-RU" sz="6600" dirty="0"/>
          </a:p>
        </p:txBody>
      </p:sp>
      <p:sp>
        <p:nvSpPr>
          <p:cNvPr id="18" name="Rectangle 12">
            <a:extLst>
              <a:ext uri="{FF2B5EF4-FFF2-40B4-BE49-F238E27FC236}">
                <a16:creationId xmlns:a16="http://schemas.microsoft.com/office/drawing/2014/main" id="{A89C4E6E-ECA4-40E5-A54E-13E92B678E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4237771"/>
            <a:ext cx="6114982" cy="809351"/>
          </a:xfrm>
          <a:prstGeom prst="rect">
            <a:avLst/>
          </a:prstGeom>
          <a:solidFill>
            <a:schemeClr val="tx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Подзаголовок 2">
            <a:extLst>
              <a:ext uri="{FF2B5EF4-FFF2-40B4-BE49-F238E27FC236}">
                <a16:creationId xmlns:a16="http://schemas.microsoft.com/office/drawing/2014/main" id="{D2C14718-0641-4107-AFAD-5F3CB73F2505}"/>
              </a:ext>
            </a:extLst>
          </p:cNvPr>
          <p:cNvSpPr>
            <a:spLocks noGrp="1"/>
          </p:cNvSpPr>
          <p:nvPr>
            <p:ph type="subTitle" idx="1"/>
          </p:nvPr>
        </p:nvSpPr>
        <p:spPr>
          <a:xfrm>
            <a:off x="960119" y="4372379"/>
            <a:ext cx="4670233" cy="540135"/>
          </a:xfrm>
        </p:spPr>
        <p:txBody>
          <a:bodyPr anchor="ctr">
            <a:normAutofit/>
          </a:bodyPr>
          <a:lstStyle/>
          <a:p>
            <a:pPr algn="l"/>
            <a:r>
              <a:rPr lang="ru-RU" sz="2800"/>
              <a:t>Практическое занятие № 1</a:t>
            </a:r>
          </a:p>
        </p:txBody>
      </p:sp>
    </p:spTree>
    <p:extLst>
      <p:ext uri="{BB962C8B-B14F-4D97-AF65-F5344CB8AC3E}">
        <p14:creationId xmlns:p14="http://schemas.microsoft.com/office/powerpoint/2010/main" val="415024992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FB0FED0-3813-4C43-9F4E-9F1EC7CFFF44}"/>
              </a:ext>
            </a:extLst>
          </p:cNvPr>
          <p:cNvSpPr>
            <a:spLocks noGrp="1"/>
          </p:cNvSpPr>
          <p:nvPr>
            <p:ph type="title"/>
          </p:nvPr>
        </p:nvSpPr>
        <p:spPr>
          <a:xfrm>
            <a:off x="391886" y="239436"/>
            <a:ext cx="11900263" cy="2138004"/>
          </a:xfrm>
        </p:spPr>
        <p:txBody>
          <a:bodyPr>
            <a:noAutofit/>
          </a:bodyPr>
          <a:lstStyle/>
          <a:p>
            <a:r>
              <a:rPr lang="ru-RU" sz="3600" dirty="0"/>
              <a:t>Определите, в каких формулировках содержится указание на условие сделки, а в каких на срок, определяемый указанием на событие</a:t>
            </a:r>
          </a:p>
        </p:txBody>
      </p:sp>
      <p:sp>
        <p:nvSpPr>
          <p:cNvPr id="3" name="Объект 2">
            <a:extLst>
              <a:ext uri="{FF2B5EF4-FFF2-40B4-BE49-F238E27FC236}">
                <a16:creationId xmlns:a16="http://schemas.microsoft.com/office/drawing/2014/main" id="{633375A5-0B39-4D05-A974-C5528E2F2843}"/>
              </a:ext>
            </a:extLst>
          </p:cNvPr>
          <p:cNvSpPr>
            <a:spLocks noGrp="1"/>
          </p:cNvSpPr>
          <p:nvPr>
            <p:ph idx="1"/>
          </p:nvPr>
        </p:nvSpPr>
        <p:spPr>
          <a:xfrm>
            <a:off x="574766" y="2587752"/>
            <a:ext cx="10654066" cy="4030812"/>
          </a:xfrm>
        </p:spPr>
        <p:txBody>
          <a:bodyPr>
            <a:normAutofit/>
          </a:bodyPr>
          <a:lstStyle/>
          <a:p>
            <a:pPr marL="514350" indent="-514350">
              <a:buFont typeface="+mj-lt"/>
              <a:buAutoNum type="arabicPeriod"/>
            </a:pPr>
            <a:r>
              <a:rPr lang="ru-RU" sz="3200" dirty="0"/>
              <a:t>Кредитный договор действителен до выполнения заемщиком обязательства</a:t>
            </a:r>
          </a:p>
          <a:p>
            <a:pPr marL="514350" indent="-514350">
              <a:buFont typeface="+mj-lt"/>
              <a:buAutoNum type="arabicPeriod"/>
            </a:pPr>
            <a:r>
              <a:rPr lang="ru-RU" sz="3200" dirty="0"/>
              <a:t>Договор аренды действует до смерти арендатора</a:t>
            </a:r>
          </a:p>
          <a:p>
            <a:pPr marL="514350" indent="-514350">
              <a:buFont typeface="+mj-lt"/>
              <a:buAutoNum type="arabicPeriod"/>
            </a:pPr>
            <a:r>
              <a:rPr lang="ru-RU" sz="3200" dirty="0"/>
              <a:t>Передача результата работ производится после оплаты работ заказчиком</a:t>
            </a:r>
          </a:p>
        </p:txBody>
      </p:sp>
    </p:spTree>
    <p:extLst>
      <p:ext uri="{BB962C8B-B14F-4D97-AF65-F5344CB8AC3E}">
        <p14:creationId xmlns:p14="http://schemas.microsoft.com/office/powerpoint/2010/main" val="1144799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7E4F87B-D09B-4DFF-B26B-22D4E1D8672C}"/>
              </a:ext>
            </a:extLst>
          </p:cNvPr>
          <p:cNvSpPr>
            <a:spLocks noGrp="1"/>
          </p:cNvSpPr>
          <p:nvPr>
            <p:ph type="title"/>
          </p:nvPr>
        </p:nvSpPr>
        <p:spPr>
          <a:xfrm>
            <a:off x="960120" y="317814"/>
            <a:ext cx="7609114" cy="1700784"/>
          </a:xfrm>
        </p:spPr>
        <p:txBody>
          <a:bodyPr>
            <a:noAutofit/>
          </a:bodyPr>
          <a:lstStyle/>
          <a:p>
            <a:r>
              <a:rPr lang="ru-RU" sz="4000" dirty="0"/>
              <a:t>Рассчитайте дату окончания срока</a:t>
            </a:r>
          </a:p>
        </p:txBody>
      </p:sp>
      <p:sp>
        <p:nvSpPr>
          <p:cNvPr id="3" name="Объект 2">
            <a:extLst>
              <a:ext uri="{FF2B5EF4-FFF2-40B4-BE49-F238E27FC236}">
                <a16:creationId xmlns:a16="http://schemas.microsoft.com/office/drawing/2014/main" id="{77776D97-4669-446D-A8A6-A75219D3603F}"/>
              </a:ext>
            </a:extLst>
          </p:cNvPr>
          <p:cNvSpPr>
            <a:spLocks noGrp="1"/>
          </p:cNvSpPr>
          <p:nvPr>
            <p:ph idx="1"/>
          </p:nvPr>
        </p:nvSpPr>
        <p:spPr>
          <a:xfrm>
            <a:off x="26513" y="2272940"/>
            <a:ext cx="6444625" cy="3916846"/>
          </a:xfrm>
        </p:spPr>
        <p:txBody>
          <a:bodyPr>
            <a:normAutofit/>
          </a:bodyPr>
          <a:lstStyle/>
          <a:p>
            <a:pPr algn="just"/>
            <a:r>
              <a:rPr lang="ru-RU" dirty="0"/>
              <a:t>1. Марков оформил договор срочного займа сроком на три недели 18.07.2017 (вторник). Какой день будет последним, чтобы вернуть сумму займа? </a:t>
            </a:r>
          </a:p>
        </p:txBody>
      </p:sp>
      <p:pic>
        <p:nvPicPr>
          <p:cNvPr id="5" name="Рисунок 4">
            <a:extLst>
              <a:ext uri="{FF2B5EF4-FFF2-40B4-BE49-F238E27FC236}">
                <a16:creationId xmlns:a16="http://schemas.microsoft.com/office/drawing/2014/main" id="{E2766483-63F5-4A5C-9132-59D50F857EC9}"/>
              </a:ext>
            </a:extLst>
          </p:cNvPr>
          <p:cNvPicPr>
            <a:picLocks noChangeAspect="1"/>
          </p:cNvPicPr>
          <p:nvPr/>
        </p:nvPicPr>
        <p:blipFill>
          <a:blip r:embed="rId2"/>
          <a:stretch>
            <a:fillRect/>
          </a:stretch>
        </p:blipFill>
        <p:spPr>
          <a:xfrm>
            <a:off x="6838412" y="2524059"/>
            <a:ext cx="2687232" cy="2519289"/>
          </a:xfrm>
          <a:prstGeom prst="rect">
            <a:avLst/>
          </a:prstGeom>
        </p:spPr>
      </p:pic>
      <p:pic>
        <p:nvPicPr>
          <p:cNvPr id="7" name="Рисунок 6">
            <a:extLst>
              <a:ext uri="{FF2B5EF4-FFF2-40B4-BE49-F238E27FC236}">
                <a16:creationId xmlns:a16="http://schemas.microsoft.com/office/drawing/2014/main" id="{A2DE6AD2-0F3C-442B-B00E-E7205B0999A6}"/>
              </a:ext>
            </a:extLst>
          </p:cNvPr>
          <p:cNvPicPr>
            <a:picLocks noChangeAspect="1"/>
          </p:cNvPicPr>
          <p:nvPr/>
        </p:nvPicPr>
        <p:blipFill>
          <a:blip r:embed="rId3"/>
          <a:stretch>
            <a:fillRect/>
          </a:stretch>
        </p:blipFill>
        <p:spPr>
          <a:xfrm>
            <a:off x="9584433" y="2623600"/>
            <a:ext cx="2581054" cy="2419748"/>
          </a:xfrm>
          <a:prstGeom prst="rect">
            <a:avLst/>
          </a:prstGeom>
        </p:spPr>
      </p:pic>
      <p:sp>
        <p:nvSpPr>
          <p:cNvPr id="8" name="TextBox 7">
            <a:extLst>
              <a:ext uri="{FF2B5EF4-FFF2-40B4-BE49-F238E27FC236}">
                <a16:creationId xmlns:a16="http://schemas.microsoft.com/office/drawing/2014/main" id="{75B36084-51CD-4F94-A39E-898D4FB39352}"/>
              </a:ext>
            </a:extLst>
          </p:cNvPr>
          <p:cNvSpPr txBox="1"/>
          <p:nvPr/>
        </p:nvSpPr>
        <p:spPr>
          <a:xfrm>
            <a:off x="8706065" y="2623600"/>
            <a:ext cx="848974" cy="369332"/>
          </a:xfrm>
          <a:prstGeom prst="rect">
            <a:avLst/>
          </a:prstGeom>
          <a:noFill/>
        </p:spPr>
        <p:txBody>
          <a:bodyPr wrap="square" rtlCol="0">
            <a:spAutoFit/>
          </a:bodyPr>
          <a:lstStyle/>
          <a:p>
            <a:r>
              <a:rPr lang="ru-RU" dirty="0"/>
              <a:t>2017</a:t>
            </a:r>
          </a:p>
        </p:txBody>
      </p:sp>
      <p:sp>
        <p:nvSpPr>
          <p:cNvPr id="9" name="TextBox 8">
            <a:extLst>
              <a:ext uri="{FF2B5EF4-FFF2-40B4-BE49-F238E27FC236}">
                <a16:creationId xmlns:a16="http://schemas.microsoft.com/office/drawing/2014/main" id="{41C46330-8B01-46C7-A984-2FF3DD05F88F}"/>
              </a:ext>
            </a:extLst>
          </p:cNvPr>
          <p:cNvSpPr txBox="1"/>
          <p:nvPr/>
        </p:nvSpPr>
        <p:spPr>
          <a:xfrm>
            <a:off x="11330354" y="2623600"/>
            <a:ext cx="713688" cy="369332"/>
          </a:xfrm>
          <a:prstGeom prst="rect">
            <a:avLst/>
          </a:prstGeom>
          <a:noFill/>
        </p:spPr>
        <p:txBody>
          <a:bodyPr wrap="square" rtlCol="0">
            <a:spAutoFit/>
          </a:bodyPr>
          <a:lstStyle/>
          <a:p>
            <a:r>
              <a:rPr lang="ru-RU" dirty="0"/>
              <a:t>2017</a:t>
            </a:r>
          </a:p>
        </p:txBody>
      </p:sp>
    </p:spTree>
    <p:extLst>
      <p:ext uri="{BB962C8B-B14F-4D97-AF65-F5344CB8AC3E}">
        <p14:creationId xmlns:p14="http://schemas.microsoft.com/office/powerpoint/2010/main" val="35686861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7E4F87B-D09B-4DFF-B26B-22D4E1D8672C}"/>
              </a:ext>
            </a:extLst>
          </p:cNvPr>
          <p:cNvSpPr>
            <a:spLocks noGrp="1"/>
          </p:cNvSpPr>
          <p:nvPr>
            <p:ph type="title"/>
          </p:nvPr>
        </p:nvSpPr>
        <p:spPr>
          <a:xfrm>
            <a:off x="960119" y="317814"/>
            <a:ext cx="7530737" cy="1700784"/>
          </a:xfrm>
        </p:spPr>
        <p:txBody>
          <a:bodyPr>
            <a:noAutofit/>
          </a:bodyPr>
          <a:lstStyle/>
          <a:p>
            <a:r>
              <a:rPr lang="ru-RU" sz="4000" dirty="0"/>
              <a:t>Рассчитайте дату окончания срока</a:t>
            </a:r>
          </a:p>
        </p:txBody>
      </p:sp>
      <p:sp>
        <p:nvSpPr>
          <p:cNvPr id="3" name="Объект 2">
            <a:extLst>
              <a:ext uri="{FF2B5EF4-FFF2-40B4-BE49-F238E27FC236}">
                <a16:creationId xmlns:a16="http://schemas.microsoft.com/office/drawing/2014/main" id="{77776D97-4669-446D-A8A6-A75219D3603F}"/>
              </a:ext>
            </a:extLst>
          </p:cNvPr>
          <p:cNvSpPr>
            <a:spLocks noGrp="1"/>
          </p:cNvSpPr>
          <p:nvPr>
            <p:ph idx="1"/>
          </p:nvPr>
        </p:nvSpPr>
        <p:spPr>
          <a:xfrm>
            <a:off x="0" y="2272938"/>
            <a:ext cx="6779623" cy="4585061"/>
          </a:xfrm>
        </p:spPr>
        <p:txBody>
          <a:bodyPr>
            <a:normAutofit/>
          </a:bodyPr>
          <a:lstStyle/>
          <a:p>
            <a:pPr algn="just"/>
            <a:r>
              <a:rPr lang="ru-RU" dirty="0"/>
              <a:t>2. В магазине 12 февраля 2018 (понедельник) года куплен флэш-накопитель, на который предоставляется годовая гарантия. Какой день будет последним, чтобы сдать неработающий накопитель и вернуть деньги? </a:t>
            </a:r>
          </a:p>
        </p:txBody>
      </p:sp>
      <p:sp>
        <p:nvSpPr>
          <p:cNvPr id="8" name="TextBox 7">
            <a:extLst>
              <a:ext uri="{FF2B5EF4-FFF2-40B4-BE49-F238E27FC236}">
                <a16:creationId xmlns:a16="http://schemas.microsoft.com/office/drawing/2014/main" id="{75B36084-51CD-4F94-A39E-898D4FB39352}"/>
              </a:ext>
            </a:extLst>
          </p:cNvPr>
          <p:cNvSpPr txBox="1"/>
          <p:nvPr/>
        </p:nvSpPr>
        <p:spPr>
          <a:xfrm>
            <a:off x="8629283" y="1445320"/>
            <a:ext cx="848974" cy="369332"/>
          </a:xfrm>
          <a:prstGeom prst="rect">
            <a:avLst/>
          </a:prstGeom>
          <a:noFill/>
        </p:spPr>
        <p:txBody>
          <a:bodyPr wrap="square" rtlCol="0">
            <a:spAutoFit/>
          </a:bodyPr>
          <a:lstStyle/>
          <a:p>
            <a:r>
              <a:rPr lang="ru-RU" dirty="0"/>
              <a:t>2017</a:t>
            </a:r>
          </a:p>
        </p:txBody>
      </p:sp>
      <p:sp>
        <p:nvSpPr>
          <p:cNvPr id="9" name="TextBox 8">
            <a:extLst>
              <a:ext uri="{FF2B5EF4-FFF2-40B4-BE49-F238E27FC236}">
                <a16:creationId xmlns:a16="http://schemas.microsoft.com/office/drawing/2014/main" id="{41C46330-8B01-46C7-A984-2FF3DD05F88F}"/>
              </a:ext>
            </a:extLst>
          </p:cNvPr>
          <p:cNvSpPr txBox="1"/>
          <p:nvPr/>
        </p:nvSpPr>
        <p:spPr>
          <a:xfrm>
            <a:off x="11184455" y="1405250"/>
            <a:ext cx="713688" cy="369332"/>
          </a:xfrm>
          <a:prstGeom prst="rect">
            <a:avLst/>
          </a:prstGeom>
          <a:noFill/>
        </p:spPr>
        <p:txBody>
          <a:bodyPr wrap="square" rtlCol="0">
            <a:spAutoFit/>
          </a:bodyPr>
          <a:lstStyle/>
          <a:p>
            <a:r>
              <a:rPr lang="ru-RU" dirty="0"/>
              <a:t>2017</a:t>
            </a:r>
          </a:p>
        </p:txBody>
      </p:sp>
      <p:pic>
        <p:nvPicPr>
          <p:cNvPr id="11" name="Рисунок 10">
            <a:extLst>
              <a:ext uri="{FF2B5EF4-FFF2-40B4-BE49-F238E27FC236}">
                <a16:creationId xmlns:a16="http://schemas.microsoft.com/office/drawing/2014/main" id="{2A909AF5-330D-4B54-9CE8-43010D458D6C}"/>
              </a:ext>
            </a:extLst>
          </p:cNvPr>
          <p:cNvPicPr>
            <a:picLocks noChangeAspect="1"/>
          </p:cNvPicPr>
          <p:nvPr/>
        </p:nvPicPr>
        <p:blipFill>
          <a:blip r:embed="rId2"/>
          <a:stretch>
            <a:fillRect/>
          </a:stretch>
        </p:blipFill>
        <p:spPr>
          <a:xfrm>
            <a:off x="7112604" y="3693650"/>
            <a:ext cx="2407108" cy="2523958"/>
          </a:xfrm>
          <a:prstGeom prst="rect">
            <a:avLst/>
          </a:prstGeom>
        </p:spPr>
      </p:pic>
      <p:sp>
        <p:nvSpPr>
          <p:cNvPr id="12" name="TextBox 11">
            <a:extLst>
              <a:ext uri="{FF2B5EF4-FFF2-40B4-BE49-F238E27FC236}">
                <a16:creationId xmlns:a16="http://schemas.microsoft.com/office/drawing/2014/main" id="{FDA27A2E-5C53-482B-80EE-8A46D6561AF8}"/>
              </a:ext>
            </a:extLst>
          </p:cNvPr>
          <p:cNvSpPr txBox="1"/>
          <p:nvPr/>
        </p:nvSpPr>
        <p:spPr>
          <a:xfrm>
            <a:off x="8755553" y="3784612"/>
            <a:ext cx="719859" cy="369332"/>
          </a:xfrm>
          <a:prstGeom prst="rect">
            <a:avLst/>
          </a:prstGeom>
          <a:noFill/>
        </p:spPr>
        <p:txBody>
          <a:bodyPr wrap="square" rtlCol="0">
            <a:spAutoFit/>
          </a:bodyPr>
          <a:lstStyle/>
          <a:p>
            <a:r>
              <a:rPr lang="ru-RU" dirty="0"/>
              <a:t>2018</a:t>
            </a:r>
          </a:p>
        </p:txBody>
      </p:sp>
      <p:pic>
        <p:nvPicPr>
          <p:cNvPr id="14" name="Рисунок 13">
            <a:extLst>
              <a:ext uri="{FF2B5EF4-FFF2-40B4-BE49-F238E27FC236}">
                <a16:creationId xmlns:a16="http://schemas.microsoft.com/office/drawing/2014/main" id="{2ED714C1-34E2-4ADB-9F94-C1F31CB7264D}"/>
              </a:ext>
            </a:extLst>
          </p:cNvPr>
          <p:cNvPicPr>
            <a:picLocks noChangeAspect="1"/>
          </p:cNvPicPr>
          <p:nvPr/>
        </p:nvPicPr>
        <p:blipFill>
          <a:blip r:embed="rId3"/>
          <a:stretch>
            <a:fillRect/>
          </a:stretch>
        </p:blipFill>
        <p:spPr>
          <a:xfrm>
            <a:off x="9568981" y="3734777"/>
            <a:ext cx="2410275" cy="2455967"/>
          </a:xfrm>
          <a:prstGeom prst="rect">
            <a:avLst/>
          </a:prstGeom>
        </p:spPr>
      </p:pic>
      <p:sp>
        <p:nvSpPr>
          <p:cNvPr id="17" name="TextBox 16">
            <a:extLst>
              <a:ext uri="{FF2B5EF4-FFF2-40B4-BE49-F238E27FC236}">
                <a16:creationId xmlns:a16="http://schemas.microsoft.com/office/drawing/2014/main" id="{444A0064-3658-4AB5-8793-E1F1C63AF3E4}"/>
              </a:ext>
            </a:extLst>
          </p:cNvPr>
          <p:cNvSpPr txBox="1"/>
          <p:nvPr/>
        </p:nvSpPr>
        <p:spPr>
          <a:xfrm>
            <a:off x="11184455" y="3784612"/>
            <a:ext cx="713688" cy="369332"/>
          </a:xfrm>
          <a:prstGeom prst="rect">
            <a:avLst/>
          </a:prstGeom>
          <a:noFill/>
        </p:spPr>
        <p:txBody>
          <a:bodyPr wrap="square" rtlCol="0">
            <a:spAutoFit/>
          </a:bodyPr>
          <a:lstStyle/>
          <a:p>
            <a:r>
              <a:rPr lang="ru-RU" dirty="0"/>
              <a:t>2019</a:t>
            </a:r>
          </a:p>
        </p:txBody>
      </p:sp>
    </p:spTree>
    <p:extLst>
      <p:ext uri="{BB962C8B-B14F-4D97-AF65-F5344CB8AC3E}">
        <p14:creationId xmlns:p14="http://schemas.microsoft.com/office/powerpoint/2010/main" val="21294463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7E4F87B-D09B-4DFF-B26B-22D4E1D8672C}"/>
              </a:ext>
            </a:extLst>
          </p:cNvPr>
          <p:cNvSpPr>
            <a:spLocks noGrp="1"/>
          </p:cNvSpPr>
          <p:nvPr>
            <p:ph type="title"/>
          </p:nvPr>
        </p:nvSpPr>
        <p:spPr>
          <a:xfrm>
            <a:off x="960119" y="317814"/>
            <a:ext cx="7520323" cy="1700784"/>
          </a:xfrm>
        </p:spPr>
        <p:txBody>
          <a:bodyPr>
            <a:noAutofit/>
          </a:bodyPr>
          <a:lstStyle/>
          <a:p>
            <a:r>
              <a:rPr lang="ru-RU" sz="4000" dirty="0"/>
              <a:t>Рассчитайте дату окончания срока</a:t>
            </a:r>
          </a:p>
        </p:txBody>
      </p:sp>
      <p:sp>
        <p:nvSpPr>
          <p:cNvPr id="3" name="Объект 2">
            <a:extLst>
              <a:ext uri="{FF2B5EF4-FFF2-40B4-BE49-F238E27FC236}">
                <a16:creationId xmlns:a16="http://schemas.microsoft.com/office/drawing/2014/main" id="{77776D97-4669-446D-A8A6-A75219D3603F}"/>
              </a:ext>
            </a:extLst>
          </p:cNvPr>
          <p:cNvSpPr>
            <a:spLocks noGrp="1"/>
          </p:cNvSpPr>
          <p:nvPr>
            <p:ph idx="1"/>
          </p:nvPr>
        </p:nvSpPr>
        <p:spPr>
          <a:xfrm>
            <a:off x="0" y="2272938"/>
            <a:ext cx="8373291" cy="4585062"/>
          </a:xfrm>
        </p:spPr>
        <p:txBody>
          <a:bodyPr>
            <a:normAutofit/>
          </a:bodyPr>
          <a:lstStyle/>
          <a:p>
            <a:pPr algn="just"/>
            <a:r>
              <a:rPr lang="ru-RU" dirty="0"/>
              <a:t>3. Между А и Б 29.03.2019 (пятница) заключен договор поставки сроком на три месяца, вступающий в силу 11.04.2019 (четверг). Определите последний день действия договора. </a:t>
            </a:r>
          </a:p>
        </p:txBody>
      </p:sp>
      <p:sp>
        <p:nvSpPr>
          <p:cNvPr id="8" name="TextBox 7">
            <a:extLst>
              <a:ext uri="{FF2B5EF4-FFF2-40B4-BE49-F238E27FC236}">
                <a16:creationId xmlns:a16="http://schemas.microsoft.com/office/drawing/2014/main" id="{75B36084-51CD-4F94-A39E-898D4FB39352}"/>
              </a:ext>
            </a:extLst>
          </p:cNvPr>
          <p:cNvSpPr txBox="1"/>
          <p:nvPr/>
        </p:nvSpPr>
        <p:spPr>
          <a:xfrm>
            <a:off x="8629283" y="1445320"/>
            <a:ext cx="848974" cy="369332"/>
          </a:xfrm>
          <a:prstGeom prst="rect">
            <a:avLst/>
          </a:prstGeom>
          <a:noFill/>
        </p:spPr>
        <p:txBody>
          <a:bodyPr wrap="square" rtlCol="0">
            <a:spAutoFit/>
          </a:bodyPr>
          <a:lstStyle/>
          <a:p>
            <a:r>
              <a:rPr lang="ru-RU" dirty="0"/>
              <a:t>2017</a:t>
            </a:r>
          </a:p>
        </p:txBody>
      </p:sp>
      <p:sp>
        <p:nvSpPr>
          <p:cNvPr id="9" name="TextBox 8">
            <a:extLst>
              <a:ext uri="{FF2B5EF4-FFF2-40B4-BE49-F238E27FC236}">
                <a16:creationId xmlns:a16="http://schemas.microsoft.com/office/drawing/2014/main" id="{41C46330-8B01-46C7-A984-2FF3DD05F88F}"/>
              </a:ext>
            </a:extLst>
          </p:cNvPr>
          <p:cNvSpPr txBox="1"/>
          <p:nvPr/>
        </p:nvSpPr>
        <p:spPr>
          <a:xfrm>
            <a:off x="11184455" y="1405250"/>
            <a:ext cx="713688" cy="369332"/>
          </a:xfrm>
          <a:prstGeom prst="rect">
            <a:avLst/>
          </a:prstGeom>
          <a:noFill/>
        </p:spPr>
        <p:txBody>
          <a:bodyPr wrap="square" rtlCol="0">
            <a:spAutoFit/>
          </a:bodyPr>
          <a:lstStyle/>
          <a:p>
            <a:r>
              <a:rPr lang="ru-RU" dirty="0"/>
              <a:t>2017</a:t>
            </a:r>
          </a:p>
        </p:txBody>
      </p:sp>
      <p:sp>
        <p:nvSpPr>
          <p:cNvPr id="17" name="TextBox 16">
            <a:extLst>
              <a:ext uri="{FF2B5EF4-FFF2-40B4-BE49-F238E27FC236}">
                <a16:creationId xmlns:a16="http://schemas.microsoft.com/office/drawing/2014/main" id="{444A0064-3658-4AB5-8793-E1F1C63AF3E4}"/>
              </a:ext>
            </a:extLst>
          </p:cNvPr>
          <p:cNvSpPr txBox="1"/>
          <p:nvPr/>
        </p:nvSpPr>
        <p:spPr>
          <a:xfrm>
            <a:off x="8480443" y="3704383"/>
            <a:ext cx="713688" cy="369332"/>
          </a:xfrm>
          <a:prstGeom prst="rect">
            <a:avLst/>
          </a:prstGeom>
          <a:noFill/>
        </p:spPr>
        <p:txBody>
          <a:bodyPr wrap="square" rtlCol="0">
            <a:spAutoFit/>
          </a:bodyPr>
          <a:lstStyle/>
          <a:p>
            <a:r>
              <a:rPr lang="ru-RU" dirty="0"/>
              <a:t>2019</a:t>
            </a:r>
          </a:p>
        </p:txBody>
      </p:sp>
      <p:pic>
        <p:nvPicPr>
          <p:cNvPr id="23" name="Рисунок 22">
            <a:extLst>
              <a:ext uri="{FF2B5EF4-FFF2-40B4-BE49-F238E27FC236}">
                <a16:creationId xmlns:a16="http://schemas.microsoft.com/office/drawing/2014/main" id="{387B971C-37EF-4A1F-AD18-60FCD8A3ACE3}"/>
              </a:ext>
            </a:extLst>
          </p:cNvPr>
          <p:cNvPicPr>
            <a:picLocks noChangeAspect="1"/>
          </p:cNvPicPr>
          <p:nvPr/>
        </p:nvPicPr>
        <p:blipFill>
          <a:blip r:embed="rId2"/>
          <a:stretch>
            <a:fillRect/>
          </a:stretch>
        </p:blipFill>
        <p:spPr>
          <a:xfrm>
            <a:off x="512182" y="4073715"/>
            <a:ext cx="8117101" cy="2677929"/>
          </a:xfrm>
          <a:prstGeom prst="rect">
            <a:avLst/>
          </a:prstGeom>
        </p:spPr>
      </p:pic>
      <p:pic>
        <p:nvPicPr>
          <p:cNvPr id="25" name="Рисунок 24">
            <a:extLst>
              <a:ext uri="{FF2B5EF4-FFF2-40B4-BE49-F238E27FC236}">
                <a16:creationId xmlns:a16="http://schemas.microsoft.com/office/drawing/2014/main" id="{BA9866C4-CAB3-4A9E-86C7-6608D88F1225}"/>
              </a:ext>
            </a:extLst>
          </p:cNvPr>
          <p:cNvPicPr>
            <a:picLocks noChangeAspect="1"/>
          </p:cNvPicPr>
          <p:nvPr/>
        </p:nvPicPr>
        <p:blipFill>
          <a:blip r:embed="rId3"/>
          <a:stretch>
            <a:fillRect/>
          </a:stretch>
        </p:blipFill>
        <p:spPr>
          <a:xfrm>
            <a:off x="8885473" y="4155663"/>
            <a:ext cx="2464976" cy="2582917"/>
          </a:xfrm>
          <a:prstGeom prst="rect">
            <a:avLst/>
          </a:prstGeom>
        </p:spPr>
      </p:pic>
    </p:spTree>
    <p:extLst>
      <p:ext uri="{BB962C8B-B14F-4D97-AF65-F5344CB8AC3E}">
        <p14:creationId xmlns:p14="http://schemas.microsoft.com/office/powerpoint/2010/main" val="3473977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7">
            <a:extLst>
              <a:ext uri="{FF2B5EF4-FFF2-40B4-BE49-F238E27FC236}">
                <a16:creationId xmlns:a16="http://schemas.microsoft.com/office/drawing/2014/main" id="{1D153959-30FA-4987-A094-7243641F4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9">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1">
            <a:extLst>
              <a:ext uri="{FF2B5EF4-FFF2-40B4-BE49-F238E27FC236}">
                <a16:creationId xmlns:a16="http://schemas.microsoft.com/office/drawing/2014/main" id="{27248369-464E-49D1-91FC-BC34A50A66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2264989"/>
            <a:ext cx="12188952" cy="39521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0EEF101A-2CF7-4690-859F-BE7A4377AD05}"/>
              </a:ext>
            </a:extLst>
          </p:cNvPr>
          <p:cNvSpPr txBox="1"/>
          <p:nvPr/>
        </p:nvSpPr>
        <p:spPr>
          <a:xfrm>
            <a:off x="960120" y="2587752"/>
            <a:ext cx="10268712" cy="3258102"/>
          </a:xfrm>
          <a:prstGeom prst="rect">
            <a:avLst/>
          </a:prstGeom>
        </p:spPr>
        <p:txBody>
          <a:bodyPr vert="horz" lIns="91440" tIns="45720" rIns="91440" bIns="45720" rtlCol="0">
            <a:normAutofit/>
          </a:bodyPr>
          <a:lstStyle/>
          <a:p>
            <a:pPr algn="just">
              <a:lnSpc>
                <a:spcPct val="101000"/>
              </a:lnSpc>
              <a:spcAft>
                <a:spcPts val="600"/>
              </a:spcAft>
            </a:pPr>
            <a:r>
              <a:rPr lang="en-US" sz="3200" spc="50" dirty="0" err="1"/>
              <a:t>Приведите</a:t>
            </a:r>
            <a:r>
              <a:rPr lang="en-US" sz="3200" spc="50" dirty="0"/>
              <a:t> </a:t>
            </a:r>
            <a:r>
              <a:rPr lang="en-US" sz="3200" spc="50" dirty="0" err="1"/>
              <a:t>примеры</a:t>
            </a:r>
            <a:r>
              <a:rPr lang="en-US" sz="3200" spc="50" dirty="0"/>
              <a:t> </a:t>
            </a:r>
            <a:r>
              <a:rPr lang="en-US" sz="3200" spc="50" dirty="0" err="1"/>
              <a:t>установленных</a:t>
            </a:r>
            <a:r>
              <a:rPr lang="en-US" sz="3200" spc="50" dirty="0"/>
              <a:t> </a:t>
            </a:r>
            <a:r>
              <a:rPr lang="en-US" sz="3200" spc="50" dirty="0" err="1"/>
              <a:t>законом</a:t>
            </a:r>
            <a:r>
              <a:rPr lang="en-US" sz="3200" spc="50" dirty="0"/>
              <a:t> </a:t>
            </a:r>
            <a:r>
              <a:rPr lang="en-US" sz="3200" spc="50" dirty="0" err="1"/>
              <a:t>сроков</a:t>
            </a:r>
            <a:r>
              <a:rPr lang="en-US" sz="3200" spc="50" dirty="0"/>
              <a:t>, </a:t>
            </a:r>
            <a:r>
              <a:rPr lang="en-US" sz="3200" spc="50" dirty="0" err="1"/>
              <a:t>которые</a:t>
            </a:r>
            <a:r>
              <a:rPr lang="en-US" sz="3200" spc="50" dirty="0"/>
              <a:t> </a:t>
            </a:r>
            <a:r>
              <a:rPr lang="en-US" sz="3200" spc="50" dirty="0" err="1"/>
              <a:t>определяются</a:t>
            </a:r>
            <a:r>
              <a:rPr lang="en-US" sz="3200" spc="50" dirty="0"/>
              <a:t> </a:t>
            </a:r>
            <a:r>
              <a:rPr lang="en-US" sz="3200" spc="50" dirty="0" err="1"/>
              <a:t>истечением</a:t>
            </a:r>
            <a:r>
              <a:rPr lang="en-US" sz="3200" spc="50" dirty="0"/>
              <a:t> </a:t>
            </a:r>
            <a:r>
              <a:rPr lang="en-US" sz="3200" spc="50" dirty="0" err="1"/>
              <a:t>различных</a:t>
            </a:r>
            <a:r>
              <a:rPr lang="en-US" sz="3200" spc="50" dirty="0"/>
              <a:t> </a:t>
            </a:r>
            <a:r>
              <a:rPr lang="en-US" sz="3200" spc="50" dirty="0" err="1"/>
              <a:t>периодов</a:t>
            </a:r>
            <a:r>
              <a:rPr lang="en-US" sz="3200" spc="50" dirty="0"/>
              <a:t> </a:t>
            </a:r>
            <a:r>
              <a:rPr lang="en-US" sz="3200" spc="50" dirty="0" err="1"/>
              <a:t>времени</a:t>
            </a:r>
            <a:r>
              <a:rPr lang="en-US" sz="3200" spc="50" dirty="0"/>
              <a:t> (</a:t>
            </a:r>
            <a:r>
              <a:rPr lang="en-US" sz="3200" spc="50" dirty="0" err="1"/>
              <a:t>годами</a:t>
            </a:r>
            <a:r>
              <a:rPr lang="en-US" sz="3200" spc="50" dirty="0"/>
              <a:t>, </a:t>
            </a:r>
            <a:r>
              <a:rPr lang="en-US" sz="3200" spc="50" dirty="0" err="1"/>
              <a:t>месяцами</a:t>
            </a:r>
            <a:r>
              <a:rPr lang="en-US" sz="3200" spc="50" dirty="0"/>
              <a:t>, </a:t>
            </a:r>
            <a:r>
              <a:rPr lang="en-US" sz="3200" spc="50" dirty="0" err="1"/>
              <a:t>неделями</a:t>
            </a:r>
            <a:r>
              <a:rPr lang="en-US" sz="3200" spc="50" dirty="0"/>
              <a:t>, </a:t>
            </a:r>
            <a:r>
              <a:rPr lang="en-US" sz="3200" spc="50" dirty="0" err="1"/>
              <a:t>днями</a:t>
            </a:r>
            <a:r>
              <a:rPr lang="en-US" sz="3200" spc="50" dirty="0"/>
              <a:t>, </a:t>
            </a:r>
            <a:r>
              <a:rPr lang="en-US" sz="3200" spc="50" dirty="0" err="1"/>
              <a:t>часами</a:t>
            </a:r>
            <a:r>
              <a:rPr lang="en-US" sz="3200" spc="50" dirty="0"/>
              <a:t>).</a:t>
            </a:r>
          </a:p>
        </p:txBody>
      </p:sp>
    </p:spTree>
    <p:extLst>
      <p:ext uri="{BB962C8B-B14F-4D97-AF65-F5344CB8AC3E}">
        <p14:creationId xmlns:p14="http://schemas.microsoft.com/office/powerpoint/2010/main" val="8948290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218E8C8-1F6D-4131-8D8B-EAE5197E9EDE}"/>
              </a:ext>
            </a:extLst>
          </p:cNvPr>
          <p:cNvSpPr>
            <a:spLocks noGrp="1"/>
          </p:cNvSpPr>
          <p:nvPr>
            <p:ph type="title"/>
          </p:nvPr>
        </p:nvSpPr>
        <p:spPr/>
        <p:txBody>
          <a:bodyPr/>
          <a:lstStyle/>
          <a:p>
            <a:r>
              <a:rPr lang="ru-RU" dirty="0"/>
              <a:t>Задача 1</a:t>
            </a:r>
          </a:p>
        </p:txBody>
      </p:sp>
      <p:sp>
        <p:nvSpPr>
          <p:cNvPr id="3" name="Объект 2">
            <a:extLst>
              <a:ext uri="{FF2B5EF4-FFF2-40B4-BE49-F238E27FC236}">
                <a16:creationId xmlns:a16="http://schemas.microsoft.com/office/drawing/2014/main" id="{4E47EDB9-341A-42EB-863C-0D7E6847A226}"/>
              </a:ext>
            </a:extLst>
          </p:cNvPr>
          <p:cNvSpPr>
            <a:spLocks noGrp="1"/>
          </p:cNvSpPr>
          <p:nvPr>
            <p:ph idx="1"/>
          </p:nvPr>
        </p:nvSpPr>
        <p:spPr>
          <a:xfrm>
            <a:off x="418013" y="2361378"/>
            <a:ext cx="11639006" cy="4178808"/>
          </a:xfrm>
        </p:spPr>
        <p:txBody>
          <a:bodyPr>
            <a:normAutofit fontScale="70000" lnSpcReduction="20000"/>
          </a:bodyPr>
          <a:lstStyle/>
          <a:p>
            <a:pPr fontAlgn="base"/>
            <a:r>
              <a:rPr lang="ru-RU" dirty="0"/>
              <a:t>Кулагина М. 5 марта купила в торговом центре «Омский» весенний плащ. Когда Кулагина примерила новый плащ с сапогами, шляпкой и новой сумочкой, она поняла, что новый плащ не согласуется с другими вещами стилистически. К тому же из передачи «Модный приговор» она узнала, что темные тона старят как минимум на десять лет. 20 марта Кулагина решила обменять плащ на другой по цвету и фасону. Однако заведующая торговым центром отказалась обменивать товар, так как Кулагина М. пропустила 14-дневный срок. Кулагина М. настаивала на удовлетворении своих требований, пояснив, что 19 марта был выходной день – воскресенье, и центр был закрыт.</a:t>
            </a:r>
          </a:p>
          <a:p>
            <a:pPr fontAlgn="base"/>
            <a:r>
              <a:rPr lang="ru-RU" dirty="0"/>
              <a:t>Кто прав в данной ситуации? Как необходимо исчислять срок для обмена товара? Каковы особенности окончания срока в нерабочий день?</a:t>
            </a:r>
          </a:p>
          <a:p>
            <a:pPr algn="just"/>
            <a:r>
              <a:rPr lang="ru-RU" dirty="0"/>
              <a:t>См.: Постановление Правительства РФ от 31.12.2020 № 2463 «Об утверждении Правил продажи товаров по договору розничной купли-­продажи, перечня товаров длительного пользования, на которые не распространяется требование потребителя о безвозмездном предоставлении ему товара, обладающего этими же основными потребительскими свойствами, на период ремонта или замены такого товара, и перечня непродовольственных товаров надлежащего качества, не подлежащих обмену, а также о внесении изменений в некоторые акты Правительства Российской Федерации». </a:t>
            </a:r>
          </a:p>
        </p:txBody>
      </p:sp>
    </p:spTree>
    <p:extLst>
      <p:ext uri="{BB962C8B-B14F-4D97-AF65-F5344CB8AC3E}">
        <p14:creationId xmlns:p14="http://schemas.microsoft.com/office/powerpoint/2010/main" val="18755542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0F11538-1877-41D5-8FDA-1F15A8FAE400}"/>
              </a:ext>
            </a:extLst>
          </p:cNvPr>
          <p:cNvSpPr>
            <a:spLocks noGrp="1"/>
          </p:cNvSpPr>
          <p:nvPr>
            <p:ph type="title"/>
          </p:nvPr>
        </p:nvSpPr>
        <p:spPr/>
        <p:txBody>
          <a:bodyPr/>
          <a:lstStyle/>
          <a:p>
            <a:r>
              <a:rPr lang="ru-RU" dirty="0"/>
              <a:t>Задача 2</a:t>
            </a:r>
          </a:p>
        </p:txBody>
      </p:sp>
      <p:sp>
        <p:nvSpPr>
          <p:cNvPr id="3" name="Объект 2">
            <a:extLst>
              <a:ext uri="{FF2B5EF4-FFF2-40B4-BE49-F238E27FC236}">
                <a16:creationId xmlns:a16="http://schemas.microsoft.com/office/drawing/2014/main" id="{D8C3A9F6-BE6F-4379-9A7F-00962F3AEA73}"/>
              </a:ext>
            </a:extLst>
          </p:cNvPr>
          <p:cNvSpPr>
            <a:spLocks noGrp="1"/>
          </p:cNvSpPr>
          <p:nvPr>
            <p:ph idx="1"/>
          </p:nvPr>
        </p:nvSpPr>
        <p:spPr>
          <a:xfrm>
            <a:off x="378824" y="2624328"/>
            <a:ext cx="11560627" cy="3712464"/>
          </a:xfrm>
        </p:spPr>
        <p:txBody>
          <a:bodyPr>
            <a:normAutofit lnSpcReduction="10000"/>
          </a:bodyPr>
          <a:lstStyle/>
          <a:p>
            <a:pPr algn="just"/>
            <a:r>
              <a:rPr lang="ru-RU" dirty="0"/>
              <a:t>Кулибин С. во вторник 21 октября 2020 года купил в магазине фен в подарок на день рождения жены 2 ноября. Второго ноября Кулибин С. и его жена работали допоздна, но после работы все равно отправились праздновать, вернувшись домой уже утром. Только на тринадцатый день после покупки вечером Кулибин С. смог подарить жене новый фен. Открывая коробку с подарком, жена заметила, что у фена низкая мощность. Она сказала мужу обменять фен на другой, мощнее, но магазин был уже закрыт. </a:t>
            </a:r>
          </a:p>
          <a:p>
            <a:pPr algn="just"/>
            <a:r>
              <a:rPr lang="ru-RU" dirty="0"/>
              <a:t>Сохранилась ли у Кулибина С. возможность обменять фен в магазине? </a:t>
            </a:r>
          </a:p>
        </p:txBody>
      </p:sp>
      <p:pic>
        <p:nvPicPr>
          <p:cNvPr id="5" name="Рисунок 4">
            <a:extLst>
              <a:ext uri="{FF2B5EF4-FFF2-40B4-BE49-F238E27FC236}">
                <a16:creationId xmlns:a16="http://schemas.microsoft.com/office/drawing/2014/main" id="{EC8539D4-E59D-4B66-87C2-4F02DFA46AC6}"/>
              </a:ext>
            </a:extLst>
          </p:cNvPr>
          <p:cNvPicPr>
            <a:picLocks noChangeAspect="1"/>
          </p:cNvPicPr>
          <p:nvPr/>
        </p:nvPicPr>
        <p:blipFill>
          <a:blip r:embed="rId2"/>
          <a:stretch>
            <a:fillRect/>
          </a:stretch>
        </p:blipFill>
        <p:spPr>
          <a:xfrm>
            <a:off x="6812440" y="19570"/>
            <a:ext cx="5127011" cy="2604758"/>
          </a:xfrm>
          <a:prstGeom prst="rect">
            <a:avLst/>
          </a:prstGeom>
        </p:spPr>
      </p:pic>
      <p:sp>
        <p:nvSpPr>
          <p:cNvPr id="6" name="TextBox 5">
            <a:extLst>
              <a:ext uri="{FF2B5EF4-FFF2-40B4-BE49-F238E27FC236}">
                <a16:creationId xmlns:a16="http://schemas.microsoft.com/office/drawing/2014/main" id="{600D1FEB-41AB-42E0-BD7B-62F66F78C0EB}"/>
              </a:ext>
            </a:extLst>
          </p:cNvPr>
          <p:cNvSpPr txBox="1"/>
          <p:nvPr/>
        </p:nvSpPr>
        <p:spPr>
          <a:xfrm>
            <a:off x="8464732" y="133148"/>
            <a:ext cx="1574234" cy="369332"/>
          </a:xfrm>
          <a:prstGeom prst="rect">
            <a:avLst/>
          </a:prstGeom>
          <a:noFill/>
        </p:spPr>
        <p:txBody>
          <a:bodyPr wrap="square" rtlCol="0">
            <a:spAutoFit/>
          </a:bodyPr>
          <a:lstStyle/>
          <a:p>
            <a:r>
              <a:rPr lang="ru-RU" dirty="0"/>
              <a:t>2020</a:t>
            </a:r>
          </a:p>
        </p:txBody>
      </p:sp>
      <p:sp>
        <p:nvSpPr>
          <p:cNvPr id="7" name="TextBox 6">
            <a:extLst>
              <a:ext uri="{FF2B5EF4-FFF2-40B4-BE49-F238E27FC236}">
                <a16:creationId xmlns:a16="http://schemas.microsoft.com/office/drawing/2014/main" id="{FDCE8A8B-2E90-4718-9649-3D8BF2EFBF64}"/>
              </a:ext>
            </a:extLst>
          </p:cNvPr>
          <p:cNvSpPr txBox="1"/>
          <p:nvPr/>
        </p:nvSpPr>
        <p:spPr>
          <a:xfrm>
            <a:off x="11095591" y="84309"/>
            <a:ext cx="843860" cy="369331"/>
          </a:xfrm>
          <a:prstGeom prst="rect">
            <a:avLst/>
          </a:prstGeom>
          <a:noFill/>
        </p:spPr>
        <p:txBody>
          <a:bodyPr wrap="square" rtlCol="0">
            <a:spAutoFit/>
          </a:bodyPr>
          <a:lstStyle/>
          <a:p>
            <a:r>
              <a:rPr lang="ru-RU" dirty="0"/>
              <a:t>2020</a:t>
            </a:r>
          </a:p>
        </p:txBody>
      </p:sp>
    </p:spTree>
    <p:extLst>
      <p:ext uri="{BB962C8B-B14F-4D97-AF65-F5344CB8AC3E}">
        <p14:creationId xmlns:p14="http://schemas.microsoft.com/office/powerpoint/2010/main" val="31109621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08EFEF9-70FA-4074-8DF2-3EC2F8560C1B}"/>
              </a:ext>
            </a:extLst>
          </p:cNvPr>
          <p:cNvSpPr>
            <a:spLocks noGrp="1"/>
          </p:cNvSpPr>
          <p:nvPr>
            <p:ph type="title"/>
          </p:nvPr>
        </p:nvSpPr>
        <p:spPr/>
        <p:txBody>
          <a:bodyPr/>
          <a:lstStyle/>
          <a:p>
            <a:r>
              <a:rPr lang="ru-RU" dirty="0"/>
              <a:t>Задача 3</a:t>
            </a:r>
          </a:p>
        </p:txBody>
      </p:sp>
      <p:sp>
        <p:nvSpPr>
          <p:cNvPr id="3" name="Объект 2">
            <a:extLst>
              <a:ext uri="{FF2B5EF4-FFF2-40B4-BE49-F238E27FC236}">
                <a16:creationId xmlns:a16="http://schemas.microsoft.com/office/drawing/2014/main" id="{F081D05A-A3F9-4737-99D3-2501DFC7C67A}"/>
              </a:ext>
            </a:extLst>
          </p:cNvPr>
          <p:cNvSpPr>
            <a:spLocks noGrp="1"/>
          </p:cNvSpPr>
          <p:nvPr>
            <p:ph idx="1"/>
          </p:nvPr>
        </p:nvSpPr>
        <p:spPr>
          <a:xfrm>
            <a:off x="300447" y="2401605"/>
            <a:ext cx="11547564" cy="4247389"/>
          </a:xfrm>
        </p:spPr>
        <p:txBody>
          <a:bodyPr>
            <a:normAutofit/>
          </a:bodyPr>
          <a:lstStyle/>
          <a:p>
            <a:pPr algn="just"/>
            <a:r>
              <a:rPr lang="ru-RU" dirty="0" err="1"/>
              <a:t>Миропольская</a:t>
            </a:r>
            <a:r>
              <a:rPr lang="ru-RU" dirty="0"/>
              <a:t> М.Г. купила в магазине «</a:t>
            </a:r>
            <a:r>
              <a:rPr lang="ru-RU" dirty="0" err="1"/>
              <a:t>Маир</a:t>
            </a:r>
            <a:r>
              <a:rPr lang="ru-RU" dirty="0"/>
              <a:t>» корж «Невский» для изготовления торта. Вернувшись домой из магазина и внимательнее рассмотрев этикетку коржа, покупательница обнаружила, что срок годности товара истек, а штамп со сроком годности аккуратно подтерт и исправлен. </a:t>
            </a:r>
          </a:p>
          <a:p>
            <a:pPr algn="just"/>
            <a:r>
              <a:rPr lang="ru-RU" dirty="0"/>
              <a:t>Что такое срок годности и каковы последствия его истечения? Кем и на какую продукцию устанавливается срок годности? Каковы последствия реализации продукции с истекшими сроками годности? </a:t>
            </a:r>
          </a:p>
        </p:txBody>
      </p:sp>
    </p:spTree>
    <p:extLst>
      <p:ext uri="{BB962C8B-B14F-4D97-AF65-F5344CB8AC3E}">
        <p14:creationId xmlns:p14="http://schemas.microsoft.com/office/powerpoint/2010/main" val="6540181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9E05043-AE51-4B52-A0FD-EEA5452E579D}"/>
              </a:ext>
            </a:extLst>
          </p:cNvPr>
          <p:cNvSpPr>
            <a:spLocks noGrp="1"/>
          </p:cNvSpPr>
          <p:nvPr>
            <p:ph type="title"/>
          </p:nvPr>
        </p:nvSpPr>
        <p:spPr/>
        <p:txBody>
          <a:bodyPr/>
          <a:lstStyle/>
          <a:p>
            <a:r>
              <a:rPr lang="ru-RU" dirty="0"/>
              <a:t>Задача 4</a:t>
            </a:r>
          </a:p>
        </p:txBody>
      </p:sp>
      <p:sp>
        <p:nvSpPr>
          <p:cNvPr id="3" name="Объект 2">
            <a:extLst>
              <a:ext uri="{FF2B5EF4-FFF2-40B4-BE49-F238E27FC236}">
                <a16:creationId xmlns:a16="http://schemas.microsoft.com/office/drawing/2014/main" id="{11685315-D918-4814-9162-25EB86375BF8}"/>
              </a:ext>
            </a:extLst>
          </p:cNvPr>
          <p:cNvSpPr>
            <a:spLocks noGrp="1"/>
          </p:cNvSpPr>
          <p:nvPr>
            <p:ph idx="1"/>
          </p:nvPr>
        </p:nvSpPr>
        <p:spPr>
          <a:xfrm>
            <a:off x="130629" y="2299063"/>
            <a:ext cx="11952514" cy="4140925"/>
          </a:xfrm>
        </p:spPr>
        <p:txBody>
          <a:bodyPr>
            <a:noAutofit/>
          </a:bodyPr>
          <a:lstStyle/>
          <a:p>
            <a:pPr algn="just"/>
            <a:r>
              <a:rPr lang="ru-RU" sz="1800" dirty="0"/>
              <a:t>Романова обратилась в суд с иском к Кедрову о восстановлении срока для принятия наследства и признании наследником, принявшим наследство. В обоснование своих требований истец пояснила следующее. 16 декабря 2014 года умерла Кедрова, мать истца и супруга ответчика. 16 июня 2015 года истец посредством почтовой связи направила нотариусу по месту открытия наследства заявление о принятии наследства. Не получив ответа, она 15 мая 2017 года обратилась к нотариусу, где ей сообщили о пропуске срока принятия наследства, поскольку заявление было получено нотариусом 22 июня 2015 года. В свою очередь, ответчик обратился к нотариусу с заявлением о принятии наследства в установленный законом срок, ввиду чего ему было выдано свидетельство о праве на наследство по закону. Суд рассмотрел исковые требования Романовой и вынес решение об отказе в восстановлении срока, установленного для принятия наследства, мотивируя его тем, что истец не имела объективных причин, препятствующих реализации наследственных прав в установленный законом срок. </a:t>
            </a:r>
          </a:p>
          <a:p>
            <a:pPr algn="just"/>
            <a:r>
              <a:rPr lang="ru-RU" sz="1800" dirty="0"/>
              <a:t>Вопросы: 1. Определите значимые обстоятельства, влияющие на течение срока принятия наследства. 2. Определите момент окончания срока принятия наследства. Можно ли считать Романову пропустившей указанный срок? (ст. 165.1, п. 2 ст. 194 ГК РФ) 3. Подлежат ли удовлетворению исковые требования Романовой?</a:t>
            </a:r>
          </a:p>
        </p:txBody>
      </p:sp>
    </p:spTree>
    <p:extLst>
      <p:ext uri="{BB962C8B-B14F-4D97-AF65-F5344CB8AC3E}">
        <p14:creationId xmlns:p14="http://schemas.microsoft.com/office/powerpoint/2010/main" val="20220546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38428D3-746E-4A41-80C7-680769CEC785}"/>
              </a:ext>
            </a:extLst>
          </p:cNvPr>
          <p:cNvSpPr>
            <a:spLocks noGrp="1"/>
          </p:cNvSpPr>
          <p:nvPr>
            <p:ph type="title"/>
          </p:nvPr>
        </p:nvSpPr>
        <p:spPr/>
        <p:txBody>
          <a:bodyPr/>
          <a:lstStyle/>
          <a:p>
            <a:r>
              <a:rPr lang="ru-RU" dirty="0"/>
              <a:t>Задача 5</a:t>
            </a:r>
          </a:p>
        </p:txBody>
      </p:sp>
      <p:sp>
        <p:nvSpPr>
          <p:cNvPr id="3" name="Объект 2">
            <a:extLst>
              <a:ext uri="{FF2B5EF4-FFF2-40B4-BE49-F238E27FC236}">
                <a16:creationId xmlns:a16="http://schemas.microsoft.com/office/drawing/2014/main" id="{45147070-4391-47F6-A0FC-A978C37CD954}"/>
              </a:ext>
            </a:extLst>
          </p:cNvPr>
          <p:cNvSpPr>
            <a:spLocks noGrp="1"/>
          </p:cNvSpPr>
          <p:nvPr>
            <p:ph idx="1"/>
          </p:nvPr>
        </p:nvSpPr>
        <p:spPr>
          <a:xfrm>
            <a:off x="130629" y="2246811"/>
            <a:ext cx="12061371" cy="3934533"/>
          </a:xfrm>
        </p:spPr>
        <p:txBody>
          <a:bodyPr>
            <a:noAutofit/>
          </a:bodyPr>
          <a:lstStyle/>
          <a:p>
            <a:pPr algn="just"/>
            <a:r>
              <a:rPr lang="ru-RU" sz="1800" dirty="0"/>
              <a:t>Собираясь отправиться в отпуск на море, 26 апреля 2020 г. Аристова приобрела в магазине пляжную сумку. Спустя несколько дней, обдумывая свой гардероб, она поняла, что купленная сумка не подходит по фасону и цвету к подготовленным Аристовой пляжным комплектам одежды, и приобрела новую пляжную сумку, которая ее в полной мере устроила. Вернувшись из круиза, 17 мая Аристова обратилась в магазин и сообщила о своем намерении отказаться от исполнения договора купли-­продажи и потребовала немедленно возвратить уплаченную за товар денежную сумму. Однако сотрудники магазина отказали Аристовой в удовлетворении ее требований: поскольку в магазине представлен большой выбор различных сумок, Аристова могла бы обменять товар надлежащего качества, коим является приобретенная ей сумка, на аналогичный товар, но она пропустила установленный законом четырнадцатидневный срок на обмен товара. Аристова не стала возражать против обмена товара и подобрала себе другую сумку. В отношении же довода о пропуске установленного законом срока Аристова заявила, что с 1 по 9 мая она находилась в отпуске за границей, по возвращении, с 10 по 14 мая, перенесла острую респираторную вирусную инфекцию, а 15 и 16 мая были выходными днями. По указанным уважительным причинам она не могла обратиться в магазин раньше, а потому говорить о пропуске срока не приходится, ибо он подлежит восстановлению</a:t>
            </a:r>
            <a:r>
              <a:rPr lang="ru-RU" sz="1800" b="1" dirty="0"/>
              <a:t>. Вопросы</a:t>
            </a:r>
            <a:r>
              <a:rPr lang="ru-RU" sz="1800" dirty="0"/>
              <a:t>: 1. Определите момент начала и окончания срока, установленного для осуществления права потребителя на обмен товара надлежащего качества. 2. Подлежат ли удовлетворению требования Аристовой</a:t>
            </a:r>
          </a:p>
        </p:txBody>
      </p:sp>
      <p:pic>
        <p:nvPicPr>
          <p:cNvPr id="5" name="Рисунок 4">
            <a:extLst>
              <a:ext uri="{FF2B5EF4-FFF2-40B4-BE49-F238E27FC236}">
                <a16:creationId xmlns:a16="http://schemas.microsoft.com/office/drawing/2014/main" id="{19749DE6-0FE0-4EE8-A334-F86FF76FA627}"/>
              </a:ext>
            </a:extLst>
          </p:cNvPr>
          <p:cNvPicPr>
            <a:picLocks noChangeAspect="1"/>
          </p:cNvPicPr>
          <p:nvPr/>
        </p:nvPicPr>
        <p:blipFill>
          <a:blip r:embed="rId2"/>
          <a:stretch>
            <a:fillRect/>
          </a:stretch>
        </p:blipFill>
        <p:spPr>
          <a:xfrm>
            <a:off x="7502954" y="0"/>
            <a:ext cx="4689046" cy="2270928"/>
          </a:xfrm>
          <a:prstGeom prst="rect">
            <a:avLst/>
          </a:prstGeom>
        </p:spPr>
      </p:pic>
      <p:sp>
        <p:nvSpPr>
          <p:cNvPr id="6" name="TextBox 5">
            <a:extLst>
              <a:ext uri="{FF2B5EF4-FFF2-40B4-BE49-F238E27FC236}">
                <a16:creationId xmlns:a16="http://schemas.microsoft.com/office/drawing/2014/main" id="{CB1E983F-72AD-4880-BE0F-F375C1B73C95}"/>
              </a:ext>
            </a:extLst>
          </p:cNvPr>
          <p:cNvSpPr txBox="1"/>
          <p:nvPr/>
        </p:nvSpPr>
        <p:spPr>
          <a:xfrm>
            <a:off x="8961120" y="32105"/>
            <a:ext cx="770709" cy="369332"/>
          </a:xfrm>
          <a:prstGeom prst="rect">
            <a:avLst/>
          </a:prstGeom>
          <a:noFill/>
        </p:spPr>
        <p:txBody>
          <a:bodyPr wrap="square" rtlCol="0">
            <a:spAutoFit/>
          </a:bodyPr>
          <a:lstStyle/>
          <a:p>
            <a:r>
              <a:rPr lang="ru-RU" dirty="0"/>
              <a:t>2020</a:t>
            </a:r>
          </a:p>
        </p:txBody>
      </p:sp>
      <p:sp>
        <p:nvSpPr>
          <p:cNvPr id="7" name="TextBox 6">
            <a:extLst>
              <a:ext uri="{FF2B5EF4-FFF2-40B4-BE49-F238E27FC236}">
                <a16:creationId xmlns:a16="http://schemas.microsoft.com/office/drawing/2014/main" id="{456A9E1B-7570-4F38-98A6-CEDB28E18F0B}"/>
              </a:ext>
            </a:extLst>
          </p:cNvPr>
          <p:cNvSpPr txBox="1"/>
          <p:nvPr/>
        </p:nvSpPr>
        <p:spPr>
          <a:xfrm>
            <a:off x="11325061" y="32105"/>
            <a:ext cx="770709" cy="369332"/>
          </a:xfrm>
          <a:prstGeom prst="rect">
            <a:avLst/>
          </a:prstGeom>
          <a:noFill/>
        </p:spPr>
        <p:txBody>
          <a:bodyPr wrap="square" rtlCol="0">
            <a:spAutoFit/>
          </a:bodyPr>
          <a:lstStyle/>
          <a:p>
            <a:r>
              <a:rPr lang="ru-RU" dirty="0"/>
              <a:t>2020</a:t>
            </a:r>
          </a:p>
        </p:txBody>
      </p:sp>
    </p:spTree>
    <p:extLst>
      <p:ext uri="{BB962C8B-B14F-4D97-AF65-F5344CB8AC3E}">
        <p14:creationId xmlns:p14="http://schemas.microsoft.com/office/powerpoint/2010/main" val="2058296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CA01749-AEA2-4B61-98F3-74334A60D945}"/>
              </a:ext>
            </a:extLst>
          </p:cNvPr>
          <p:cNvSpPr>
            <a:spLocks noGrp="1"/>
          </p:cNvSpPr>
          <p:nvPr>
            <p:ph type="title"/>
          </p:nvPr>
        </p:nvSpPr>
        <p:spPr/>
        <p:txBody>
          <a:bodyPr>
            <a:normAutofit fontScale="90000"/>
          </a:bodyPr>
          <a:lstStyle/>
          <a:p>
            <a:r>
              <a:rPr lang="ru-RU" dirty="0"/>
              <a:t>Виды сроков по назначению:</a:t>
            </a:r>
          </a:p>
        </p:txBody>
      </p:sp>
      <p:sp>
        <p:nvSpPr>
          <p:cNvPr id="3" name="Объект 2">
            <a:extLst>
              <a:ext uri="{FF2B5EF4-FFF2-40B4-BE49-F238E27FC236}">
                <a16:creationId xmlns:a16="http://schemas.microsoft.com/office/drawing/2014/main" id="{B4F87EFF-9D6C-4CB3-B2AB-11E26B0C9DD7}"/>
              </a:ext>
            </a:extLst>
          </p:cNvPr>
          <p:cNvSpPr>
            <a:spLocks noGrp="1"/>
          </p:cNvSpPr>
          <p:nvPr>
            <p:ph idx="1"/>
          </p:nvPr>
        </p:nvSpPr>
        <p:spPr>
          <a:xfrm>
            <a:off x="104503" y="2272937"/>
            <a:ext cx="11795760" cy="4493623"/>
          </a:xfrm>
        </p:spPr>
        <p:txBody>
          <a:bodyPr>
            <a:normAutofit fontScale="92500" lnSpcReduction="20000"/>
          </a:bodyPr>
          <a:lstStyle/>
          <a:p>
            <a:pPr marL="457200" indent="-457200">
              <a:buFont typeface="Wingdings" panose="05000000000000000000" pitchFamily="2" charset="2"/>
              <a:buChar char="ü"/>
            </a:pPr>
            <a:r>
              <a:rPr lang="ru-RU" sz="3200" dirty="0"/>
              <a:t>Сроки возникновения гражданских правоотношений</a:t>
            </a:r>
          </a:p>
          <a:p>
            <a:pPr marL="457200" indent="-457200">
              <a:buFont typeface="Wingdings" panose="05000000000000000000" pitchFamily="2" charset="2"/>
              <a:buChar char="ü"/>
            </a:pPr>
            <a:r>
              <a:rPr lang="ru-RU" sz="3200" dirty="0"/>
              <a:t>Сроки осуществления гражданских прав:</a:t>
            </a:r>
          </a:p>
          <a:p>
            <a:pPr marL="788670" lvl="1" indent="-514350">
              <a:buFont typeface="+mj-lt"/>
              <a:buAutoNum type="alphaLcPeriod"/>
            </a:pPr>
            <a:r>
              <a:rPr lang="ru-RU" sz="2900" dirty="0"/>
              <a:t>Сроки существования гражданских прав</a:t>
            </a:r>
          </a:p>
          <a:p>
            <a:pPr marL="788670" lvl="1" indent="-514350">
              <a:buFont typeface="+mj-lt"/>
              <a:buAutoNum type="alphaLcPeriod"/>
            </a:pPr>
            <a:r>
              <a:rPr lang="ru-RU" sz="2900" dirty="0" err="1"/>
              <a:t>Пресекательные</a:t>
            </a:r>
            <a:r>
              <a:rPr lang="ru-RU" sz="2900" dirty="0"/>
              <a:t> (</a:t>
            </a:r>
            <a:r>
              <a:rPr lang="ru-RU" sz="2900" dirty="0" err="1"/>
              <a:t>преклюзивные</a:t>
            </a:r>
            <a:r>
              <a:rPr lang="ru-RU" sz="2900" dirty="0"/>
              <a:t>) сроки</a:t>
            </a:r>
          </a:p>
          <a:p>
            <a:pPr marL="788670" lvl="1" indent="-514350">
              <a:buFont typeface="+mj-lt"/>
              <a:buAutoNum type="alphaLcPeriod"/>
            </a:pPr>
            <a:r>
              <a:rPr lang="ru-RU" sz="2900" dirty="0"/>
              <a:t>Гарантийные сроки</a:t>
            </a:r>
          </a:p>
          <a:p>
            <a:pPr marL="457200" indent="-457200">
              <a:buFont typeface="Wingdings" panose="05000000000000000000" pitchFamily="2" charset="2"/>
              <a:buChar char="ü"/>
            </a:pPr>
            <a:r>
              <a:rPr lang="ru-RU" sz="3200" dirty="0"/>
              <a:t>Сроки исполнения обязанностей</a:t>
            </a:r>
          </a:p>
          <a:p>
            <a:pPr marL="457200" indent="-457200">
              <a:buFont typeface="Wingdings" panose="05000000000000000000" pitchFamily="2" charset="2"/>
              <a:buChar char="ü"/>
            </a:pPr>
            <a:r>
              <a:rPr lang="ru-RU" sz="3200" dirty="0"/>
              <a:t>Сроки защиты гражданских прав:</a:t>
            </a:r>
          </a:p>
          <a:p>
            <a:pPr marL="788670" lvl="1" indent="-514350">
              <a:buFont typeface="+mj-lt"/>
              <a:buAutoNum type="alphaLcPeriod"/>
            </a:pPr>
            <a:r>
              <a:rPr lang="ru-RU" sz="2900" dirty="0"/>
              <a:t>Претензионные сроки</a:t>
            </a:r>
          </a:p>
          <a:p>
            <a:pPr marL="788670" lvl="1" indent="-514350">
              <a:buFont typeface="+mj-lt"/>
              <a:buAutoNum type="alphaLcPeriod"/>
            </a:pPr>
            <a:r>
              <a:rPr lang="ru-RU" sz="2900" dirty="0"/>
              <a:t>Сроки исковой давности</a:t>
            </a:r>
          </a:p>
          <a:p>
            <a:endParaRPr lang="ru-RU" dirty="0"/>
          </a:p>
        </p:txBody>
      </p:sp>
    </p:spTree>
    <p:extLst>
      <p:ext uri="{BB962C8B-B14F-4D97-AF65-F5344CB8AC3E}">
        <p14:creationId xmlns:p14="http://schemas.microsoft.com/office/powerpoint/2010/main" val="7872563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Претензия поставщику на возврат товара | Образец">
            <a:extLst>
              <a:ext uri="{FF2B5EF4-FFF2-40B4-BE49-F238E27FC236}">
                <a16:creationId xmlns:a16="http://schemas.microsoft.com/office/drawing/2014/main" id="{3BDE00DD-448B-FA46-8455-C3FC708364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0400" y="400050"/>
            <a:ext cx="8331200" cy="6057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05121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a:extLst>
              <a:ext uri="{FF2B5EF4-FFF2-40B4-BE49-F238E27FC236}">
                <a16:creationId xmlns:a16="http://schemas.microsoft.com/office/drawing/2014/main" id="{BB22DD7B-84B1-E346-B440-69A57C6506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4279" y="62948"/>
            <a:ext cx="10323442" cy="6800032"/>
          </a:xfrm>
          <a:prstGeom prst="rect">
            <a:avLst/>
          </a:prstGeom>
        </p:spPr>
      </p:pic>
    </p:spTree>
    <p:extLst>
      <p:ext uri="{BB962C8B-B14F-4D97-AF65-F5344CB8AC3E}">
        <p14:creationId xmlns:p14="http://schemas.microsoft.com/office/powerpoint/2010/main" val="36805263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C0782A6A-364F-4F93-887C-798B24E763EC}"/>
              </a:ext>
            </a:extLst>
          </p:cNvPr>
          <p:cNvSpPr>
            <a:spLocks noGrp="1"/>
          </p:cNvSpPr>
          <p:nvPr>
            <p:ph type="title"/>
          </p:nvPr>
        </p:nvSpPr>
        <p:spPr>
          <a:xfrm>
            <a:off x="960120" y="317814"/>
            <a:ext cx="10268712" cy="1700784"/>
          </a:xfrm>
        </p:spPr>
        <p:txBody>
          <a:bodyPr>
            <a:normAutofit/>
          </a:bodyPr>
          <a:lstStyle/>
          <a:p>
            <a:r>
              <a:rPr lang="ru-RU" dirty="0"/>
              <a:t>График поставки товаров</a:t>
            </a:r>
          </a:p>
        </p:txBody>
      </p:sp>
      <p:sp>
        <p:nvSpPr>
          <p:cNvPr id="11" name="Rectangle 10">
            <a:extLst>
              <a:ext uri="{FF2B5EF4-FFF2-40B4-BE49-F238E27FC236}">
                <a16:creationId xmlns:a16="http://schemas.microsoft.com/office/drawing/2014/main" id="{27248369-464E-49D1-91FC-BC34A50A66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2264989"/>
            <a:ext cx="12188952" cy="39521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4" name="Объект 3">
            <a:extLst>
              <a:ext uri="{FF2B5EF4-FFF2-40B4-BE49-F238E27FC236}">
                <a16:creationId xmlns:a16="http://schemas.microsoft.com/office/drawing/2014/main" id="{81C6E716-3E09-48F0-858E-528C07316B0F}"/>
              </a:ext>
            </a:extLst>
          </p:cNvPr>
          <p:cNvGraphicFramePr>
            <a:graphicFrameLocks noGrp="1"/>
          </p:cNvGraphicFramePr>
          <p:nvPr>
            <p:ph idx="1"/>
            <p:extLst>
              <p:ext uri="{D42A27DB-BD31-4B8C-83A1-F6EECF244321}">
                <p14:modId xmlns:p14="http://schemas.microsoft.com/office/powerpoint/2010/main" val="182314715"/>
              </p:ext>
            </p:extLst>
          </p:nvPr>
        </p:nvGraphicFramePr>
        <p:xfrm>
          <a:off x="182879" y="2455817"/>
          <a:ext cx="3141509" cy="3379014"/>
        </p:xfrm>
        <a:graphic>
          <a:graphicData uri="http://schemas.openxmlformats.org/drawingml/2006/table">
            <a:tbl>
              <a:tblPr firstRow="1" firstCol="1" bandRow="1">
                <a:tableStyleId>{5C22544A-7EE6-4342-B048-85BDC9FD1C3A}</a:tableStyleId>
              </a:tblPr>
              <a:tblGrid>
                <a:gridCol w="906827">
                  <a:extLst>
                    <a:ext uri="{9D8B030D-6E8A-4147-A177-3AD203B41FA5}">
                      <a16:colId xmlns:a16="http://schemas.microsoft.com/office/drawing/2014/main" val="3430783671"/>
                    </a:ext>
                  </a:extLst>
                </a:gridCol>
                <a:gridCol w="2234682">
                  <a:extLst>
                    <a:ext uri="{9D8B030D-6E8A-4147-A177-3AD203B41FA5}">
                      <a16:colId xmlns:a16="http://schemas.microsoft.com/office/drawing/2014/main" val="1555241876"/>
                    </a:ext>
                  </a:extLst>
                </a:gridCol>
              </a:tblGrid>
              <a:tr h="1638666">
                <a:tc>
                  <a:txBody>
                    <a:bodyPr/>
                    <a:lstStyle/>
                    <a:p>
                      <a:pPr algn="ctr">
                        <a:lnSpc>
                          <a:spcPct val="107000"/>
                        </a:lnSpc>
                      </a:pPr>
                      <a:r>
                        <a:rPr lang="ru-RU" sz="2000" dirty="0">
                          <a:effectLst/>
                          <a:latin typeface="Calibri" panose="020F0502020204030204" pitchFamily="34" charset="0"/>
                          <a:ea typeface="Times New Roman" panose="02020603050405020304" pitchFamily="18" charset="0"/>
                          <a:cs typeface="Times New Roman" panose="02020603050405020304" pitchFamily="18" charset="0"/>
                        </a:rPr>
                        <a:t>№</a:t>
                      </a:r>
                    </a:p>
                  </a:txBody>
                  <a:tcPr marL="47490" marR="47490" marT="78129" marB="78129">
                    <a:solidFill>
                      <a:schemeClr val="bg2">
                        <a:lumMod val="50000"/>
                      </a:schemeClr>
                    </a:solidFill>
                  </a:tcPr>
                </a:tc>
                <a:tc>
                  <a:txBody>
                    <a:bodyPr/>
                    <a:lstStyle/>
                    <a:p>
                      <a:pPr algn="ctr">
                        <a:lnSpc>
                          <a:spcPct val="107000"/>
                        </a:lnSpc>
                      </a:pPr>
                      <a:r>
                        <a:rPr lang="ru-RU" sz="2000" dirty="0">
                          <a:effectLst/>
                        </a:rPr>
                        <a:t>Срок поставки</a:t>
                      </a:r>
                      <a:endParaRPr lang="ru-RU" sz="2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7490" marR="47490" marT="78129" marB="78129">
                    <a:solidFill>
                      <a:schemeClr val="bg2">
                        <a:lumMod val="50000"/>
                      </a:schemeClr>
                    </a:solidFill>
                  </a:tcPr>
                </a:tc>
                <a:extLst>
                  <a:ext uri="{0D108BD9-81ED-4DB2-BD59-A6C34878D82A}">
                    <a16:rowId xmlns:a16="http://schemas.microsoft.com/office/drawing/2014/main" val="1455262280"/>
                  </a:ext>
                </a:extLst>
              </a:tr>
              <a:tr h="416160">
                <a:tc>
                  <a:txBody>
                    <a:bodyPr/>
                    <a:lstStyle/>
                    <a:p>
                      <a:pPr algn="r">
                        <a:lnSpc>
                          <a:spcPct val="107000"/>
                        </a:lnSpc>
                      </a:pPr>
                      <a:r>
                        <a:rPr lang="ru-RU" sz="1800" dirty="0">
                          <a:effectLst/>
                        </a:rPr>
                        <a:t> 1</a:t>
                      </a:r>
                      <a:endParaRPr lang="ru-RU"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7490" marR="47490" marT="78129" marB="78129">
                    <a:solidFill>
                      <a:schemeClr val="bg2">
                        <a:lumMod val="50000"/>
                      </a:schemeClr>
                    </a:solidFill>
                  </a:tcPr>
                </a:tc>
                <a:tc>
                  <a:txBody>
                    <a:bodyPr/>
                    <a:lstStyle/>
                    <a:p>
                      <a:pPr>
                        <a:lnSpc>
                          <a:spcPct val="107000"/>
                        </a:lnSpc>
                      </a:pPr>
                      <a:r>
                        <a:rPr lang="ru-RU" sz="1300" dirty="0">
                          <a:effectLst/>
                        </a:rPr>
                        <a:t> </a:t>
                      </a:r>
                      <a:endParaRPr lang="ru-RU" sz="13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7490" marR="47490" marT="78129" marB="78129">
                    <a:solidFill>
                      <a:schemeClr val="bg2">
                        <a:lumMod val="75000"/>
                      </a:schemeClr>
                    </a:solidFill>
                  </a:tcPr>
                </a:tc>
                <a:extLst>
                  <a:ext uri="{0D108BD9-81ED-4DB2-BD59-A6C34878D82A}">
                    <a16:rowId xmlns:a16="http://schemas.microsoft.com/office/drawing/2014/main" val="1327126854"/>
                  </a:ext>
                </a:extLst>
              </a:tr>
              <a:tr h="416160">
                <a:tc>
                  <a:txBody>
                    <a:bodyPr/>
                    <a:lstStyle/>
                    <a:p>
                      <a:pPr algn="r">
                        <a:lnSpc>
                          <a:spcPct val="107000"/>
                        </a:lnSpc>
                      </a:pPr>
                      <a:r>
                        <a:rPr lang="ru-RU" sz="1800" dirty="0">
                          <a:effectLst/>
                        </a:rPr>
                        <a:t> 2</a:t>
                      </a:r>
                      <a:endParaRPr lang="ru-RU"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7490" marR="47490" marT="78129" marB="78129">
                    <a:solidFill>
                      <a:schemeClr val="bg2">
                        <a:lumMod val="50000"/>
                      </a:schemeClr>
                    </a:solidFill>
                  </a:tcPr>
                </a:tc>
                <a:tc>
                  <a:txBody>
                    <a:bodyPr/>
                    <a:lstStyle/>
                    <a:p>
                      <a:pPr>
                        <a:lnSpc>
                          <a:spcPct val="107000"/>
                        </a:lnSpc>
                      </a:pPr>
                      <a:r>
                        <a:rPr lang="ru-RU" sz="1300" dirty="0">
                          <a:effectLst/>
                        </a:rPr>
                        <a:t> </a:t>
                      </a:r>
                      <a:endParaRPr lang="ru-RU" sz="13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7490" marR="47490" marT="78129" marB="78129">
                    <a:solidFill>
                      <a:schemeClr val="bg2">
                        <a:lumMod val="90000"/>
                      </a:schemeClr>
                    </a:solidFill>
                  </a:tcPr>
                </a:tc>
                <a:extLst>
                  <a:ext uri="{0D108BD9-81ED-4DB2-BD59-A6C34878D82A}">
                    <a16:rowId xmlns:a16="http://schemas.microsoft.com/office/drawing/2014/main" val="1723364279"/>
                  </a:ext>
                </a:extLst>
              </a:tr>
              <a:tr h="416160">
                <a:tc>
                  <a:txBody>
                    <a:bodyPr/>
                    <a:lstStyle/>
                    <a:p>
                      <a:pPr algn="r">
                        <a:lnSpc>
                          <a:spcPct val="107000"/>
                        </a:lnSpc>
                      </a:pPr>
                      <a:r>
                        <a:rPr lang="ru-RU" sz="1800" dirty="0">
                          <a:effectLst/>
                        </a:rPr>
                        <a:t> 3</a:t>
                      </a:r>
                      <a:endParaRPr lang="ru-RU"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7490" marR="47490" marT="78129" marB="78129">
                    <a:solidFill>
                      <a:schemeClr val="bg2">
                        <a:lumMod val="50000"/>
                      </a:schemeClr>
                    </a:solidFill>
                  </a:tcPr>
                </a:tc>
                <a:tc>
                  <a:txBody>
                    <a:bodyPr/>
                    <a:lstStyle/>
                    <a:p>
                      <a:pPr>
                        <a:lnSpc>
                          <a:spcPct val="107000"/>
                        </a:lnSpc>
                      </a:pPr>
                      <a:r>
                        <a:rPr lang="ru-RU" sz="1300" dirty="0">
                          <a:effectLst/>
                        </a:rPr>
                        <a:t> </a:t>
                      </a:r>
                      <a:endParaRPr lang="ru-RU" sz="13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7490" marR="47490" marT="78129" marB="78129">
                    <a:solidFill>
                      <a:schemeClr val="bg2">
                        <a:lumMod val="75000"/>
                      </a:schemeClr>
                    </a:solidFill>
                  </a:tcPr>
                </a:tc>
                <a:extLst>
                  <a:ext uri="{0D108BD9-81ED-4DB2-BD59-A6C34878D82A}">
                    <a16:rowId xmlns:a16="http://schemas.microsoft.com/office/drawing/2014/main" val="3214969466"/>
                  </a:ext>
                </a:extLst>
              </a:tr>
              <a:tr h="416160">
                <a:tc>
                  <a:txBody>
                    <a:bodyPr/>
                    <a:lstStyle/>
                    <a:p>
                      <a:pPr algn="r">
                        <a:lnSpc>
                          <a:spcPct val="107000"/>
                        </a:lnSpc>
                      </a:pPr>
                      <a:r>
                        <a:rPr lang="ru-RU" sz="1800" dirty="0">
                          <a:effectLst/>
                        </a:rPr>
                        <a:t> 4</a:t>
                      </a:r>
                      <a:endParaRPr lang="ru-RU"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7490" marR="47490" marT="78129" marB="78129">
                    <a:solidFill>
                      <a:schemeClr val="bg2">
                        <a:lumMod val="50000"/>
                      </a:schemeClr>
                    </a:solidFill>
                  </a:tcPr>
                </a:tc>
                <a:tc>
                  <a:txBody>
                    <a:bodyPr/>
                    <a:lstStyle/>
                    <a:p>
                      <a:pPr>
                        <a:lnSpc>
                          <a:spcPct val="107000"/>
                        </a:lnSpc>
                      </a:pPr>
                      <a:r>
                        <a:rPr lang="ru-RU" sz="1300" dirty="0">
                          <a:effectLst/>
                        </a:rPr>
                        <a:t> </a:t>
                      </a:r>
                      <a:endParaRPr lang="ru-RU" sz="13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7490" marR="47490" marT="78129" marB="78129">
                    <a:solidFill>
                      <a:schemeClr val="bg2">
                        <a:lumMod val="90000"/>
                      </a:schemeClr>
                    </a:solidFill>
                  </a:tcPr>
                </a:tc>
                <a:extLst>
                  <a:ext uri="{0D108BD9-81ED-4DB2-BD59-A6C34878D82A}">
                    <a16:rowId xmlns:a16="http://schemas.microsoft.com/office/drawing/2014/main" val="3930983179"/>
                  </a:ext>
                </a:extLst>
              </a:tr>
            </a:tbl>
          </a:graphicData>
        </a:graphic>
      </p:graphicFrame>
      <p:pic>
        <p:nvPicPr>
          <p:cNvPr id="6" name="Рисунок 5">
            <a:extLst>
              <a:ext uri="{FF2B5EF4-FFF2-40B4-BE49-F238E27FC236}">
                <a16:creationId xmlns:a16="http://schemas.microsoft.com/office/drawing/2014/main" id="{72B9F745-071B-4E87-9568-F14993503FC6}"/>
              </a:ext>
            </a:extLst>
          </p:cNvPr>
          <p:cNvPicPr>
            <a:picLocks noChangeAspect="1"/>
          </p:cNvPicPr>
          <p:nvPr/>
        </p:nvPicPr>
        <p:blipFill>
          <a:blip r:embed="rId2"/>
          <a:stretch>
            <a:fillRect/>
          </a:stretch>
        </p:blipFill>
        <p:spPr>
          <a:xfrm>
            <a:off x="3995710" y="2308822"/>
            <a:ext cx="2795453" cy="2906776"/>
          </a:xfrm>
          <a:prstGeom prst="rect">
            <a:avLst/>
          </a:prstGeom>
        </p:spPr>
      </p:pic>
      <p:pic>
        <p:nvPicPr>
          <p:cNvPr id="8" name="Рисунок 7">
            <a:extLst>
              <a:ext uri="{FF2B5EF4-FFF2-40B4-BE49-F238E27FC236}">
                <a16:creationId xmlns:a16="http://schemas.microsoft.com/office/drawing/2014/main" id="{54964DEB-147C-4ACC-A31A-B59CE9C80692}"/>
              </a:ext>
            </a:extLst>
          </p:cNvPr>
          <p:cNvPicPr>
            <a:picLocks noChangeAspect="1"/>
          </p:cNvPicPr>
          <p:nvPr/>
        </p:nvPicPr>
        <p:blipFill>
          <a:blip r:embed="rId3"/>
          <a:stretch>
            <a:fillRect/>
          </a:stretch>
        </p:blipFill>
        <p:spPr>
          <a:xfrm>
            <a:off x="6778100" y="2392390"/>
            <a:ext cx="2614542" cy="2739640"/>
          </a:xfrm>
          <a:prstGeom prst="rect">
            <a:avLst/>
          </a:prstGeom>
        </p:spPr>
      </p:pic>
      <p:pic>
        <p:nvPicPr>
          <p:cNvPr id="12" name="Рисунок 11">
            <a:extLst>
              <a:ext uri="{FF2B5EF4-FFF2-40B4-BE49-F238E27FC236}">
                <a16:creationId xmlns:a16="http://schemas.microsoft.com/office/drawing/2014/main" id="{3176EAE9-7D49-4BBC-87F5-BCC9E9239473}"/>
              </a:ext>
            </a:extLst>
          </p:cNvPr>
          <p:cNvPicPr>
            <a:picLocks noChangeAspect="1"/>
          </p:cNvPicPr>
          <p:nvPr/>
        </p:nvPicPr>
        <p:blipFill>
          <a:blip r:embed="rId4"/>
          <a:stretch>
            <a:fillRect/>
          </a:stretch>
        </p:blipFill>
        <p:spPr>
          <a:xfrm>
            <a:off x="9483309" y="2429691"/>
            <a:ext cx="2578380" cy="2702340"/>
          </a:xfrm>
          <a:prstGeom prst="rect">
            <a:avLst/>
          </a:prstGeom>
        </p:spPr>
      </p:pic>
      <p:sp>
        <p:nvSpPr>
          <p:cNvPr id="13" name="TextBox 12">
            <a:extLst>
              <a:ext uri="{FF2B5EF4-FFF2-40B4-BE49-F238E27FC236}">
                <a16:creationId xmlns:a16="http://schemas.microsoft.com/office/drawing/2014/main" id="{EF0E5084-93EE-446E-BEA0-F967B7456318}"/>
              </a:ext>
            </a:extLst>
          </p:cNvPr>
          <p:cNvSpPr txBox="1"/>
          <p:nvPr/>
        </p:nvSpPr>
        <p:spPr>
          <a:xfrm>
            <a:off x="4772950" y="5248024"/>
            <a:ext cx="1240971" cy="461665"/>
          </a:xfrm>
          <a:prstGeom prst="rect">
            <a:avLst/>
          </a:prstGeom>
          <a:noFill/>
        </p:spPr>
        <p:txBody>
          <a:bodyPr wrap="square" rtlCol="0">
            <a:spAutoFit/>
          </a:bodyPr>
          <a:lstStyle/>
          <a:p>
            <a:pPr algn="ctr"/>
            <a:r>
              <a:rPr lang="ru-RU" sz="2400" dirty="0"/>
              <a:t>2020</a:t>
            </a:r>
          </a:p>
        </p:txBody>
      </p:sp>
      <p:sp>
        <p:nvSpPr>
          <p:cNvPr id="14" name="TextBox 13">
            <a:extLst>
              <a:ext uri="{FF2B5EF4-FFF2-40B4-BE49-F238E27FC236}">
                <a16:creationId xmlns:a16="http://schemas.microsoft.com/office/drawing/2014/main" id="{AE07F6D3-DD6A-401E-8F7F-42129E7EF682}"/>
              </a:ext>
            </a:extLst>
          </p:cNvPr>
          <p:cNvSpPr txBox="1"/>
          <p:nvPr/>
        </p:nvSpPr>
        <p:spPr>
          <a:xfrm>
            <a:off x="7462481" y="5215598"/>
            <a:ext cx="1240971" cy="461665"/>
          </a:xfrm>
          <a:prstGeom prst="rect">
            <a:avLst/>
          </a:prstGeom>
          <a:noFill/>
        </p:spPr>
        <p:txBody>
          <a:bodyPr wrap="square" rtlCol="0">
            <a:spAutoFit/>
          </a:bodyPr>
          <a:lstStyle/>
          <a:p>
            <a:pPr algn="ctr"/>
            <a:r>
              <a:rPr lang="ru-RU" sz="2400" dirty="0"/>
              <a:t>2020</a:t>
            </a:r>
          </a:p>
        </p:txBody>
      </p:sp>
      <p:sp>
        <p:nvSpPr>
          <p:cNvPr id="15" name="TextBox 14">
            <a:extLst>
              <a:ext uri="{FF2B5EF4-FFF2-40B4-BE49-F238E27FC236}">
                <a16:creationId xmlns:a16="http://schemas.microsoft.com/office/drawing/2014/main" id="{179D7F5A-B928-4132-8F4D-BD13F4692BCB}"/>
              </a:ext>
            </a:extLst>
          </p:cNvPr>
          <p:cNvSpPr txBox="1"/>
          <p:nvPr/>
        </p:nvSpPr>
        <p:spPr>
          <a:xfrm>
            <a:off x="10152013" y="5220225"/>
            <a:ext cx="1240971" cy="461665"/>
          </a:xfrm>
          <a:prstGeom prst="rect">
            <a:avLst/>
          </a:prstGeom>
          <a:noFill/>
        </p:spPr>
        <p:txBody>
          <a:bodyPr wrap="square" rtlCol="0">
            <a:spAutoFit/>
          </a:bodyPr>
          <a:lstStyle/>
          <a:p>
            <a:pPr algn="ctr"/>
            <a:r>
              <a:rPr lang="ru-RU" sz="2400" dirty="0"/>
              <a:t>2021</a:t>
            </a:r>
          </a:p>
        </p:txBody>
      </p:sp>
    </p:spTree>
    <p:extLst>
      <p:ext uri="{BB962C8B-B14F-4D97-AF65-F5344CB8AC3E}">
        <p14:creationId xmlns:p14="http://schemas.microsoft.com/office/powerpoint/2010/main" val="17964279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E56B56D-C9A4-479B-9A6B-B28D548BAA9C}"/>
              </a:ext>
            </a:extLst>
          </p:cNvPr>
          <p:cNvSpPr>
            <a:spLocks noGrp="1"/>
          </p:cNvSpPr>
          <p:nvPr>
            <p:ph type="title"/>
          </p:nvPr>
        </p:nvSpPr>
        <p:spPr>
          <a:xfrm>
            <a:off x="470263" y="317814"/>
            <a:ext cx="10758569" cy="1719992"/>
          </a:xfrm>
        </p:spPr>
        <p:txBody>
          <a:bodyPr>
            <a:normAutofit/>
          </a:bodyPr>
          <a:lstStyle/>
          <a:p>
            <a:r>
              <a:rPr lang="ru-RU" sz="3600" dirty="0"/>
              <a:t>Федеральный закон от 03.06.2011 № 107-ФЗ</a:t>
            </a:r>
            <a:br>
              <a:rPr lang="ru-RU" sz="3600" dirty="0"/>
            </a:br>
            <a:r>
              <a:rPr lang="ru-RU" sz="3600" dirty="0"/>
              <a:t>(ред. от 22.12.2020) «Об исчислении времени»</a:t>
            </a:r>
          </a:p>
        </p:txBody>
      </p:sp>
      <p:sp>
        <p:nvSpPr>
          <p:cNvPr id="3" name="Объект 2">
            <a:extLst>
              <a:ext uri="{FF2B5EF4-FFF2-40B4-BE49-F238E27FC236}">
                <a16:creationId xmlns:a16="http://schemas.microsoft.com/office/drawing/2014/main" id="{1B9BA97E-18E6-45AE-AC41-8CDFD6A95D1C}"/>
              </a:ext>
            </a:extLst>
          </p:cNvPr>
          <p:cNvSpPr>
            <a:spLocks noGrp="1"/>
          </p:cNvSpPr>
          <p:nvPr>
            <p:ph idx="1"/>
          </p:nvPr>
        </p:nvSpPr>
        <p:spPr>
          <a:xfrm>
            <a:off x="117567" y="2325190"/>
            <a:ext cx="11952514" cy="4532810"/>
          </a:xfrm>
        </p:spPr>
        <p:txBody>
          <a:bodyPr>
            <a:normAutofit fontScale="85000" lnSpcReduction="20000"/>
          </a:bodyPr>
          <a:lstStyle/>
          <a:p>
            <a:pPr algn="just"/>
            <a:r>
              <a:rPr lang="ru-RU" sz="1900" b="0" i="0" u="none" strike="noStrike" baseline="0" dirty="0">
                <a:latin typeface="Times New Roman" panose="02020603050405020304" pitchFamily="18" charset="0"/>
              </a:rPr>
              <a:t>Статья 2</a:t>
            </a:r>
          </a:p>
          <a:p>
            <a:pPr marL="342900" indent="-342900" algn="just">
              <a:buFont typeface="Wingdings" panose="05000000000000000000" pitchFamily="2" charset="2"/>
              <a:buChar char="Ø"/>
            </a:pPr>
            <a:r>
              <a:rPr lang="ru-RU" sz="1900" b="0" i="0" u="none" strike="noStrike" baseline="0" dirty="0">
                <a:latin typeface="Times New Roman" panose="02020603050405020304" pitchFamily="18" charset="0"/>
              </a:rPr>
              <a:t>календарная дата - порядковый номер календарного дня, порядковый номер или наименование календарного месяца и порядковый номер календарного года;</a:t>
            </a:r>
          </a:p>
          <a:p>
            <a:pPr marL="342900" indent="-342900" algn="just">
              <a:buFont typeface="Wingdings" panose="05000000000000000000" pitchFamily="2" charset="2"/>
              <a:buChar char="Ø"/>
            </a:pPr>
            <a:r>
              <a:rPr lang="ru-RU" sz="1900" b="0" i="0" u="none" strike="noStrike" baseline="0" dirty="0">
                <a:latin typeface="Times New Roman" panose="02020603050405020304" pitchFamily="18" charset="0"/>
              </a:rPr>
              <a:t>календарная неделя - период времени с понедельника по воскресенье продолжительностью семь календарных дней;</a:t>
            </a:r>
          </a:p>
          <a:p>
            <a:pPr marL="342900" indent="-342900" algn="just">
              <a:buFont typeface="Wingdings" panose="05000000000000000000" pitchFamily="2" charset="2"/>
              <a:buChar char="Ø"/>
            </a:pPr>
            <a:r>
              <a:rPr lang="ru-RU" sz="1900" b="0" i="0" u="none" strike="noStrike" baseline="0" dirty="0">
                <a:latin typeface="Times New Roman" panose="02020603050405020304" pitchFamily="18" charset="0"/>
              </a:rPr>
              <a:t>календарный год - период времени с 1 января по 31 декабря продолжительностью триста шестьдесят пять либо триста шестьдесят шесть (високосный год) календарных дней. Календарный год имеет порядковый номер в соответствии с григорианским календарем;</a:t>
            </a:r>
          </a:p>
          <a:p>
            <a:pPr marL="342900" indent="-342900" algn="just">
              <a:buFont typeface="Wingdings" panose="05000000000000000000" pitchFamily="2" charset="2"/>
              <a:buChar char="Ø"/>
            </a:pPr>
            <a:r>
              <a:rPr lang="ru-RU" sz="1900" b="0" i="0" u="none" strike="noStrike" baseline="0" dirty="0">
                <a:latin typeface="Times New Roman" panose="02020603050405020304" pitchFamily="18" charset="0"/>
              </a:rPr>
              <a:t>календарный месяц - период времени продолжительностью от двадцати восьми до тридцати одного календарного дня. Календарный месяц имеет наименование и порядковый номер в календарном году;</a:t>
            </a:r>
          </a:p>
          <a:p>
            <a:pPr marL="342900" indent="-342900" algn="just">
              <a:buFont typeface="Wingdings" panose="05000000000000000000" pitchFamily="2" charset="2"/>
              <a:buChar char="Ø"/>
            </a:pPr>
            <a:r>
              <a:rPr lang="ru-RU" sz="1900" b="0" i="0" u="none" strike="noStrike" baseline="0" dirty="0">
                <a:latin typeface="Times New Roman" panose="02020603050405020304" pitchFamily="18" charset="0"/>
              </a:rPr>
              <a:t>календарный день - период времени продолжительностью двадцать четыре часа. Календарный день имеет порядковый номер в календарном месяце</a:t>
            </a:r>
          </a:p>
          <a:p>
            <a:pPr marL="342900" indent="-342900" algn="just">
              <a:buFont typeface="Wingdings" panose="05000000000000000000" pitchFamily="2" charset="2"/>
              <a:buChar char="Ø"/>
            </a:pPr>
            <a:r>
              <a:rPr lang="ru-RU" sz="1900" b="0" i="0" u="none" strike="noStrike" baseline="0" dirty="0">
                <a:latin typeface="Times New Roman" panose="02020603050405020304" pitchFamily="18" charset="0"/>
              </a:rPr>
              <a:t> Исчисление календарной даты осуществляется с 00 часов 00 минут 00 секунд 1 января 1 года.</a:t>
            </a:r>
          </a:p>
          <a:p>
            <a:pPr algn="just"/>
            <a:r>
              <a:rPr lang="ru-RU" sz="1900" dirty="0">
                <a:latin typeface="Times New Roman" panose="02020603050405020304" pitchFamily="18" charset="0"/>
              </a:rPr>
              <a:t>Статья 4. </a:t>
            </a:r>
            <a:r>
              <a:rPr lang="ru-RU" sz="1900" b="0" i="0" u="none" strike="noStrike" baseline="0" dirty="0">
                <a:latin typeface="Times New Roman" panose="02020603050405020304" pitchFamily="18" charset="0"/>
              </a:rPr>
              <a:t>Время календарного дня исчисляется часами, минутами и секундами. За начало календарного дня принимается момент времени, соответствующий 00 часам 00 минутам 00 секундам. За окончание календарного дня принимается момент времени, соответствующий 24 часам 00 минутам 00 секундам.</a:t>
            </a:r>
          </a:p>
          <a:p>
            <a:pPr marL="342900" indent="-342900" algn="just">
              <a:buFont typeface="Wingdings" panose="05000000000000000000" pitchFamily="2" charset="2"/>
              <a:buChar char="Ø"/>
            </a:pPr>
            <a:endParaRPr lang="ru-RU" sz="1900" b="0" i="0" u="none" strike="noStrike" baseline="0" dirty="0">
              <a:latin typeface="Times New Roman" panose="02020603050405020304" pitchFamily="18" charset="0"/>
            </a:endParaRPr>
          </a:p>
          <a:p>
            <a:endParaRPr lang="ru-RU" dirty="0"/>
          </a:p>
        </p:txBody>
      </p:sp>
    </p:spTree>
    <p:extLst>
      <p:ext uri="{BB962C8B-B14F-4D97-AF65-F5344CB8AC3E}">
        <p14:creationId xmlns:p14="http://schemas.microsoft.com/office/powerpoint/2010/main" val="24645208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6C9AF68-FE5B-3648-B3A1-FA2B8F5EB699}"/>
              </a:ext>
            </a:extLst>
          </p:cNvPr>
          <p:cNvSpPr>
            <a:spLocks noGrp="1"/>
          </p:cNvSpPr>
          <p:nvPr>
            <p:ph type="title"/>
          </p:nvPr>
        </p:nvSpPr>
        <p:spPr>
          <a:xfrm>
            <a:off x="225287" y="530086"/>
            <a:ext cx="11966713" cy="1488511"/>
          </a:xfrm>
        </p:spPr>
        <p:txBody>
          <a:bodyPr>
            <a:noAutofit/>
          </a:bodyPr>
          <a:lstStyle/>
          <a:p>
            <a:r>
              <a:rPr lang="en-GB" sz="3200" b="1" dirty="0" err="1"/>
              <a:t>Прочитайте</a:t>
            </a:r>
            <a:r>
              <a:rPr lang="en-GB" sz="3200" b="1" dirty="0"/>
              <a:t> </a:t>
            </a:r>
            <a:r>
              <a:rPr lang="en-GB" sz="3200" b="1" dirty="0" err="1"/>
              <a:t>извлечение</a:t>
            </a:r>
            <a:r>
              <a:rPr lang="en-GB" sz="3200" b="1" dirty="0"/>
              <a:t> </a:t>
            </a:r>
            <a:r>
              <a:rPr lang="en-GB" sz="3200" b="1" dirty="0" err="1"/>
              <a:t>из</a:t>
            </a:r>
            <a:r>
              <a:rPr lang="en-GB" sz="3200" b="1" dirty="0"/>
              <a:t> </a:t>
            </a:r>
            <a:r>
              <a:rPr lang="en-GB" sz="3200" b="1" dirty="0" err="1"/>
              <a:t>положения</a:t>
            </a:r>
            <a:r>
              <a:rPr lang="en-GB" sz="3200" b="1" dirty="0"/>
              <a:t> </a:t>
            </a:r>
            <a:r>
              <a:rPr lang="en-GB" sz="3200" b="1" dirty="0" err="1"/>
              <a:t>Банка</a:t>
            </a:r>
            <a:r>
              <a:rPr lang="en-GB" sz="3200" b="1" dirty="0"/>
              <a:t> </a:t>
            </a:r>
            <a:r>
              <a:rPr lang="en-GB" sz="3200" b="1" dirty="0" err="1"/>
              <a:t>России</a:t>
            </a:r>
            <a:r>
              <a:rPr lang="en-GB" sz="3200" b="1" dirty="0"/>
              <a:t> </a:t>
            </a:r>
            <a:r>
              <a:rPr lang="en-GB" sz="3200" b="1" dirty="0" err="1"/>
              <a:t>от</a:t>
            </a:r>
            <a:r>
              <a:rPr lang="en-GB" sz="3200" b="1" dirty="0"/>
              <a:t> 27 </a:t>
            </a:r>
            <a:r>
              <a:rPr lang="en-GB" sz="3200" b="1" dirty="0" err="1"/>
              <a:t>февраля</a:t>
            </a:r>
            <a:r>
              <a:rPr lang="en-GB" sz="3200" b="1" dirty="0"/>
              <a:t> 2017г. № 579-П (</a:t>
            </a:r>
            <a:r>
              <a:rPr lang="en-GB" sz="3200" b="1" dirty="0" err="1"/>
              <a:t>ред</a:t>
            </a:r>
            <a:r>
              <a:rPr lang="en-GB" sz="3200" b="1" dirty="0"/>
              <a:t>. </a:t>
            </a:r>
            <a:r>
              <a:rPr lang="en-GB" sz="3200" b="1" dirty="0" err="1"/>
              <a:t>от</a:t>
            </a:r>
            <a:r>
              <a:rPr lang="en-GB" sz="3200" b="1" dirty="0"/>
              <a:t> 28.02.2019) </a:t>
            </a:r>
            <a:br>
              <a:rPr lang="en-GB" sz="3200" b="1" dirty="0"/>
            </a:br>
            <a:r>
              <a:rPr lang="en-GB" sz="3200" dirty="0"/>
              <a:t>«</a:t>
            </a:r>
            <a:r>
              <a:rPr lang="en-GB" sz="3200" dirty="0" err="1"/>
              <a:t>О</a:t>
            </a:r>
            <a:r>
              <a:rPr lang="en-GB" sz="3200" dirty="0"/>
              <a:t> </a:t>
            </a:r>
            <a:r>
              <a:rPr lang="en-GB" sz="3200" dirty="0" err="1"/>
              <a:t>Плане</a:t>
            </a:r>
            <a:r>
              <a:rPr lang="en-GB" sz="3200" dirty="0"/>
              <a:t> </a:t>
            </a:r>
            <a:r>
              <a:rPr lang="en-GB" sz="3200" dirty="0" err="1"/>
              <a:t>счетов</a:t>
            </a:r>
            <a:r>
              <a:rPr lang="en-GB" sz="3200" dirty="0"/>
              <a:t> </a:t>
            </a:r>
            <a:r>
              <a:rPr lang="en-GB" sz="3200" dirty="0" err="1"/>
              <a:t>бухгалтерского</a:t>
            </a:r>
            <a:r>
              <a:rPr lang="en-GB" sz="3200" dirty="0"/>
              <a:t> </a:t>
            </a:r>
            <a:r>
              <a:rPr lang="en-GB" sz="3200" dirty="0" err="1"/>
              <a:t>учета</a:t>
            </a:r>
            <a:r>
              <a:rPr lang="en-GB" sz="3200" dirty="0"/>
              <a:t> </a:t>
            </a:r>
            <a:r>
              <a:rPr lang="en-GB" sz="3200" dirty="0" err="1"/>
              <a:t>для</a:t>
            </a:r>
            <a:r>
              <a:rPr lang="en-GB" sz="3200" dirty="0"/>
              <a:t> </a:t>
            </a:r>
            <a:r>
              <a:rPr lang="en-GB" sz="3200" dirty="0" err="1"/>
              <a:t>кредитных</a:t>
            </a:r>
            <a:r>
              <a:rPr lang="en-GB" sz="3200" dirty="0"/>
              <a:t> </a:t>
            </a:r>
            <a:r>
              <a:rPr lang="en-GB" sz="3200" dirty="0" err="1"/>
              <a:t>организаций</a:t>
            </a:r>
            <a:r>
              <a:rPr lang="en-GB" sz="3200" dirty="0"/>
              <a:t> </a:t>
            </a:r>
            <a:r>
              <a:rPr lang="en-GB" sz="3200" dirty="0" err="1"/>
              <a:t>и</a:t>
            </a:r>
            <a:r>
              <a:rPr lang="en-GB" sz="3200" dirty="0"/>
              <a:t> </a:t>
            </a:r>
            <a:r>
              <a:rPr lang="en-GB" sz="3200" dirty="0" err="1"/>
              <a:t>порядке</a:t>
            </a:r>
            <a:r>
              <a:rPr lang="en-GB" sz="3200" dirty="0"/>
              <a:t> </a:t>
            </a:r>
            <a:r>
              <a:rPr lang="en-GB" sz="3200" dirty="0" err="1"/>
              <a:t>его</a:t>
            </a:r>
            <a:r>
              <a:rPr lang="en-GB" sz="3200" dirty="0"/>
              <a:t> </a:t>
            </a:r>
            <a:r>
              <a:rPr lang="en-GB" sz="3200" dirty="0" err="1"/>
              <a:t>применения</a:t>
            </a:r>
            <a:r>
              <a:rPr lang="en-GB" sz="3200" dirty="0"/>
              <a:t>»:</a:t>
            </a:r>
            <a:br>
              <a:rPr lang="en-GB" sz="3200" dirty="0"/>
            </a:br>
            <a:endParaRPr lang="ru-RU" sz="3200" dirty="0"/>
          </a:p>
        </p:txBody>
      </p:sp>
      <p:sp>
        <p:nvSpPr>
          <p:cNvPr id="4" name="TextBox 3">
            <a:extLst>
              <a:ext uri="{FF2B5EF4-FFF2-40B4-BE49-F238E27FC236}">
                <a16:creationId xmlns:a16="http://schemas.microsoft.com/office/drawing/2014/main" id="{DBE53E71-02BB-4145-B053-948E79D8D3D3}"/>
              </a:ext>
            </a:extLst>
          </p:cNvPr>
          <p:cNvSpPr txBox="1"/>
          <p:nvPr/>
        </p:nvSpPr>
        <p:spPr>
          <a:xfrm>
            <a:off x="331305" y="2332382"/>
            <a:ext cx="11423374" cy="3693319"/>
          </a:xfrm>
          <a:prstGeom prst="rect">
            <a:avLst/>
          </a:prstGeom>
          <a:noFill/>
        </p:spPr>
        <p:txBody>
          <a:bodyPr wrap="square">
            <a:spAutoFit/>
          </a:bodyPr>
          <a:lstStyle/>
          <a:p>
            <a:pPr algn="just" rtl="0"/>
            <a:r>
              <a:rPr lang="en-GB" dirty="0">
                <a:effectLst/>
              </a:rPr>
              <a:t>«1.3. </a:t>
            </a:r>
            <a:r>
              <a:rPr lang="en-GB" dirty="0" err="1">
                <a:effectLst/>
              </a:rPr>
              <a:t>Кредитная</a:t>
            </a:r>
            <a:r>
              <a:rPr lang="en-GB" dirty="0">
                <a:effectLst/>
              </a:rPr>
              <a:t> </a:t>
            </a:r>
            <a:r>
              <a:rPr lang="en-GB" dirty="0" err="1">
                <a:effectLst/>
              </a:rPr>
              <a:t>организация</a:t>
            </a:r>
            <a:r>
              <a:rPr lang="en-GB" dirty="0">
                <a:effectLst/>
              </a:rPr>
              <a:t> </a:t>
            </a:r>
            <a:r>
              <a:rPr lang="en-GB" dirty="0" err="1">
                <a:effectLst/>
              </a:rPr>
              <a:t>самостоятельно</a:t>
            </a:r>
            <a:r>
              <a:rPr lang="en-GB" dirty="0">
                <a:effectLst/>
              </a:rPr>
              <a:t> </a:t>
            </a:r>
            <a:r>
              <a:rPr lang="en-GB" dirty="0" err="1">
                <a:effectLst/>
              </a:rPr>
              <a:t>определяет</a:t>
            </a:r>
            <a:r>
              <a:rPr lang="en-GB" dirty="0">
                <a:effectLst/>
              </a:rPr>
              <a:t> </a:t>
            </a:r>
            <a:r>
              <a:rPr lang="en-GB" dirty="0" err="1">
                <a:effectLst/>
              </a:rPr>
              <a:t>продолжительность</a:t>
            </a:r>
            <a:r>
              <a:rPr lang="en-GB" dirty="0">
                <a:effectLst/>
              </a:rPr>
              <a:t> </a:t>
            </a:r>
            <a:r>
              <a:rPr lang="en-GB" dirty="0" err="1">
                <a:effectLst/>
              </a:rPr>
              <a:t>операционного</a:t>
            </a:r>
            <a:r>
              <a:rPr lang="en-GB" dirty="0">
                <a:effectLst/>
              </a:rPr>
              <a:t> </a:t>
            </a:r>
            <a:r>
              <a:rPr lang="en-GB" dirty="0" err="1">
                <a:effectLst/>
              </a:rPr>
              <a:t>дня</a:t>
            </a:r>
            <a:r>
              <a:rPr lang="en-GB" dirty="0">
                <a:effectLst/>
              </a:rPr>
              <a:t>,</a:t>
            </a:r>
            <a:r>
              <a:rPr lang="ru-RU" dirty="0">
                <a:effectLst/>
              </a:rPr>
              <a:t> </a:t>
            </a:r>
            <a:r>
              <a:rPr lang="en-GB" dirty="0" err="1">
                <a:effectLst/>
              </a:rPr>
              <a:t>представляющего</a:t>
            </a:r>
            <a:r>
              <a:rPr lang="en-GB" dirty="0">
                <a:effectLst/>
              </a:rPr>
              <a:t> </a:t>
            </a:r>
            <a:r>
              <a:rPr lang="en-GB" dirty="0" err="1">
                <a:effectLst/>
              </a:rPr>
              <a:t>собой</a:t>
            </a:r>
            <a:r>
              <a:rPr lang="en-GB" dirty="0">
                <a:effectLst/>
              </a:rPr>
              <a:t> </a:t>
            </a:r>
            <a:r>
              <a:rPr lang="en-GB" dirty="0" err="1">
                <a:effectLst/>
              </a:rPr>
              <a:t>операционно-учетный</a:t>
            </a:r>
            <a:r>
              <a:rPr lang="en-GB" dirty="0">
                <a:effectLst/>
              </a:rPr>
              <a:t> </a:t>
            </a:r>
            <a:r>
              <a:rPr lang="en-GB" dirty="0" err="1">
                <a:effectLst/>
              </a:rPr>
              <a:t>цикл</a:t>
            </a:r>
            <a:r>
              <a:rPr lang="en-GB" dirty="0">
                <a:effectLst/>
              </a:rPr>
              <a:t> </a:t>
            </a:r>
            <a:r>
              <a:rPr lang="en-GB" dirty="0" err="1">
                <a:effectLst/>
              </a:rPr>
              <a:t>за</a:t>
            </a:r>
            <a:r>
              <a:rPr lang="en-GB" dirty="0">
                <a:effectLst/>
              </a:rPr>
              <a:t> </a:t>
            </a:r>
            <a:r>
              <a:rPr lang="en-GB" dirty="0" err="1">
                <a:effectLst/>
              </a:rPr>
              <a:t>соответствующую</a:t>
            </a:r>
            <a:r>
              <a:rPr lang="en-GB" dirty="0">
                <a:effectLst/>
              </a:rPr>
              <a:t> </a:t>
            </a:r>
            <a:r>
              <a:rPr lang="en-GB" dirty="0" err="1">
                <a:effectLst/>
              </a:rPr>
              <a:t>календарную</a:t>
            </a:r>
            <a:r>
              <a:rPr lang="en-GB" dirty="0">
                <a:effectLst/>
              </a:rPr>
              <a:t> </a:t>
            </a:r>
            <a:r>
              <a:rPr lang="en-GB" dirty="0" err="1">
                <a:effectLst/>
              </a:rPr>
              <a:t>дату</a:t>
            </a:r>
            <a:r>
              <a:rPr lang="en-GB" dirty="0">
                <a:effectLst/>
              </a:rPr>
              <a:t>, </a:t>
            </a:r>
            <a:r>
              <a:rPr lang="en-GB" dirty="0" err="1">
                <a:effectLst/>
              </a:rPr>
              <a:t>в</a:t>
            </a:r>
            <a:r>
              <a:rPr lang="en-GB" dirty="0">
                <a:effectLst/>
              </a:rPr>
              <a:t> </a:t>
            </a:r>
            <a:r>
              <a:rPr lang="en-GB" dirty="0" err="1">
                <a:effectLst/>
              </a:rPr>
              <a:t>течение</a:t>
            </a:r>
            <a:r>
              <a:rPr lang="en-GB" dirty="0">
                <a:effectLst/>
              </a:rPr>
              <a:t> </a:t>
            </a:r>
            <a:r>
              <a:rPr lang="en-GB" dirty="0" err="1">
                <a:effectLst/>
              </a:rPr>
              <a:t>которого</a:t>
            </a:r>
            <a:r>
              <a:rPr lang="en-GB" dirty="0">
                <a:effectLst/>
              </a:rPr>
              <a:t> </a:t>
            </a:r>
            <a:r>
              <a:rPr lang="en-GB" dirty="0" err="1">
                <a:effectLst/>
              </a:rPr>
              <a:t>все</a:t>
            </a:r>
            <a:r>
              <a:rPr lang="en-GB" dirty="0">
                <a:effectLst/>
              </a:rPr>
              <a:t> </a:t>
            </a:r>
            <a:r>
              <a:rPr lang="en-GB" dirty="0" err="1">
                <a:effectLst/>
              </a:rPr>
              <a:t>совершенные</a:t>
            </a:r>
            <a:r>
              <a:rPr lang="en-GB" dirty="0">
                <a:effectLst/>
              </a:rPr>
              <a:t> </a:t>
            </a:r>
            <a:r>
              <a:rPr lang="en-GB" dirty="0" err="1">
                <a:effectLst/>
              </a:rPr>
              <a:t>операции</a:t>
            </a:r>
            <a:r>
              <a:rPr lang="en-GB" dirty="0">
                <a:effectLst/>
              </a:rPr>
              <a:t> </a:t>
            </a:r>
            <a:r>
              <a:rPr lang="en-GB" dirty="0" err="1">
                <a:effectLst/>
              </a:rPr>
              <a:t>оформляются</a:t>
            </a:r>
            <a:r>
              <a:rPr lang="en-GB" dirty="0">
                <a:effectLst/>
              </a:rPr>
              <a:t> </a:t>
            </a:r>
            <a:r>
              <a:rPr lang="en-GB" dirty="0" err="1">
                <a:effectLst/>
              </a:rPr>
              <a:t>и</a:t>
            </a:r>
            <a:r>
              <a:rPr lang="en-GB" dirty="0">
                <a:effectLst/>
              </a:rPr>
              <a:t> </a:t>
            </a:r>
            <a:r>
              <a:rPr lang="en-GB" dirty="0" err="1">
                <a:effectLst/>
              </a:rPr>
              <a:t>отражаются</a:t>
            </a:r>
            <a:r>
              <a:rPr lang="en-GB" dirty="0">
                <a:effectLst/>
              </a:rPr>
              <a:t> </a:t>
            </a:r>
            <a:r>
              <a:rPr lang="en-GB" dirty="0" err="1">
                <a:effectLst/>
              </a:rPr>
              <a:t>в</a:t>
            </a:r>
            <a:r>
              <a:rPr lang="en-GB" dirty="0">
                <a:effectLst/>
              </a:rPr>
              <a:t> </a:t>
            </a:r>
            <a:r>
              <a:rPr lang="en-GB" dirty="0" err="1">
                <a:effectLst/>
              </a:rPr>
              <a:t>бухгалтерском</a:t>
            </a:r>
            <a:r>
              <a:rPr lang="en-GB" dirty="0">
                <a:effectLst/>
              </a:rPr>
              <a:t> </a:t>
            </a:r>
            <a:r>
              <a:rPr lang="en-GB" dirty="0" err="1">
                <a:effectLst/>
              </a:rPr>
              <a:t>учете</a:t>
            </a:r>
            <a:r>
              <a:rPr lang="en-GB" dirty="0">
                <a:effectLst/>
              </a:rPr>
              <a:t> </a:t>
            </a:r>
            <a:r>
              <a:rPr lang="en-GB" dirty="0" err="1">
                <a:effectLst/>
              </a:rPr>
              <a:t>по</a:t>
            </a:r>
            <a:r>
              <a:rPr lang="en-GB" dirty="0">
                <a:effectLst/>
              </a:rPr>
              <a:t> </a:t>
            </a:r>
            <a:r>
              <a:rPr lang="en-GB" dirty="0" err="1">
                <a:effectLst/>
              </a:rPr>
              <a:t>балансовым</a:t>
            </a:r>
            <a:r>
              <a:rPr lang="en-GB" dirty="0">
                <a:effectLst/>
              </a:rPr>
              <a:t> </a:t>
            </a:r>
            <a:r>
              <a:rPr lang="en-GB" dirty="0" err="1">
                <a:effectLst/>
              </a:rPr>
              <a:t>и</a:t>
            </a:r>
            <a:r>
              <a:rPr lang="en-GB" dirty="0">
                <a:effectLst/>
              </a:rPr>
              <a:t> </a:t>
            </a:r>
            <a:r>
              <a:rPr lang="en-GB" dirty="0" err="1">
                <a:effectLst/>
              </a:rPr>
              <a:t>внебалансовым</a:t>
            </a:r>
            <a:r>
              <a:rPr lang="en-GB" dirty="0">
                <a:effectLst/>
              </a:rPr>
              <a:t> </a:t>
            </a:r>
            <a:r>
              <a:rPr lang="en-GB" dirty="0" err="1">
                <a:effectLst/>
              </a:rPr>
              <a:t>счетам</a:t>
            </a:r>
            <a:r>
              <a:rPr lang="en-GB" dirty="0">
                <a:effectLst/>
              </a:rPr>
              <a:t> </a:t>
            </a:r>
            <a:r>
              <a:rPr lang="en-GB" dirty="0" err="1">
                <a:effectLst/>
              </a:rPr>
              <a:t>с</a:t>
            </a:r>
            <a:r>
              <a:rPr lang="en-GB" dirty="0">
                <a:effectLst/>
              </a:rPr>
              <a:t> </a:t>
            </a:r>
            <a:r>
              <a:rPr lang="en-GB" dirty="0" err="1">
                <a:effectLst/>
              </a:rPr>
              <a:t>составлением</a:t>
            </a:r>
            <a:r>
              <a:rPr lang="en-GB" dirty="0">
                <a:effectLst/>
              </a:rPr>
              <a:t> </a:t>
            </a:r>
            <a:r>
              <a:rPr lang="en-GB" dirty="0" err="1">
                <a:effectLst/>
              </a:rPr>
              <a:t>ежедневного</a:t>
            </a:r>
            <a:r>
              <a:rPr lang="en-GB" dirty="0">
                <a:effectLst/>
              </a:rPr>
              <a:t> </a:t>
            </a:r>
            <a:r>
              <a:rPr lang="en-GB" dirty="0" err="1">
                <a:effectLst/>
              </a:rPr>
              <a:t>баланса</a:t>
            </a:r>
            <a:r>
              <a:rPr lang="en-GB" dirty="0">
                <a:effectLst/>
              </a:rPr>
              <a:t>. </a:t>
            </a:r>
          </a:p>
          <a:p>
            <a:pPr algn="just" rtl="0"/>
            <a:r>
              <a:rPr lang="en-GB" dirty="0" err="1">
                <a:effectLst/>
              </a:rPr>
              <a:t>Операционный</a:t>
            </a:r>
            <a:r>
              <a:rPr lang="en-GB" dirty="0">
                <a:effectLst/>
              </a:rPr>
              <a:t> </a:t>
            </a:r>
            <a:r>
              <a:rPr lang="en-GB" dirty="0" err="1">
                <a:effectLst/>
              </a:rPr>
              <a:t>день</a:t>
            </a:r>
            <a:r>
              <a:rPr lang="en-GB" dirty="0">
                <a:effectLst/>
              </a:rPr>
              <a:t> </a:t>
            </a:r>
            <a:r>
              <a:rPr lang="en-GB" dirty="0" err="1">
                <a:effectLst/>
              </a:rPr>
              <a:t>включает</a:t>
            </a:r>
            <a:r>
              <a:rPr lang="en-GB" dirty="0">
                <a:effectLst/>
              </a:rPr>
              <a:t> </a:t>
            </a:r>
            <a:r>
              <a:rPr lang="en-GB" dirty="0" err="1">
                <a:effectLst/>
              </a:rPr>
              <a:t>в</a:t>
            </a:r>
            <a:r>
              <a:rPr lang="en-GB" dirty="0">
                <a:effectLst/>
              </a:rPr>
              <a:t> </a:t>
            </a:r>
            <a:r>
              <a:rPr lang="en-GB" dirty="0" err="1">
                <a:effectLst/>
              </a:rPr>
              <a:t>себя</a:t>
            </a:r>
            <a:r>
              <a:rPr lang="en-GB" dirty="0">
                <a:effectLst/>
              </a:rPr>
              <a:t> </a:t>
            </a:r>
            <a:r>
              <a:rPr lang="en-GB" dirty="0" err="1">
                <a:effectLst/>
              </a:rPr>
              <a:t>операционное</a:t>
            </a:r>
            <a:r>
              <a:rPr lang="en-GB" dirty="0">
                <a:effectLst/>
              </a:rPr>
              <a:t> </a:t>
            </a:r>
            <a:r>
              <a:rPr lang="en-GB" dirty="0" err="1">
                <a:effectLst/>
              </a:rPr>
              <a:t>время</a:t>
            </a:r>
            <a:r>
              <a:rPr lang="en-GB" dirty="0">
                <a:effectLst/>
              </a:rPr>
              <a:t>, </a:t>
            </a:r>
            <a:r>
              <a:rPr lang="en-GB" dirty="0" err="1">
                <a:effectLst/>
              </a:rPr>
              <a:t>в</a:t>
            </a:r>
            <a:r>
              <a:rPr lang="en-GB" dirty="0">
                <a:effectLst/>
              </a:rPr>
              <a:t> </a:t>
            </a:r>
            <a:r>
              <a:rPr lang="en-GB" dirty="0" err="1">
                <a:effectLst/>
              </a:rPr>
              <a:t>течение</a:t>
            </a:r>
            <a:r>
              <a:rPr lang="en-GB" dirty="0">
                <a:effectLst/>
              </a:rPr>
              <a:t> </a:t>
            </a:r>
            <a:r>
              <a:rPr lang="en-GB" dirty="0" err="1">
                <a:effectLst/>
              </a:rPr>
              <a:t>которого</a:t>
            </a:r>
            <a:r>
              <a:rPr lang="en-GB" dirty="0">
                <a:effectLst/>
              </a:rPr>
              <a:t> </a:t>
            </a:r>
            <a:r>
              <a:rPr lang="en-GB" dirty="0" err="1">
                <a:effectLst/>
              </a:rPr>
              <a:t>совершаются</a:t>
            </a:r>
            <a:r>
              <a:rPr lang="en-GB" dirty="0">
                <a:effectLst/>
              </a:rPr>
              <a:t> </a:t>
            </a:r>
            <a:r>
              <a:rPr lang="en-GB" dirty="0" err="1">
                <a:effectLst/>
              </a:rPr>
              <a:t>банковские</a:t>
            </a:r>
            <a:r>
              <a:rPr lang="en-GB" dirty="0">
                <a:effectLst/>
              </a:rPr>
              <a:t> </a:t>
            </a:r>
            <a:r>
              <a:rPr lang="en-GB" dirty="0" err="1">
                <a:effectLst/>
              </a:rPr>
              <a:t>операции</a:t>
            </a:r>
            <a:r>
              <a:rPr lang="en-GB" dirty="0">
                <a:effectLst/>
              </a:rPr>
              <a:t> </a:t>
            </a:r>
            <a:r>
              <a:rPr lang="en-GB" dirty="0" err="1">
                <a:effectLst/>
              </a:rPr>
              <a:t>и</a:t>
            </a:r>
            <a:r>
              <a:rPr lang="en-GB" dirty="0">
                <a:effectLst/>
              </a:rPr>
              <a:t> </a:t>
            </a:r>
            <a:r>
              <a:rPr lang="en-GB" dirty="0" err="1">
                <a:effectLst/>
              </a:rPr>
              <a:t>другие</a:t>
            </a:r>
            <a:r>
              <a:rPr lang="en-GB" dirty="0">
                <a:effectLst/>
              </a:rPr>
              <a:t> </a:t>
            </a:r>
            <a:r>
              <a:rPr lang="en-GB" dirty="0" err="1">
                <a:effectLst/>
              </a:rPr>
              <a:t>сделки</a:t>
            </a:r>
            <a:r>
              <a:rPr lang="en-GB" dirty="0">
                <a:effectLst/>
              </a:rPr>
              <a:t>, </a:t>
            </a:r>
            <a:r>
              <a:rPr lang="en-GB" dirty="0" err="1">
                <a:effectLst/>
              </a:rPr>
              <a:t>а</a:t>
            </a:r>
            <a:r>
              <a:rPr lang="en-GB" dirty="0">
                <a:effectLst/>
              </a:rPr>
              <a:t> </a:t>
            </a:r>
            <a:r>
              <a:rPr lang="en-GB" dirty="0" err="1">
                <a:effectLst/>
              </a:rPr>
              <a:t>также</a:t>
            </a:r>
            <a:r>
              <a:rPr lang="en-GB" dirty="0">
                <a:effectLst/>
              </a:rPr>
              <a:t> </a:t>
            </a:r>
            <a:r>
              <a:rPr lang="en-GB" dirty="0" err="1">
                <a:effectLst/>
              </a:rPr>
              <a:t>период</a:t>
            </a:r>
            <a:r>
              <a:rPr lang="en-GB" dirty="0">
                <a:effectLst/>
              </a:rPr>
              <a:t> </a:t>
            </a:r>
            <a:r>
              <a:rPr lang="en-GB" dirty="0" err="1">
                <a:effectLst/>
              </a:rPr>
              <a:t>документооборота</a:t>
            </a:r>
            <a:r>
              <a:rPr lang="en-GB" dirty="0">
                <a:effectLst/>
              </a:rPr>
              <a:t> </a:t>
            </a:r>
            <a:r>
              <a:rPr lang="en-GB" dirty="0" err="1">
                <a:effectLst/>
              </a:rPr>
              <a:t>и</a:t>
            </a:r>
            <a:r>
              <a:rPr lang="en-GB" dirty="0">
                <a:effectLst/>
              </a:rPr>
              <a:t> </a:t>
            </a:r>
            <a:r>
              <a:rPr lang="en-GB" dirty="0" err="1">
                <a:effectLst/>
              </a:rPr>
              <a:t>обработки</a:t>
            </a:r>
            <a:r>
              <a:rPr lang="en-GB" dirty="0">
                <a:effectLst/>
              </a:rPr>
              <a:t> </a:t>
            </a:r>
            <a:r>
              <a:rPr lang="en-GB" dirty="0" err="1">
                <a:effectLst/>
              </a:rPr>
              <a:t>учетной</a:t>
            </a:r>
            <a:r>
              <a:rPr lang="en-GB" dirty="0">
                <a:effectLst/>
              </a:rPr>
              <a:t> </a:t>
            </a:r>
            <a:r>
              <a:rPr lang="en-GB" dirty="0" err="1">
                <a:effectLst/>
              </a:rPr>
              <a:t>информации</a:t>
            </a:r>
            <a:r>
              <a:rPr lang="en-GB" dirty="0">
                <a:effectLst/>
              </a:rPr>
              <a:t>, </a:t>
            </a:r>
            <a:r>
              <a:rPr lang="en-GB" dirty="0" err="1">
                <a:effectLst/>
              </a:rPr>
              <a:t>обеспечивающий</a:t>
            </a:r>
            <a:r>
              <a:rPr lang="en-GB" dirty="0">
                <a:effectLst/>
              </a:rPr>
              <a:t> </a:t>
            </a:r>
            <a:r>
              <a:rPr lang="en-GB" dirty="0" err="1">
                <a:effectLst/>
              </a:rPr>
              <a:t>оформление</a:t>
            </a:r>
            <a:r>
              <a:rPr lang="en-GB" dirty="0">
                <a:effectLst/>
              </a:rPr>
              <a:t> </a:t>
            </a:r>
            <a:r>
              <a:rPr lang="en-GB" dirty="0" err="1">
                <a:effectLst/>
              </a:rPr>
              <a:t>и</a:t>
            </a:r>
            <a:r>
              <a:rPr lang="en-GB" dirty="0">
                <a:effectLst/>
              </a:rPr>
              <a:t> </a:t>
            </a:r>
            <a:r>
              <a:rPr lang="en-GB" dirty="0" err="1">
                <a:effectLst/>
              </a:rPr>
              <a:t>отражение</a:t>
            </a:r>
            <a:r>
              <a:rPr lang="en-GB" dirty="0">
                <a:effectLst/>
              </a:rPr>
              <a:t> </a:t>
            </a:r>
            <a:r>
              <a:rPr lang="en-GB" dirty="0" err="1">
                <a:effectLst/>
              </a:rPr>
              <a:t>в</a:t>
            </a:r>
            <a:r>
              <a:rPr lang="en-GB" dirty="0">
                <a:effectLst/>
              </a:rPr>
              <a:t> </a:t>
            </a:r>
            <a:r>
              <a:rPr lang="en-GB" dirty="0" err="1">
                <a:effectLst/>
              </a:rPr>
              <a:t>бухгалтерском</a:t>
            </a:r>
            <a:r>
              <a:rPr lang="en-GB" dirty="0">
                <a:effectLst/>
              </a:rPr>
              <a:t> </a:t>
            </a:r>
            <a:r>
              <a:rPr lang="en-GB" dirty="0" err="1">
                <a:effectLst/>
              </a:rPr>
              <a:t>учете</a:t>
            </a:r>
            <a:r>
              <a:rPr lang="en-GB" dirty="0">
                <a:effectLst/>
              </a:rPr>
              <a:t> </a:t>
            </a:r>
            <a:r>
              <a:rPr lang="en-GB" dirty="0" err="1">
                <a:effectLst/>
              </a:rPr>
              <a:t>операций</a:t>
            </a:r>
            <a:r>
              <a:rPr lang="en-GB" dirty="0">
                <a:effectLst/>
              </a:rPr>
              <a:t>, </a:t>
            </a:r>
            <a:r>
              <a:rPr lang="en-GB" dirty="0" err="1">
                <a:effectLst/>
              </a:rPr>
              <a:t>совершенных</a:t>
            </a:r>
            <a:r>
              <a:rPr lang="en-GB" dirty="0">
                <a:effectLst/>
              </a:rPr>
              <a:t> </a:t>
            </a:r>
            <a:r>
              <a:rPr lang="en-GB" dirty="0" err="1">
                <a:effectLst/>
              </a:rPr>
              <a:t>в</a:t>
            </a:r>
            <a:r>
              <a:rPr lang="en-GB" dirty="0">
                <a:effectLst/>
              </a:rPr>
              <a:t> </a:t>
            </a:r>
            <a:r>
              <a:rPr lang="en-GB" dirty="0" err="1">
                <a:effectLst/>
              </a:rPr>
              <a:t>течение</a:t>
            </a:r>
            <a:r>
              <a:rPr lang="en-GB" dirty="0">
                <a:effectLst/>
              </a:rPr>
              <a:t> </a:t>
            </a:r>
            <a:r>
              <a:rPr lang="en-GB" dirty="0" err="1">
                <a:effectLst/>
              </a:rPr>
              <a:t>операционного</a:t>
            </a:r>
            <a:r>
              <a:rPr lang="en-GB" dirty="0">
                <a:effectLst/>
              </a:rPr>
              <a:t> </a:t>
            </a:r>
            <a:r>
              <a:rPr lang="en-GB" dirty="0" err="1">
                <a:effectLst/>
              </a:rPr>
              <a:t>времени</a:t>
            </a:r>
            <a:r>
              <a:rPr lang="en-GB" dirty="0">
                <a:effectLst/>
              </a:rPr>
              <a:t>, </a:t>
            </a:r>
            <a:r>
              <a:rPr lang="en-GB" dirty="0" err="1">
                <a:effectLst/>
              </a:rPr>
              <a:t>календарной</a:t>
            </a:r>
            <a:r>
              <a:rPr lang="en-GB" dirty="0">
                <a:effectLst/>
              </a:rPr>
              <a:t> </a:t>
            </a:r>
            <a:r>
              <a:rPr lang="en-GB" dirty="0" err="1">
                <a:effectLst/>
              </a:rPr>
              <a:t>датой</a:t>
            </a:r>
            <a:r>
              <a:rPr lang="en-GB" dirty="0">
                <a:effectLst/>
              </a:rPr>
              <a:t> </a:t>
            </a:r>
            <a:r>
              <a:rPr lang="en-GB" dirty="0" err="1">
                <a:effectLst/>
              </a:rPr>
              <a:t>соответствующего</a:t>
            </a:r>
            <a:r>
              <a:rPr lang="en-GB" dirty="0">
                <a:effectLst/>
              </a:rPr>
              <a:t> </a:t>
            </a:r>
            <a:r>
              <a:rPr lang="en-GB" dirty="0" err="1">
                <a:effectLst/>
              </a:rPr>
              <a:t>операционного</a:t>
            </a:r>
            <a:r>
              <a:rPr lang="en-GB" dirty="0">
                <a:effectLst/>
              </a:rPr>
              <a:t> </a:t>
            </a:r>
            <a:r>
              <a:rPr lang="en-GB" dirty="0" err="1">
                <a:effectLst/>
              </a:rPr>
              <a:t>дня</a:t>
            </a:r>
            <a:r>
              <a:rPr lang="en-GB" dirty="0">
                <a:effectLst/>
              </a:rPr>
              <a:t>, </a:t>
            </a:r>
            <a:r>
              <a:rPr lang="en-GB" dirty="0" err="1">
                <a:effectLst/>
              </a:rPr>
              <a:t>и</a:t>
            </a:r>
            <a:r>
              <a:rPr lang="en-GB" dirty="0">
                <a:effectLst/>
              </a:rPr>
              <a:t> </a:t>
            </a:r>
            <a:r>
              <a:rPr lang="en-GB" dirty="0" err="1">
                <a:effectLst/>
              </a:rPr>
              <a:t>составление</a:t>
            </a:r>
            <a:r>
              <a:rPr lang="en-GB" dirty="0">
                <a:effectLst/>
              </a:rPr>
              <a:t> </a:t>
            </a:r>
            <a:r>
              <a:rPr lang="en-GB" dirty="0" err="1">
                <a:effectLst/>
              </a:rPr>
              <a:t>ежедневного</a:t>
            </a:r>
            <a:r>
              <a:rPr lang="en-GB" dirty="0">
                <a:effectLst/>
              </a:rPr>
              <a:t> </a:t>
            </a:r>
            <a:r>
              <a:rPr lang="en-GB" dirty="0" err="1">
                <a:effectLst/>
              </a:rPr>
              <a:t>баланса</a:t>
            </a:r>
            <a:r>
              <a:rPr lang="en-GB" dirty="0">
                <a:effectLst/>
              </a:rPr>
              <a:t> </a:t>
            </a:r>
            <a:r>
              <a:rPr lang="en-GB" dirty="0" err="1">
                <a:effectLst/>
              </a:rPr>
              <a:t>в</a:t>
            </a:r>
            <a:r>
              <a:rPr lang="en-GB" dirty="0">
                <a:effectLst/>
              </a:rPr>
              <a:t> </a:t>
            </a:r>
            <a:r>
              <a:rPr lang="en-GB" dirty="0" err="1">
                <a:effectLst/>
              </a:rPr>
              <a:t>сроки</a:t>
            </a:r>
            <a:r>
              <a:rPr lang="en-GB" dirty="0">
                <a:effectLst/>
              </a:rPr>
              <a:t>, </a:t>
            </a:r>
            <a:r>
              <a:rPr lang="en-GB" dirty="0" err="1">
                <a:effectLst/>
              </a:rPr>
              <a:t>установленные</a:t>
            </a:r>
            <a:r>
              <a:rPr lang="en-GB" dirty="0">
                <a:effectLst/>
              </a:rPr>
              <a:t> </a:t>
            </a:r>
            <a:r>
              <a:rPr lang="en-GB" dirty="0" err="1">
                <a:effectLst/>
              </a:rPr>
              <a:t>пунктом</a:t>
            </a:r>
            <a:r>
              <a:rPr lang="en-GB" dirty="0">
                <a:effectLst/>
              </a:rPr>
              <a:t> 2.2 </a:t>
            </a:r>
            <a:r>
              <a:rPr lang="en-GB" dirty="0" err="1">
                <a:effectLst/>
              </a:rPr>
              <a:t>настоящей</a:t>
            </a:r>
            <a:r>
              <a:rPr lang="en-GB" dirty="0">
                <a:effectLst/>
              </a:rPr>
              <a:t> </a:t>
            </a:r>
            <a:r>
              <a:rPr lang="en-GB" dirty="0" err="1">
                <a:effectLst/>
              </a:rPr>
              <a:t>части</a:t>
            </a:r>
            <a:r>
              <a:rPr lang="en-GB" dirty="0">
                <a:effectLst/>
              </a:rPr>
              <a:t>. </a:t>
            </a:r>
          </a:p>
          <a:p>
            <a:pPr algn="just" rtl="0"/>
            <a:r>
              <a:rPr lang="en-GB" dirty="0" err="1">
                <a:effectLst/>
              </a:rPr>
              <a:t>Продолжительность</a:t>
            </a:r>
            <a:r>
              <a:rPr lang="en-GB" dirty="0">
                <a:effectLst/>
              </a:rPr>
              <a:t> </a:t>
            </a:r>
            <a:r>
              <a:rPr lang="en-GB" dirty="0" err="1">
                <a:effectLst/>
              </a:rPr>
              <a:t>операционного</a:t>
            </a:r>
            <a:r>
              <a:rPr lang="en-GB" dirty="0">
                <a:effectLst/>
              </a:rPr>
              <a:t> </a:t>
            </a:r>
            <a:r>
              <a:rPr lang="en-GB" dirty="0" err="1">
                <a:effectLst/>
              </a:rPr>
              <a:t>времени</a:t>
            </a:r>
            <a:r>
              <a:rPr lang="en-GB" dirty="0">
                <a:effectLst/>
              </a:rPr>
              <a:t> (</a:t>
            </a:r>
            <a:r>
              <a:rPr lang="en-GB" dirty="0" err="1">
                <a:effectLst/>
              </a:rPr>
              <a:t>время</a:t>
            </a:r>
            <a:r>
              <a:rPr lang="en-GB" dirty="0">
                <a:effectLst/>
              </a:rPr>
              <a:t> </a:t>
            </a:r>
            <a:r>
              <a:rPr lang="en-GB" dirty="0" err="1">
                <a:effectLst/>
              </a:rPr>
              <a:t>начала</a:t>
            </a:r>
            <a:r>
              <a:rPr lang="en-GB" dirty="0">
                <a:effectLst/>
              </a:rPr>
              <a:t> </a:t>
            </a:r>
            <a:r>
              <a:rPr lang="en-GB" dirty="0" err="1">
                <a:effectLst/>
              </a:rPr>
              <a:t>и</a:t>
            </a:r>
            <a:r>
              <a:rPr lang="en-GB" dirty="0">
                <a:effectLst/>
              </a:rPr>
              <a:t> </a:t>
            </a:r>
            <a:r>
              <a:rPr lang="en-GB" dirty="0" err="1">
                <a:effectLst/>
              </a:rPr>
              <a:t>окончания</a:t>
            </a:r>
            <a:r>
              <a:rPr lang="en-GB" dirty="0">
                <a:effectLst/>
              </a:rPr>
              <a:t>) </a:t>
            </a:r>
            <a:r>
              <a:rPr lang="en-GB" dirty="0" err="1">
                <a:effectLst/>
              </a:rPr>
              <a:t>для</a:t>
            </a:r>
            <a:r>
              <a:rPr lang="en-GB" dirty="0">
                <a:effectLst/>
              </a:rPr>
              <a:t> </a:t>
            </a:r>
            <a:r>
              <a:rPr lang="en-GB" dirty="0" err="1">
                <a:effectLst/>
              </a:rPr>
              <a:t>соответствующихопераций</a:t>
            </a:r>
            <a:r>
              <a:rPr lang="en-GB" dirty="0">
                <a:effectLst/>
              </a:rPr>
              <a:t> (</a:t>
            </a:r>
            <a:r>
              <a:rPr lang="en-GB" dirty="0" err="1">
                <a:effectLst/>
              </a:rPr>
              <a:t>служб</a:t>
            </a:r>
            <a:r>
              <a:rPr lang="en-GB" dirty="0">
                <a:effectLst/>
              </a:rPr>
              <a:t> </a:t>
            </a:r>
            <a:r>
              <a:rPr lang="en-GB" dirty="0" err="1">
                <a:effectLst/>
              </a:rPr>
              <a:t>или</a:t>
            </a:r>
            <a:r>
              <a:rPr lang="en-GB" dirty="0">
                <a:effectLst/>
              </a:rPr>
              <a:t> </a:t>
            </a:r>
            <a:r>
              <a:rPr lang="en-GB" dirty="0" err="1">
                <a:effectLst/>
              </a:rPr>
              <a:t>внутренних</a:t>
            </a:r>
            <a:r>
              <a:rPr lang="en-GB" dirty="0">
                <a:effectLst/>
              </a:rPr>
              <a:t> </a:t>
            </a:r>
            <a:r>
              <a:rPr lang="en-GB" dirty="0" err="1">
                <a:effectLst/>
              </a:rPr>
              <a:t>структурных</a:t>
            </a:r>
            <a:r>
              <a:rPr lang="en-GB" dirty="0">
                <a:effectLst/>
              </a:rPr>
              <a:t> </a:t>
            </a:r>
            <a:r>
              <a:rPr lang="en-GB" dirty="0" err="1">
                <a:effectLst/>
              </a:rPr>
              <a:t>подразделений</a:t>
            </a:r>
            <a:r>
              <a:rPr lang="en-GB" dirty="0">
                <a:effectLst/>
              </a:rPr>
              <a:t>, </a:t>
            </a:r>
            <a:r>
              <a:rPr lang="en-GB" dirty="0" err="1">
                <a:effectLst/>
              </a:rPr>
              <a:t>их</a:t>
            </a:r>
            <a:r>
              <a:rPr lang="en-GB" dirty="0">
                <a:effectLst/>
              </a:rPr>
              <a:t> </a:t>
            </a:r>
            <a:r>
              <a:rPr lang="en-GB" dirty="0" err="1">
                <a:effectLst/>
              </a:rPr>
              <a:t>совершающих</a:t>
            </a:r>
            <a:r>
              <a:rPr lang="en-GB" dirty="0">
                <a:effectLst/>
              </a:rPr>
              <a:t>) </a:t>
            </a:r>
            <a:r>
              <a:rPr lang="en-GB" dirty="0" err="1">
                <a:effectLst/>
              </a:rPr>
              <a:t>определяется</a:t>
            </a:r>
            <a:r>
              <a:rPr lang="en-GB" dirty="0">
                <a:effectLst/>
              </a:rPr>
              <a:t> </a:t>
            </a:r>
            <a:r>
              <a:rPr lang="en-GB" dirty="0" err="1">
                <a:effectLst/>
              </a:rPr>
              <a:t>кредитными</a:t>
            </a:r>
            <a:r>
              <a:rPr lang="en-GB" dirty="0">
                <a:effectLst/>
              </a:rPr>
              <a:t> </a:t>
            </a:r>
            <a:r>
              <a:rPr lang="en-GB" dirty="0" err="1">
                <a:effectLst/>
              </a:rPr>
              <a:t>организациями</a:t>
            </a:r>
            <a:r>
              <a:rPr lang="en-GB" dirty="0">
                <a:effectLst/>
              </a:rPr>
              <a:t> </a:t>
            </a:r>
            <a:r>
              <a:rPr lang="en-GB" dirty="0" err="1">
                <a:effectLst/>
              </a:rPr>
              <a:t>самостоятельно</a:t>
            </a:r>
            <a:r>
              <a:rPr lang="en-GB" dirty="0">
                <a:effectLst/>
              </a:rPr>
              <a:t> </a:t>
            </a:r>
            <a:r>
              <a:rPr lang="en-GB" dirty="0" err="1">
                <a:effectLst/>
              </a:rPr>
              <a:t>исходя</a:t>
            </a:r>
            <a:r>
              <a:rPr lang="en-GB" dirty="0">
                <a:effectLst/>
              </a:rPr>
              <a:t> </a:t>
            </a:r>
            <a:r>
              <a:rPr lang="en-GB" dirty="0" err="1">
                <a:effectLst/>
              </a:rPr>
              <a:t>из</a:t>
            </a:r>
            <a:r>
              <a:rPr lang="en-GB" dirty="0">
                <a:effectLst/>
              </a:rPr>
              <a:t> </a:t>
            </a:r>
            <a:r>
              <a:rPr lang="en-GB" dirty="0" err="1">
                <a:effectLst/>
              </a:rPr>
              <a:t>режима</a:t>
            </a:r>
            <a:r>
              <a:rPr lang="en-GB" dirty="0">
                <a:effectLst/>
              </a:rPr>
              <a:t> </a:t>
            </a:r>
            <a:r>
              <a:rPr lang="en-GB" dirty="0" err="1">
                <a:effectLst/>
              </a:rPr>
              <a:t>работы</a:t>
            </a:r>
            <a:r>
              <a:rPr lang="en-GB" dirty="0">
                <a:effectLst/>
              </a:rPr>
              <a:t> </a:t>
            </a:r>
            <a:r>
              <a:rPr lang="en-GB" dirty="0" err="1">
                <a:effectLst/>
              </a:rPr>
              <a:t>служб</a:t>
            </a:r>
            <a:r>
              <a:rPr lang="en-GB" dirty="0">
                <a:effectLst/>
              </a:rPr>
              <a:t> </a:t>
            </a:r>
            <a:r>
              <a:rPr lang="en-GB" dirty="0" err="1">
                <a:effectLst/>
              </a:rPr>
              <a:t>или</a:t>
            </a:r>
            <a:r>
              <a:rPr lang="en-GB" dirty="0">
                <a:effectLst/>
              </a:rPr>
              <a:t> </a:t>
            </a:r>
            <a:r>
              <a:rPr lang="en-GB" dirty="0" err="1">
                <a:effectLst/>
              </a:rPr>
              <a:t>внутренних</a:t>
            </a:r>
            <a:r>
              <a:rPr lang="en-GB" dirty="0">
                <a:effectLst/>
              </a:rPr>
              <a:t> </a:t>
            </a:r>
            <a:r>
              <a:rPr lang="en-GB" dirty="0" err="1">
                <a:effectLst/>
              </a:rPr>
              <a:t>структурных</a:t>
            </a:r>
            <a:r>
              <a:rPr lang="en-GB" dirty="0">
                <a:effectLst/>
              </a:rPr>
              <a:t> </a:t>
            </a:r>
            <a:r>
              <a:rPr lang="en-GB" dirty="0" err="1">
                <a:effectLst/>
              </a:rPr>
              <a:t>подразделений</a:t>
            </a:r>
            <a:r>
              <a:rPr lang="en-GB" dirty="0">
                <a:effectLst/>
              </a:rPr>
              <a:t> </a:t>
            </a:r>
            <a:r>
              <a:rPr lang="en-GB" dirty="0" err="1">
                <a:effectLst/>
              </a:rPr>
              <a:t>и</a:t>
            </a:r>
            <a:r>
              <a:rPr lang="en-GB" dirty="0">
                <a:effectLst/>
              </a:rPr>
              <a:t> </a:t>
            </a:r>
            <a:r>
              <a:rPr lang="en-GB" dirty="0" err="1">
                <a:effectLst/>
              </a:rPr>
              <a:t>конкретных</a:t>
            </a:r>
            <a:r>
              <a:rPr lang="en-GB" dirty="0">
                <a:effectLst/>
              </a:rPr>
              <a:t> </a:t>
            </a:r>
            <a:r>
              <a:rPr lang="en-GB" dirty="0" err="1">
                <a:effectLst/>
              </a:rPr>
              <a:t>условий</a:t>
            </a:r>
            <a:r>
              <a:rPr lang="en-GB" dirty="0">
                <a:effectLst/>
              </a:rPr>
              <a:t> </a:t>
            </a:r>
            <a:r>
              <a:rPr lang="en-GB" dirty="0" err="1">
                <a:effectLst/>
              </a:rPr>
              <a:t>проведения</a:t>
            </a:r>
            <a:r>
              <a:rPr lang="en-GB" dirty="0">
                <a:effectLst/>
              </a:rPr>
              <a:t> </a:t>
            </a:r>
            <a:r>
              <a:rPr lang="en-GB" dirty="0" err="1">
                <a:effectLst/>
              </a:rPr>
              <a:t>операций</a:t>
            </a:r>
            <a:r>
              <a:rPr lang="en-GB" dirty="0">
                <a:effectLst/>
              </a:rPr>
              <a:t>. </a:t>
            </a:r>
          </a:p>
        </p:txBody>
      </p:sp>
    </p:spTree>
    <p:extLst>
      <p:ext uri="{BB962C8B-B14F-4D97-AF65-F5344CB8AC3E}">
        <p14:creationId xmlns:p14="http://schemas.microsoft.com/office/powerpoint/2010/main" val="1681273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6101655-4B7B-1B4B-9684-85E4105359D6}"/>
              </a:ext>
            </a:extLst>
          </p:cNvPr>
          <p:cNvSpPr txBox="1"/>
          <p:nvPr/>
        </p:nvSpPr>
        <p:spPr>
          <a:xfrm>
            <a:off x="185530" y="291547"/>
            <a:ext cx="11887200" cy="5909310"/>
          </a:xfrm>
          <a:prstGeom prst="rect">
            <a:avLst/>
          </a:prstGeom>
          <a:noFill/>
        </p:spPr>
        <p:txBody>
          <a:bodyPr wrap="square">
            <a:spAutoFit/>
          </a:bodyPr>
          <a:lstStyle/>
          <a:p>
            <a:pPr algn="just" rtl="0"/>
            <a:r>
              <a:rPr lang="en-GB" dirty="0" err="1">
                <a:effectLst/>
              </a:rPr>
              <a:t>Если</a:t>
            </a:r>
            <a:r>
              <a:rPr lang="en-GB" dirty="0">
                <a:effectLst/>
              </a:rPr>
              <a:t> </a:t>
            </a:r>
            <a:r>
              <a:rPr lang="en-GB" dirty="0" err="1">
                <a:effectLst/>
              </a:rPr>
              <a:t>режим</a:t>
            </a:r>
            <a:r>
              <a:rPr lang="en-GB" dirty="0">
                <a:effectLst/>
              </a:rPr>
              <a:t> </a:t>
            </a:r>
            <a:r>
              <a:rPr lang="en-GB" dirty="0" err="1">
                <a:effectLst/>
              </a:rPr>
              <a:t>работы</a:t>
            </a:r>
            <a:r>
              <a:rPr lang="en-GB" dirty="0">
                <a:effectLst/>
              </a:rPr>
              <a:t> </a:t>
            </a:r>
            <a:r>
              <a:rPr lang="en-GB" dirty="0" err="1">
                <a:effectLst/>
              </a:rPr>
              <a:t>служб</a:t>
            </a:r>
            <a:r>
              <a:rPr lang="en-GB" dirty="0">
                <a:effectLst/>
              </a:rPr>
              <a:t> </a:t>
            </a:r>
            <a:r>
              <a:rPr lang="en-GB" dirty="0" err="1">
                <a:effectLst/>
              </a:rPr>
              <a:t>или</a:t>
            </a:r>
            <a:r>
              <a:rPr lang="en-GB" dirty="0">
                <a:effectLst/>
              </a:rPr>
              <a:t> </a:t>
            </a:r>
            <a:r>
              <a:rPr lang="en-GB" dirty="0" err="1">
                <a:effectLst/>
              </a:rPr>
              <a:t>внутренних</a:t>
            </a:r>
            <a:r>
              <a:rPr lang="en-GB" dirty="0">
                <a:effectLst/>
              </a:rPr>
              <a:t> </a:t>
            </a:r>
            <a:r>
              <a:rPr lang="en-GB" dirty="0" err="1">
                <a:effectLst/>
              </a:rPr>
              <a:t>структурных</a:t>
            </a:r>
            <a:r>
              <a:rPr lang="en-GB" dirty="0">
                <a:effectLst/>
              </a:rPr>
              <a:t> </a:t>
            </a:r>
            <a:r>
              <a:rPr lang="en-GB" dirty="0" err="1">
                <a:effectLst/>
              </a:rPr>
              <a:t>подразделений</a:t>
            </a:r>
            <a:r>
              <a:rPr lang="en-GB" dirty="0">
                <a:effectLst/>
              </a:rPr>
              <a:t>, </a:t>
            </a:r>
            <a:r>
              <a:rPr lang="en-GB" dirty="0" err="1">
                <a:effectLst/>
              </a:rPr>
              <a:t>совершающих</a:t>
            </a:r>
            <a:r>
              <a:rPr lang="en-GB" dirty="0">
                <a:effectLst/>
              </a:rPr>
              <a:t> </a:t>
            </a:r>
            <a:r>
              <a:rPr lang="en-GB" dirty="0" err="1">
                <a:effectLst/>
              </a:rPr>
              <a:t>соответствующие</a:t>
            </a:r>
            <a:r>
              <a:rPr lang="en-GB" dirty="0">
                <a:effectLst/>
              </a:rPr>
              <a:t> </a:t>
            </a:r>
            <a:r>
              <a:rPr lang="en-GB" dirty="0" err="1">
                <a:effectLst/>
              </a:rPr>
              <a:t>операции</a:t>
            </a:r>
            <a:r>
              <a:rPr lang="en-GB" dirty="0">
                <a:effectLst/>
              </a:rPr>
              <a:t>, </a:t>
            </a:r>
            <a:r>
              <a:rPr lang="en-GB" dirty="0" err="1">
                <a:effectLst/>
              </a:rPr>
              <a:t>не</a:t>
            </a:r>
            <a:r>
              <a:rPr lang="en-GB" dirty="0">
                <a:effectLst/>
              </a:rPr>
              <a:t> </a:t>
            </a:r>
            <a:r>
              <a:rPr lang="en-GB" dirty="0" err="1">
                <a:effectLst/>
              </a:rPr>
              <a:t>совпадает</a:t>
            </a:r>
            <a:r>
              <a:rPr lang="en-GB" dirty="0">
                <a:effectLst/>
              </a:rPr>
              <a:t> </a:t>
            </a:r>
            <a:r>
              <a:rPr lang="en-GB" dirty="0" err="1">
                <a:effectLst/>
              </a:rPr>
              <a:t>с</a:t>
            </a:r>
            <a:r>
              <a:rPr lang="en-GB" dirty="0">
                <a:effectLst/>
              </a:rPr>
              <a:t> </a:t>
            </a:r>
            <a:r>
              <a:rPr lang="en-GB" dirty="0" err="1">
                <a:effectLst/>
              </a:rPr>
              <a:t>режимом</a:t>
            </a:r>
            <a:r>
              <a:rPr lang="en-GB" dirty="0">
                <a:effectLst/>
              </a:rPr>
              <a:t> </a:t>
            </a:r>
            <a:r>
              <a:rPr lang="en-GB" dirty="0" err="1">
                <a:effectLst/>
              </a:rPr>
              <a:t>работы</a:t>
            </a:r>
            <a:r>
              <a:rPr lang="en-GB" dirty="0">
                <a:effectLst/>
              </a:rPr>
              <a:t> </a:t>
            </a:r>
            <a:r>
              <a:rPr lang="en-GB" dirty="0" err="1">
                <a:effectLst/>
              </a:rPr>
              <a:t>бухгалтерской</a:t>
            </a:r>
            <a:r>
              <a:rPr lang="en-GB" dirty="0">
                <a:effectLst/>
              </a:rPr>
              <a:t> </a:t>
            </a:r>
            <a:r>
              <a:rPr lang="en-GB" dirty="0" err="1">
                <a:effectLst/>
              </a:rPr>
              <a:t>службы</a:t>
            </a:r>
            <a:r>
              <a:rPr lang="en-GB" dirty="0">
                <a:effectLst/>
              </a:rPr>
              <a:t>, </a:t>
            </a:r>
            <a:r>
              <a:rPr lang="en-GB" dirty="0" err="1">
                <a:effectLst/>
              </a:rPr>
              <a:t>продолжительность</a:t>
            </a:r>
            <a:r>
              <a:rPr lang="en-GB" dirty="0">
                <a:effectLst/>
              </a:rPr>
              <a:t> </a:t>
            </a:r>
            <a:r>
              <a:rPr lang="en-GB" dirty="0" err="1">
                <a:effectLst/>
              </a:rPr>
              <a:t>операционного</a:t>
            </a:r>
            <a:r>
              <a:rPr lang="en-GB" dirty="0">
                <a:effectLst/>
              </a:rPr>
              <a:t> </a:t>
            </a:r>
            <a:r>
              <a:rPr lang="en-GB" dirty="0" err="1">
                <a:effectLst/>
              </a:rPr>
              <a:t>времени</a:t>
            </a:r>
            <a:r>
              <a:rPr lang="en-GB" dirty="0">
                <a:effectLst/>
              </a:rPr>
              <a:t> </a:t>
            </a:r>
            <a:r>
              <a:rPr lang="en-GB" dirty="0" err="1">
                <a:effectLst/>
              </a:rPr>
              <a:t>для</a:t>
            </a:r>
            <a:r>
              <a:rPr lang="en-GB" dirty="0">
                <a:effectLst/>
              </a:rPr>
              <a:t> </a:t>
            </a:r>
            <a:r>
              <a:rPr lang="en-GB" dirty="0" err="1">
                <a:effectLst/>
              </a:rPr>
              <a:t>таких</a:t>
            </a:r>
            <a:r>
              <a:rPr lang="en-GB" dirty="0">
                <a:effectLst/>
              </a:rPr>
              <a:t> </a:t>
            </a:r>
            <a:r>
              <a:rPr lang="en-GB" dirty="0" err="1">
                <a:effectLst/>
              </a:rPr>
              <a:t>операций</a:t>
            </a:r>
            <a:r>
              <a:rPr lang="en-GB" dirty="0">
                <a:effectLst/>
              </a:rPr>
              <a:t> </a:t>
            </a:r>
            <a:r>
              <a:rPr lang="en-GB" dirty="0" err="1">
                <a:effectLst/>
              </a:rPr>
              <a:t>устанавливается</a:t>
            </a:r>
            <a:r>
              <a:rPr lang="en-GB" dirty="0">
                <a:effectLst/>
              </a:rPr>
              <a:t> </a:t>
            </a:r>
            <a:r>
              <a:rPr lang="en-GB" dirty="0" err="1">
                <a:effectLst/>
              </a:rPr>
              <a:t>в</a:t>
            </a:r>
            <a:r>
              <a:rPr lang="en-GB" dirty="0">
                <a:effectLst/>
              </a:rPr>
              <a:t> </a:t>
            </a:r>
            <a:r>
              <a:rPr lang="en-GB" dirty="0" err="1">
                <a:effectLst/>
              </a:rPr>
              <a:t>рамках</a:t>
            </a:r>
            <a:r>
              <a:rPr lang="en-GB" dirty="0">
                <a:effectLst/>
              </a:rPr>
              <a:t> </a:t>
            </a:r>
            <a:r>
              <a:rPr lang="en-GB" dirty="0" err="1">
                <a:effectLst/>
              </a:rPr>
              <a:t>периода</a:t>
            </a:r>
            <a:r>
              <a:rPr lang="en-GB" dirty="0">
                <a:effectLst/>
              </a:rPr>
              <a:t>, </a:t>
            </a:r>
            <a:r>
              <a:rPr lang="en-GB" dirty="0" err="1">
                <a:effectLst/>
              </a:rPr>
              <a:t>предусмотренного</a:t>
            </a:r>
            <a:r>
              <a:rPr lang="en-GB" dirty="0">
                <a:effectLst/>
              </a:rPr>
              <a:t> </a:t>
            </a:r>
            <a:r>
              <a:rPr lang="en-GB" dirty="0" err="1">
                <a:effectLst/>
              </a:rPr>
              <a:t>режимом</a:t>
            </a:r>
            <a:r>
              <a:rPr lang="en-GB" dirty="0">
                <a:effectLst/>
              </a:rPr>
              <a:t> </a:t>
            </a:r>
            <a:r>
              <a:rPr lang="en-GB" dirty="0" err="1">
                <a:effectLst/>
              </a:rPr>
              <a:t>работы</a:t>
            </a:r>
            <a:r>
              <a:rPr lang="en-GB" dirty="0">
                <a:effectLst/>
              </a:rPr>
              <a:t> </a:t>
            </a:r>
            <a:r>
              <a:rPr lang="en-GB" dirty="0" err="1">
                <a:effectLst/>
              </a:rPr>
              <a:t>соответствующих</a:t>
            </a:r>
            <a:r>
              <a:rPr lang="en-GB" dirty="0">
                <a:effectLst/>
              </a:rPr>
              <a:t> </a:t>
            </a:r>
            <a:r>
              <a:rPr lang="en-GB" dirty="0" err="1">
                <a:effectLst/>
              </a:rPr>
              <a:t>служб</a:t>
            </a:r>
            <a:r>
              <a:rPr lang="en-GB" dirty="0">
                <a:effectLst/>
              </a:rPr>
              <a:t> </a:t>
            </a:r>
            <a:r>
              <a:rPr lang="en-GB" dirty="0" err="1">
                <a:effectLst/>
              </a:rPr>
              <a:t>или</a:t>
            </a:r>
            <a:r>
              <a:rPr lang="en-GB" dirty="0">
                <a:effectLst/>
              </a:rPr>
              <a:t> </a:t>
            </a:r>
            <a:r>
              <a:rPr lang="en-GB" dirty="0" err="1">
                <a:effectLst/>
              </a:rPr>
              <a:t>внутренних</a:t>
            </a:r>
            <a:r>
              <a:rPr lang="en-GB" dirty="0">
                <a:effectLst/>
              </a:rPr>
              <a:t> </a:t>
            </a:r>
            <a:r>
              <a:rPr lang="en-GB" dirty="0" err="1">
                <a:effectLst/>
              </a:rPr>
              <a:t>структурных</a:t>
            </a:r>
            <a:r>
              <a:rPr lang="en-GB" dirty="0">
                <a:effectLst/>
              </a:rPr>
              <a:t> </a:t>
            </a:r>
            <a:r>
              <a:rPr lang="en-GB" dirty="0" err="1">
                <a:effectLst/>
              </a:rPr>
              <a:t>подразделений</a:t>
            </a:r>
            <a:r>
              <a:rPr lang="en-GB" dirty="0">
                <a:effectLst/>
              </a:rPr>
              <a:t> </a:t>
            </a:r>
            <a:r>
              <a:rPr lang="en-GB" dirty="0" err="1">
                <a:effectLst/>
              </a:rPr>
              <a:t>в</a:t>
            </a:r>
            <a:r>
              <a:rPr lang="en-GB" dirty="0">
                <a:effectLst/>
              </a:rPr>
              <a:t> </a:t>
            </a:r>
            <a:r>
              <a:rPr lang="en-GB" dirty="0" err="1">
                <a:effectLst/>
              </a:rPr>
              <a:t>целях</a:t>
            </a:r>
            <a:r>
              <a:rPr lang="en-GB" dirty="0">
                <a:effectLst/>
              </a:rPr>
              <a:t> </a:t>
            </a:r>
            <a:r>
              <a:rPr lang="en-GB" dirty="0" err="1">
                <a:effectLst/>
              </a:rPr>
              <a:t>обеспечения</a:t>
            </a:r>
            <a:r>
              <a:rPr lang="en-GB" dirty="0">
                <a:effectLst/>
              </a:rPr>
              <a:t> </a:t>
            </a:r>
            <a:r>
              <a:rPr lang="en-GB" dirty="0" err="1">
                <a:effectLst/>
              </a:rPr>
              <a:t>завершения</a:t>
            </a:r>
            <a:r>
              <a:rPr lang="en-GB" dirty="0">
                <a:effectLst/>
              </a:rPr>
              <a:t> </a:t>
            </a:r>
            <a:r>
              <a:rPr lang="en-GB" dirty="0" err="1">
                <a:effectLst/>
              </a:rPr>
              <a:t>бухгалтерской</a:t>
            </a:r>
            <a:r>
              <a:rPr lang="en-GB" dirty="0">
                <a:effectLst/>
              </a:rPr>
              <a:t> </a:t>
            </a:r>
            <a:r>
              <a:rPr lang="en-GB" dirty="0" err="1">
                <a:effectLst/>
              </a:rPr>
              <a:t>службой</a:t>
            </a:r>
            <a:r>
              <a:rPr lang="en-GB" dirty="0">
                <a:effectLst/>
              </a:rPr>
              <a:t> </a:t>
            </a:r>
            <a:r>
              <a:rPr lang="en-GB" dirty="0" err="1">
                <a:effectLst/>
              </a:rPr>
              <a:t>операционного</a:t>
            </a:r>
            <a:r>
              <a:rPr lang="en-GB" dirty="0">
                <a:effectLst/>
              </a:rPr>
              <a:t> </a:t>
            </a:r>
            <a:r>
              <a:rPr lang="en-GB" dirty="0" err="1">
                <a:effectLst/>
              </a:rPr>
              <a:t>дня</a:t>
            </a:r>
            <a:r>
              <a:rPr lang="en-GB" dirty="0">
                <a:effectLst/>
              </a:rPr>
              <a:t>. </a:t>
            </a:r>
          </a:p>
          <a:p>
            <a:pPr algn="just" rtl="0"/>
            <a:r>
              <a:rPr lang="en-GB" dirty="0" err="1">
                <a:effectLst/>
              </a:rPr>
              <a:t>Операции</a:t>
            </a:r>
            <a:r>
              <a:rPr lang="en-GB" dirty="0">
                <a:effectLst/>
              </a:rPr>
              <a:t>, </a:t>
            </a:r>
            <a:r>
              <a:rPr lang="en-GB" dirty="0" err="1">
                <a:effectLst/>
              </a:rPr>
              <a:t>совершенные</a:t>
            </a:r>
            <a:r>
              <a:rPr lang="en-GB" dirty="0">
                <a:effectLst/>
              </a:rPr>
              <a:t> </a:t>
            </a:r>
            <a:r>
              <a:rPr lang="en-GB" dirty="0" err="1">
                <a:effectLst/>
              </a:rPr>
              <a:t>такими</a:t>
            </a:r>
            <a:r>
              <a:rPr lang="en-GB" dirty="0">
                <a:effectLst/>
              </a:rPr>
              <a:t> </a:t>
            </a:r>
            <a:r>
              <a:rPr lang="en-GB" dirty="0" err="1">
                <a:effectLst/>
              </a:rPr>
              <a:t>службами</a:t>
            </a:r>
            <a:r>
              <a:rPr lang="en-GB" dirty="0">
                <a:effectLst/>
              </a:rPr>
              <a:t> </a:t>
            </a:r>
            <a:r>
              <a:rPr lang="en-GB" dirty="0" err="1">
                <a:effectLst/>
              </a:rPr>
              <a:t>или</a:t>
            </a:r>
            <a:r>
              <a:rPr lang="en-GB" dirty="0">
                <a:effectLst/>
              </a:rPr>
              <a:t> </a:t>
            </a:r>
            <a:r>
              <a:rPr lang="en-GB" dirty="0" err="1">
                <a:effectLst/>
              </a:rPr>
              <a:t>внутренними</a:t>
            </a:r>
            <a:r>
              <a:rPr lang="en-GB" dirty="0">
                <a:effectLst/>
              </a:rPr>
              <a:t> </a:t>
            </a:r>
            <a:r>
              <a:rPr lang="en-GB" dirty="0" err="1">
                <a:effectLst/>
              </a:rPr>
              <a:t>структурными</a:t>
            </a:r>
            <a:r>
              <a:rPr lang="en-GB" dirty="0">
                <a:effectLst/>
              </a:rPr>
              <a:t> </a:t>
            </a:r>
            <a:r>
              <a:rPr lang="en-GB" dirty="0" err="1">
                <a:effectLst/>
              </a:rPr>
              <a:t>подразделениями</a:t>
            </a:r>
            <a:r>
              <a:rPr lang="en-GB" dirty="0">
                <a:effectLst/>
              </a:rPr>
              <a:t> </a:t>
            </a:r>
            <a:r>
              <a:rPr lang="en-GB" dirty="0" err="1">
                <a:effectLst/>
              </a:rPr>
              <a:t>в</a:t>
            </a:r>
            <a:r>
              <a:rPr lang="en-GB" dirty="0">
                <a:effectLst/>
              </a:rPr>
              <a:t> </a:t>
            </a:r>
            <a:r>
              <a:rPr lang="en-GB" dirty="0" err="1">
                <a:effectLst/>
              </a:rPr>
              <a:t>соответствии</a:t>
            </a:r>
            <a:r>
              <a:rPr lang="en-GB" dirty="0">
                <a:effectLst/>
              </a:rPr>
              <a:t> </a:t>
            </a:r>
            <a:r>
              <a:rPr lang="en-GB" dirty="0" err="1">
                <a:effectLst/>
              </a:rPr>
              <a:t>с</a:t>
            </a:r>
            <a:r>
              <a:rPr lang="en-GB" dirty="0">
                <a:effectLst/>
              </a:rPr>
              <a:t> </a:t>
            </a:r>
            <a:r>
              <a:rPr lang="en-GB" dirty="0" err="1">
                <a:effectLst/>
              </a:rPr>
              <a:t>их</a:t>
            </a:r>
            <a:r>
              <a:rPr lang="en-GB" dirty="0">
                <a:effectLst/>
              </a:rPr>
              <a:t> </a:t>
            </a:r>
            <a:r>
              <a:rPr lang="en-GB" dirty="0" err="1">
                <a:effectLst/>
              </a:rPr>
              <a:t>установленным</a:t>
            </a:r>
            <a:r>
              <a:rPr lang="en-GB" dirty="0">
                <a:effectLst/>
              </a:rPr>
              <a:t> </a:t>
            </a:r>
            <a:r>
              <a:rPr lang="en-GB" dirty="0" err="1">
                <a:effectLst/>
              </a:rPr>
              <a:t>режимом</a:t>
            </a:r>
            <a:r>
              <a:rPr lang="en-GB" dirty="0">
                <a:effectLst/>
              </a:rPr>
              <a:t> </a:t>
            </a:r>
            <a:r>
              <a:rPr lang="en-GB" dirty="0" err="1">
                <a:effectLst/>
              </a:rPr>
              <a:t>работы</a:t>
            </a:r>
            <a:r>
              <a:rPr lang="en-GB" dirty="0">
                <a:effectLst/>
              </a:rPr>
              <a:t>, </a:t>
            </a:r>
            <a:r>
              <a:rPr lang="en-GB" dirty="0" err="1">
                <a:effectLst/>
              </a:rPr>
              <a:t>после</a:t>
            </a:r>
            <a:r>
              <a:rPr lang="en-GB" dirty="0">
                <a:effectLst/>
              </a:rPr>
              <a:t> </a:t>
            </a:r>
            <a:r>
              <a:rPr lang="en-GB" dirty="0" err="1">
                <a:effectLst/>
              </a:rPr>
              <a:t>окончания</a:t>
            </a:r>
            <a:r>
              <a:rPr lang="en-GB" dirty="0">
                <a:effectLst/>
              </a:rPr>
              <a:t> </a:t>
            </a:r>
            <a:r>
              <a:rPr lang="en-GB" dirty="0" err="1">
                <a:effectLst/>
              </a:rPr>
              <a:t>операционного</a:t>
            </a:r>
            <a:r>
              <a:rPr lang="en-GB" dirty="0">
                <a:effectLst/>
              </a:rPr>
              <a:t> </a:t>
            </a:r>
            <a:r>
              <a:rPr lang="en-GB" dirty="0" err="1">
                <a:effectLst/>
              </a:rPr>
              <a:t>времени</a:t>
            </a:r>
            <a:r>
              <a:rPr lang="en-GB" dirty="0">
                <a:effectLst/>
              </a:rPr>
              <a:t> </a:t>
            </a:r>
            <a:r>
              <a:rPr lang="en-GB" dirty="0" err="1">
                <a:effectLst/>
              </a:rPr>
              <a:t>оформляются</a:t>
            </a:r>
            <a:r>
              <a:rPr lang="en-GB" dirty="0">
                <a:effectLst/>
              </a:rPr>
              <a:t> </a:t>
            </a:r>
            <a:r>
              <a:rPr lang="en-GB" dirty="0" err="1">
                <a:effectLst/>
              </a:rPr>
              <a:t>первичными</a:t>
            </a:r>
            <a:r>
              <a:rPr lang="en-GB" dirty="0">
                <a:effectLst/>
              </a:rPr>
              <a:t> </a:t>
            </a:r>
            <a:r>
              <a:rPr lang="en-GB" dirty="0" err="1">
                <a:effectLst/>
              </a:rPr>
              <a:t>учетными</a:t>
            </a:r>
            <a:r>
              <a:rPr lang="en-GB" dirty="0">
                <a:effectLst/>
              </a:rPr>
              <a:t> </a:t>
            </a:r>
            <a:r>
              <a:rPr lang="en-GB" dirty="0" err="1">
                <a:effectLst/>
              </a:rPr>
              <a:t>документами</a:t>
            </a:r>
            <a:r>
              <a:rPr lang="en-GB" dirty="0">
                <a:effectLst/>
              </a:rPr>
              <a:t> </a:t>
            </a:r>
            <a:r>
              <a:rPr lang="en-GB" dirty="0" err="1">
                <a:effectLst/>
              </a:rPr>
              <a:t>на</a:t>
            </a:r>
            <a:r>
              <a:rPr lang="en-GB" dirty="0">
                <a:effectLst/>
              </a:rPr>
              <a:t> </a:t>
            </a:r>
            <a:r>
              <a:rPr lang="en-GB" dirty="0" err="1">
                <a:effectLst/>
              </a:rPr>
              <a:t>календарную</a:t>
            </a:r>
            <a:r>
              <a:rPr lang="en-GB" dirty="0">
                <a:effectLst/>
              </a:rPr>
              <a:t> </a:t>
            </a:r>
            <a:r>
              <a:rPr lang="en-GB" dirty="0" err="1">
                <a:effectLst/>
              </a:rPr>
              <a:t>дату</a:t>
            </a:r>
            <a:r>
              <a:rPr lang="en-GB" dirty="0">
                <a:effectLst/>
              </a:rPr>
              <a:t> </a:t>
            </a:r>
            <a:r>
              <a:rPr lang="en-GB" dirty="0" err="1">
                <a:effectLst/>
              </a:rPr>
              <a:t>фактического</a:t>
            </a:r>
            <a:r>
              <a:rPr lang="en-GB" dirty="0">
                <a:effectLst/>
              </a:rPr>
              <a:t> </a:t>
            </a:r>
            <a:r>
              <a:rPr lang="en-GB" dirty="0" err="1">
                <a:effectLst/>
              </a:rPr>
              <a:t>совершения</a:t>
            </a:r>
            <a:r>
              <a:rPr lang="en-GB" dirty="0">
                <a:effectLst/>
              </a:rPr>
              <a:t> </a:t>
            </a:r>
            <a:r>
              <a:rPr lang="en-GB" dirty="0" err="1">
                <a:effectLst/>
              </a:rPr>
              <a:t>операции</a:t>
            </a:r>
            <a:r>
              <a:rPr lang="en-GB" dirty="0">
                <a:effectLst/>
              </a:rPr>
              <a:t> </a:t>
            </a:r>
            <a:r>
              <a:rPr lang="en-GB" dirty="0" err="1">
                <a:effectLst/>
              </a:rPr>
              <a:t>и</a:t>
            </a:r>
            <a:r>
              <a:rPr lang="en-GB" dirty="0">
                <a:effectLst/>
              </a:rPr>
              <a:t> </a:t>
            </a:r>
            <a:r>
              <a:rPr lang="en-GB" dirty="0" err="1">
                <a:effectLst/>
              </a:rPr>
              <a:t>отражаются</a:t>
            </a:r>
            <a:r>
              <a:rPr lang="en-GB" dirty="0">
                <a:effectLst/>
              </a:rPr>
              <a:t> </a:t>
            </a:r>
            <a:r>
              <a:rPr lang="en-GB" dirty="0" err="1">
                <a:effectLst/>
              </a:rPr>
              <a:t>в</a:t>
            </a:r>
            <a:r>
              <a:rPr lang="en-GB" dirty="0">
                <a:effectLst/>
              </a:rPr>
              <a:t> </a:t>
            </a:r>
            <a:r>
              <a:rPr lang="en-GB" dirty="0" err="1">
                <a:effectLst/>
              </a:rPr>
              <a:t>регистрах</a:t>
            </a:r>
            <a:r>
              <a:rPr lang="en-GB" dirty="0">
                <a:effectLst/>
              </a:rPr>
              <a:t> </a:t>
            </a:r>
            <a:r>
              <a:rPr lang="en-GB" dirty="0" err="1">
                <a:effectLst/>
              </a:rPr>
              <a:t>бухгалтерского</a:t>
            </a:r>
            <a:r>
              <a:rPr lang="en-GB" dirty="0">
                <a:effectLst/>
              </a:rPr>
              <a:t> </a:t>
            </a:r>
            <a:r>
              <a:rPr lang="en-GB" dirty="0" err="1">
                <a:effectLst/>
              </a:rPr>
              <a:t>учета</a:t>
            </a:r>
            <a:r>
              <a:rPr lang="en-GB" dirty="0">
                <a:effectLst/>
              </a:rPr>
              <a:t> </a:t>
            </a:r>
            <a:r>
              <a:rPr lang="en-GB" dirty="0" err="1">
                <a:effectLst/>
              </a:rPr>
              <a:t>в</a:t>
            </a:r>
            <a:r>
              <a:rPr lang="en-GB" dirty="0">
                <a:effectLst/>
              </a:rPr>
              <a:t> </a:t>
            </a:r>
            <a:r>
              <a:rPr lang="en-GB" dirty="0" err="1">
                <a:effectLst/>
              </a:rPr>
              <a:t>следующем</a:t>
            </a:r>
            <a:r>
              <a:rPr lang="en-GB" dirty="0">
                <a:effectLst/>
              </a:rPr>
              <a:t> </a:t>
            </a:r>
            <a:r>
              <a:rPr lang="en-GB" dirty="0" err="1">
                <a:effectLst/>
              </a:rPr>
              <a:t>операционном</a:t>
            </a:r>
            <a:r>
              <a:rPr lang="en-GB" dirty="0">
                <a:effectLst/>
              </a:rPr>
              <a:t> </a:t>
            </a:r>
            <a:r>
              <a:rPr lang="en-GB" dirty="0" err="1">
                <a:effectLst/>
              </a:rPr>
              <a:t>дне</a:t>
            </a:r>
            <a:r>
              <a:rPr lang="en-GB" dirty="0">
                <a:effectLst/>
              </a:rPr>
              <a:t>. </a:t>
            </a:r>
          </a:p>
          <a:p>
            <a:pPr algn="just" rtl="0"/>
            <a:r>
              <a:rPr lang="en-GB" dirty="0" err="1">
                <a:effectLst/>
              </a:rPr>
              <a:t>Операции</a:t>
            </a:r>
            <a:r>
              <a:rPr lang="en-GB" dirty="0">
                <a:effectLst/>
              </a:rPr>
              <a:t>, </a:t>
            </a:r>
            <a:r>
              <a:rPr lang="en-GB" dirty="0" err="1">
                <a:effectLst/>
              </a:rPr>
              <a:t>совершенные</a:t>
            </a:r>
            <a:r>
              <a:rPr lang="en-GB" dirty="0">
                <a:effectLst/>
              </a:rPr>
              <a:t> </a:t>
            </a:r>
            <a:r>
              <a:rPr lang="en-GB" dirty="0" err="1">
                <a:effectLst/>
              </a:rPr>
              <a:t>в</a:t>
            </a:r>
            <a:r>
              <a:rPr lang="en-GB" dirty="0">
                <a:effectLst/>
              </a:rPr>
              <a:t> </a:t>
            </a:r>
            <a:r>
              <a:rPr lang="en-GB" dirty="0" err="1">
                <a:effectLst/>
              </a:rPr>
              <a:t>выходные</a:t>
            </a:r>
            <a:r>
              <a:rPr lang="en-GB" dirty="0">
                <a:effectLst/>
              </a:rPr>
              <a:t> </a:t>
            </a:r>
            <a:r>
              <a:rPr lang="en-GB" dirty="0" err="1">
                <a:effectLst/>
              </a:rPr>
              <a:t>дни</a:t>
            </a:r>
            <a:r>
              <a:rPr lang="en-GB" dirty="0">
                <a:effectLst/>
              </a:rPr>
              <a:t>, </a:t>
            </a:r>
            <a:r>
              <a:rPr lang="en-GB" dirty="0" err="1">
                <a:effectLst/>
              </a:rPr>
              <a:t>под</a:t>
            </a:r>
            <a:r>
              <a:rPr lang="en-GB" dirty="0">
                <a:effectLst/>
              </a:rPr>
              <a:t> </a:t>
            </a:r>
            <a:r>
              <a:rPr lang="en-GB" dirty="0" err="1">
                <a:effectLst/>
              </a:rPr>
              <a:t>которыми</a:t>
            </a:r>
            <a:r>
              <a:rPr lang="en-GB" dirty="0">
                <a:effectLst/>
              </a:rPr>
              <a:t> </a:t>
            </a:r>
            <a:r>
              <a:rPr lang="en-GB" dirty="0" err="1">
                <a:effectLst/>
              </a:rPr>
              <a:t>понимаются</a:t>
            </a:r>
            <a:r>
              <a:rPr lang="en-GB" dirty="0">
                <a:effectLst/>
              </a:rPr>
              <a:t> </a:t>
            </a:r>
            <a:r>
              <a:rPr lang="en-GB" dirty="0" err="1">
                <a:effectLst/>
              </a:rPr>
              <a:t>установленные</a:t>
            </a:r>
            <a:r>
              <a:rPr lang="en-GB" dirty="0">
                <a:effectLst/>
              </a:rPr>
              <a:t> </a:t>
            </a:r>
            <a:r>
              <a:rPr lang="en-GB" dirty="0" err="1">
                <a:effectLst/>
              </a:rPr>
              <a:t>федеральными</a:t>
            </a:r>
            <a:r>
              <a:rPr lang="en-GB" dirty="0">
                <a:effectLst/>
              </a:rPr>
              <a:t> </a:t>
            </a:r>
            <a:r>
              <a:rPr lang="en-GB" dirty="0" err="1">
                <a:effectLst/>
              </a:rPr>
              <a:t>законами</a:t>
            </a:r>
            <a:r>
              <a:rPr lang="en-GB" dirty="0">
                <a:effectLst/>
              </a:rPr>
              <a:t> </a:t>
            </a:r>
            <a:r>
              <a:rPr lang="en-GB" dirty="0" err="1">
                <a:effectLst/>
              </a:rPr>
              <a:t>выходные</a:t>
            </a:r>
            <a:r>
              <a:rPr lang="en-GB" dirty="0">
                <a:effectLst/>
              </a:rPr>
              <a:t> </a:t>
            </a:r>
            <a:r>
              <a:rPr lang="en-GB" dirty="0" err="1">
                <a:effectLst/>
              </a:rPr>
              <a:t>и</a:t>
            </a:r>
            <a:r>
              <a:rPr lang="en-GB" dirty="0">
                <a:effectLst/>
              </a:rPr>
              <a:t> </a:t>
            </a:r>
            <a:r>
              <a:rPr lang="en-GB" dirty="0" err="1">
                <a:effectLst/>
              </a:rPr>
              <a:t>нерабочие</a:t>
            </a:r>
            <a:r>
              <a:rPr lang="en-GB" dirty="0">
                <a:effectLst/>
              </a:rPr>
              <a:t> </a:t>
            </a:r>
            <a:r>
              <a:rPr lang="en-GB" dirty="0" err="1">
                <a:effectLst/>
              </a:rPr>
              <a:t>праздничные</a:t>
            </a:r>
            <a:r>
              <a:rPr lang="en-GB" dirty="0">
                <a:effectLst/>
              </a:rPr>
              <a:t> </a:t>
            </a:r>
            <a:r>
              <a:rPr lang="en-GB" dirty="0" err="1">
                <a:effectLst/>
              </a:rPr>
              <a:t>дни</a:t>
            </a:r>
            <a:r>
              <a:rPr lang="en-GB" dirty="0">
                <a:effectLst/>
              </a:rPr>
              <a:t>, </a:t>
            </a:r>
            <a:r>
              <a:rPr lang="en-GB" dirty="0" err="1">
                <a:effectLst/>
              </a:rPr>
              <a:t>оформляются</a:t>
            </a:r>
            <a:r>
              <a:rPr lang="en-GB" dirty="0">
                <a:effectLst/>
              </a:rPr>
              <a:t> </a:t>
            </a:r>
            <a:r>
              <a:rPr lang="en-GB" dirty="0" err="1">
                <a:effectLst/>
              </a:rPr>
              <a:t>первичными</a:t>
            </a:r>
            <a:r>
              <a:rPr lang="en-GB" dirty="0">
                <a:effectLst/>
              </a:rPr>
              <a:t> </a:t>
            </a:r>
            <a:r>
              <a:rPr lang="en-GB" dirty="0" err="1">
                <a:effectLst/>
              </a:rPr>
              <a:t>учетными</a:t>
            </a:r>
            <a:r>
              <a:rPr lang="en-GB" dirty="0">
                <a:effectLst/>
              </a:rPr>
              <a:t> </a:t>
            </a:r>
            <a:r>
              <a:rPr lang="en-GB" dirty="0" err="1">
                <a:effectLst/>
              </a:rPr>
              <a:t>документами</a:t>
            </a:r>
            <a:r>
              <a:rPr lang="en-GB" dirty="0">
                <a:effectLst/>
              </a:rPr>
              <a:t> </a:t>
            </a:r>
            <a:r>
              <a:rPr lang="en-GB" dirty="0" err="1">
                <a:effectLst/>
              </a:rPr>
              <a:t>на</a:t>
            </a:r>
            <a:r>
              <a:rPr lang="en-GB" dirty="0">
                <a:effectLst/>
              </a:rPr>
              <a:t> </a:t>
            </a:r>
            <a:r>
              <a:rPr lang="en-GB" dirty="0" err="1">
                <a:effectLst/>
              </a:rPr>
              <a:t>календарную</a:t>
            </a:r>
            <a:r>
              <a:rPr lang="en-GB" dirty="0">
                <a:effectLst/>
              </a:rPr>
              <a:t> </a:t>
            </a:r>
            <a:r>
              <a:rPr lang="en-GB" dirty="0" err="1">
                <a:effectLst/>
              </a:rPr>
              <a:t>дату</a:t>
            </a:r>
            <a:r>
              <a:rPr lang="en-GB" dirty="0">
                <a:effectLst/>
              </a:rPr>
              <a:t> </a:t>
            </a:r>
            <a:r>
              <a:rPr lang="en-GB" dirty="0" err="1">
                <a:effectLst/>
              </a:rPr>
              <a:t>фактического</a:t>
            </a:r>
            <a:r>
              <a:rPr lang="en-GB" dirty="0">
                <a:effectLst/>
              </a:rPr>
              <a:t> </a:t>
            </a:r>
            <a:r>
              <a:rPr lang="en-GB" dirty="0" err="1">
                <a:effectLst/>
              </a:rPr>
              <a:t>совершения</a:t>
            </a:r>
            <a:r>
              <a:rPr lang="en-GB" dirty="0">
                <a:effectLst/>
              </a:rPr>
              <a:t> </a:t>
            </a:r>
            <a:r>
              <a:rPr lang="en-GB" dirty="0" err="1">
                <a:effectLst/>
              </a:rPr>
              <a:t>операции</a:t>
            </a:r>
            <a:r>
              <a:rPr lang="en-GB" dirty="0">
                <a:effectLst/>
              </a:rPr>
              <a:t> </a:t>
            </a:r>
            <a:r>
              <a:rPr lang="en-GB" dirty="0" err="1">
                <a:effectLst/>
              </a:rPr>
              <a:t>и</a:t>
            </a:r>
            <a:r>
              <a:rPr lang="en-GB" dirty="0">
                <a:effectLst/>
              </a:rPr>
              <a:t> </a:t>
            </a:r>
            <a:r>
              <a:rPr lang="en-GB" dirty="0" err="1">
                <a:effectLst/>
              </a:rPr>
              <a:t>могут</a:t>
            </a:r>
            <a:r>
              <a:rPr lang="en-GB" dirty="0">
                <a:effectLst/>
              </a:rPr>
              <a:t> </a:t>
            </a:r>
            <a:r>
              <a:rPr lang="en-GB" dirty="0" err="1">
                <a:effectLst/>
              </a:rPr>
              <a:t>быть</a:t>
            </a:r>
            <a:r>
              <a:rPr lang="en-GB" dirty="0">
                <a:effectLst/>
              </a:rPr>
              <a:t> </a:t>
            </a:r>
            <a:r>
              <a:rPr lang="en-GB" dirty="0" err="1">
                <a:effectLst/>
              </a:rPr>
              <a:t>отражены</a:t>
            </a:r>
            <a:r>
              <a:rPr lang="en-GB" dirty="0">
                <a:effectLst/>
              </a:rPr>
              <a:t> </a:t>
            </a:r>
            <a:r>
              <a:rPr lang="en-GB" dirty="0" err="1">
                <a:effectLst/>
              </a:rPr>
              <a:t>в</a:t>
            </a:r>
            <a:r>
              <a:rPr lang="en-GB" dirty="0">
                <a:effectLst/>
              </a:rPr>
              <a:t> </a:t>
            </a:r>
            <a:r>
              <a:rPr lang="en-GB" dirty="0" err="1">
                <a:effectLst/>
              </a:rPr>
              <a:t>бухгалтерском</a:t>
            </a:r>
            <a:r>
              <a:rPr lang="en-GB" dirty="0">
                <a:effectLst/>
              </a:rPr>
              <a:t> </a:t>
            </a:r>
            <a:r>
              <a:rPr lang="en-GB" dirty="0" err="1">
                <a:effectLst/>
              </a:rPr>
              <a:t>учете</a:t>
            </a:r>
            <a:r>
              <a:rPr lang="en-GB" dirty="0">
                <a:effectLst/>
              </a:rPr>
              <a:t> </a:t>
            </a:r>
            <a:r>
              <a:rPr lang="en-GB" dirty="0" err="1">
                <a:effectLst/>
              </a:rPr>
              <a:t>одним</a:t>
            </a:r>
            <a:r>
              <a:rPr lang="en-GB" dirty="0">
                <a:effectLst/>
              </a:rPr>
              <a:t> </a:t>
            </a:r>
            <a:r>
              <a:rPr lang="en-GB" dirty="0" err="1">
                <a:effectLst/>
              </a:rPr>
              <a:t>из</a:t>
            </a:r>
            <a:r>
              <a:rPr lang="en-GB" dirty="0">
                <a:effectLst/>
              </a:rPr>
              <a:t> </a:t>
            </a:r>
            <a:r>
              <a:rPr lang="en-GB" dirty="0" err="1">
                <a:effectLst/>
              </a:rPr>
              <a:t>следующих</a:t>
            </a:r>
            <a:r>
              <a:rPr lang="en-GB" dirty="0">
                <a:effectLst/>
              </a:rPr>
              <a:t> </a:t>
            </a:r>
            <a:r>
              <a:rPr lang="en-GB" dirty="0" err="1">
                <a:effectLst/>
              </a:rPr>
              <a:t>способов</a:t>
            </a:r>
            <a:r>
              <a:rPr lang="en-GB" dirty="0">
                <a:effectLst/>
              </a:rPr>
              <a:t>, </a:t>
            </a:r>
            <a:r>
              <a:rPr lang="en-GB" dirty="0" err="1">
                <a:effectLst/>
              </a:rPr>
              <a:t>предусмотренных</a:t>
            </a:r>
            <a:r>
              <a:rPr lang="en-GB" dirty="0">
                <a:effectLst/>
              </a:rPr>
              <a:t> </a:t>
            </a:r>
            <a:r>
              <a:rPr lang="en-GB" dirty="0" err="1">
                <a:effectLst/>
              </a:rPr>
              <a:t>учетной</a:t>
            </a:r>
            <a:r>
              <a:rPr lang="en-GB" dirty="0">
                <a:effectLst/>
              </a:rPr>
              <a:t> </a:t>
            </a:r>
            <a:r>
              <a:rPr lang="en-GB" dirty="0" err="1">
                <a:effectLst/>
              </a:rPr>
              <a:t>политикой</a:t>
            </a:r>
            <a:r>
              <a:rPr lang="en-GB" dirty="0">
                <a:effectLst/>
              </a:rPr>
              <a:t>: </a:t>
            </a:r>
          </a:p>
          <a:p>
            <a:pPr algn="just" rtl="0">
              <a:buFont typeface="Arial" panose="020B0604020202020204" pitchFamily="34" charset="0"/>
              <a:buChar char="•"/>
            </a:pPr>
            <a:r>
              <a:rPr lang="en-GB" dirty="0" err="1">
                <a:effectLst/>
              </a:rPr>
              <a:t>как</a:t>
            </a:r>
            <a:r>
              <a:rPr lang="en-GB" dirty="0">
                <a:effectLst/>
              </a:rPr>
              <a:t> </a:t>
            </a:r>
            <a:r>
              <a:rPr lang="en-GB" dirty="0" err="1">
                <a:effectLst/>
              </a:rPr>
              <a:t>отдельные</a:t>
            </a:r>
            <a:r>
              <a:rPr lang="en-GB" dirty="0">
                <a:effectLst/>
              </a:rPr>
              <a:t> </a:t>
            </a:r>
            <a:r>
              <a:rPr lang="en-GB" dirty="0" err="1">
                <a:effectLst/>
              </a:rPr>
              <a:t>операционные</a:t>
            </a:r>
            <a:r>
              <a:rPr lang="en-GB" dirty="0">
                <a:effectLst/>
              </a:rPr>
              <a:t> </a:t>
            </a:r>
            <a:r>
              <a:rPr lang="en-GB" dirty="0" err="1">
                <a:effectLst/>
              </a:rPr>
              <a:t>дни</a:t>
            </a:r>
            <a:r>
              <a:rPr lang="en-GB" dirty="0">
                <a:effectLst/>
              </a:rPr>
              <a:t> </a:t>
            </a:r>
            <a:r>
              <a:rPr lang="en-GB" dirty="0" err="1">
                <a:effectLst/>
              </a:rPr>
              <a:t>с</a:t>
            </a:r>
            <a:r>
              <a:rPr lang="en-GB" dirty="0">
                <a:effectLst/>
              </a:rPr>
              <a:t> </a:t>
            </a:r>
            <a:r>
              <a:rPr lang="en-GB" dirty="0" err="1">
                <a:effectLst/>
              </a:rPr>
              <a:t>составлением</a:t>
            </a:r>
            <a:r>
              <a:rPr lang="en-GB" dirty="0">
                <a:effectLst/>
              </a:rPr>
              <a:t> </a:t>
            </a:r>
            <a:r>
              <a:rPr lang="en-GB" dirty="0" err="1">
                <a:effectLst/>
              </a:rPr>
              <a:t>ежедневного</a:t>
            </a:r>
            <a:r>
              <a:rPr lang="en-GB" dirty="0">
                <a:effectLst/>
              </a:rPr>
              <a:t> </a:t>
            </a:r>
            <a:r>
              <a:rPr lang="en-GB" dirty="0" err="1">
                <a:effectLst/>
              </a:rPr>
              <a:t>баланса</a:t>
            </a:r>
            <a:r>
              <a:rPr lang="en-GB" dirty="0">
                <a:effectLst/>
              </a:rPr>
              <a:t> </a:t>
            </a:r>
            <a:r>
              <a:rPr lang="en-GB" dirty="0" err="1">
                <a:effectLst/>
              </a:rPr>
              <a:t>и</a:t>
            </a:r>
            <a:r>
              <a:rPr lang="en-GB" dirty="0">
                <a:effectLst/>
              </a:rPr>
              <a:t> </a:t>
            </a:r>
            <a:r>
              <a:rPr lang="en-GB" dirty="0" err="1">
                <a:effectLst/>
              </a:rPr>
              <a:t>формированием</a:t>
            </a:r>
            <a:r>
              <a:rPr lang="en-GB" dirty="0">
                <a:effectLst/>
              </a:rPr>
              <a:t> </a:t>
            </a:r>
            <a:r>
              <a:rPr lang="en-GB" dirty="0" err="1">
                <a:effectLst/>
              </a:rPr>
              <a:t>документов</a:t>
            </a:r>
            <a:r>
              <a:rPr lang="en-GB" dirty="0">
                <a:effectLst/>
              </a:rPr>
              <a:t> </a:t>
            </a:r>
            <a:r>
              <a:rPr lang="en-GB" dirty="0" err="1">
                <a:effectLst/>
              </a:rPr>
              <a:t>дня</a:t>
            </a:r>
            <a:r>
              <a:rPr lang="en-GB" dirty="0">
                <a:effectLst/>
              </a:rPr>
              <a:t> </a:t>
            </a:r>
            <a:r>
              <a:rPr lang="en-GB" dirty="0" err="1">
                <a:effectLst/>
              </a:rPr>
              <a:t>за</a:t>
            </a:r>
            <a:r>
              <a:rPr lang="en-GB" dirty="0">
                <a:effectLst/>
              </a:rPr>
              <a:t> </a:t>
            </a:r>
            <a:r>
              <a:rPr lang="en-GB" dirty="0" err="1">
                <a:effectLst/>
              </a:rPr>
              <a:t>соответствующую</a:t>
            </a:r>
            <a:r>
              <a:rPr lang="en-GB" dirty="0">
                <a:effectLst/>
              </a:rPr>
              <a:t> </a:t>
            </a:r>
            <a:r>
              <a:rPr lang="en-GB" dirty="0" err="1">
                <a:effectLst/>
              </a:rPr>
              <a:t>календарную</a:t>
            </a:r>
            <a:r>
              <a:rPr lang="en-GB" dirty="0">
                <a:effectLst/>
              </a:rPr>
              <a:t> </a:t>
            </a:r>
            <a:r>
              <a:rPr lang="en-GB" dirty="0" err="1">
                <a:effectLst/>
              </a:rPr>
              <a:t>дату</a:t>
            </a:r>
            <a:r>
              <a:rPr lang="en-GB" dirty="0">
                <a:effectLst/>
              </a:rPr>
              <a:t>; </a:t>
            </a:r>
          </a:p>
          <a:p>
            <a:pPr algn="just" rtl="0">
              <a:buFont typeface="Arial" panose="020B0604020202020204" pitchFamily="34" charset="0"/>
              <a:buChar char="•"/>
            </a:pPr>
            <a:r>
              <a:rPr lang="en-GB" dirty="0" err="1">
                <a:effectLst/>
              </a:rPr>
              <a:t>в</a:t>
            </a:r>
            <a:r>
              <a:rPr lang="en-GB" dirty="0">
                <a:effectLst/>
              </a:rPr>
              <a:t> </a:t>
            </a:r>
            <a:r>
              <a:rPr lang="en-GB" dirty="0" err="1">
                <a:effectLst/>
              </a:rPr>
              <a:t>типовых</a:t>
            </a:r>
            <a:r>
              <a:rPr lang="en-GB" dirty="0">
                <a:effectLst/>
              </a:rPr>
              <a:t> </a:t>
            </a:r>
            <a:r>
              <a:rPr lang="en-GB" dirty="0" err="1">
                <a:effectLst/>
              </a:rPr>
              <a:t>формах</a:t>
            </a:r>
            <a:r>
              <a:rPr lang="en-GB" dirty="0">
                <a:effectLst/>
              </a:rPr>
              <a:t> </a:t>
            </a:r>
            <a:r>
              <a:rPr lang="en-GB" dirty="0" err="1">
                <a:effectLst/>
              </a:rPr>
              <a:t>аналитического</a:t>
            </a:r>
            <a:r>
              <a:rPr lang="en-GB" dirty="0">
                <a:effectLst/>
              </a:rPr>
              <a:t> </a:t>
            </a:r>
            <a:r>
              <a:rPr lang="en-GB" dirty="0" err="1">
                <a:effectLst/>
              </a:rPr>
              <a:t>и</a:t>
            </a:r>
            <a:r>
              <a:rPr lang="en-GB" dirty="0">
                <a:effectLst/>
              </a:rPr>
              <a:t> </a:t>
            </a:r>
            <a:r>
              <a:rPr lang="en-GB" dirty="0" err="1">
                <a:effectLst/>
              </a:rPr>
              <a:t>синтетического</a:t>
            </a:r>
            <a:r>
              <a:rPr lang="en-GB" dirty="0">
                <a:effectLst/>
              </a:rPr>
              <a:t> </a:t>
            </a:r>
            <a:r>
              <a:rPr lang="en-GB" dirty="0" err="1">
                <a:effectLst/>
              </a:rPr>
              <a:t>учета</a:t>
            </a:r>
            <a:r>
              <a:rPr lang="en-GB" dirty="0">
                <a:effectLst/>
              </a:rPr>
              <a:t> </a:t>
            </a:r>
            <a:r>
              <a:rPr lang="en-GB" dirty="0" err="1">
                <a:effectLst/>
              </a:rPr>
              <a:t>в</a:t>
            </a:r>
            <a:r>
              <a:rPr lang="en-GB" dirty="0">
                <a:effectLst/>
              </a:rPr>
              <a:t> </a:t>
            </a:r>
            <a:r>
              <a:rPr lang="en-GB" dirty="0" err="1">
                <a:effectLst/>
              </a:rPr>
              <a:t>операционном</a:t>
            </a:r>
            <a:r>
              <a:rPr lang="en-GB" dirty="0">
                <a:effectLst/>
              </a:rPr>
              <a:t> </a:t>
            </a:r>
            <a:r>
              <a:rPr lang="en-GB" dirty="0" err="1">
                <a:effectLst/>
              </a:rPr>
              <a:t>дне</a:t>
            </a:r>
            <a:r>
              <a:rPr lang="en-GB" dirty="0">
                <a:effectLst/>
              </a:rPr>
              <a:t>, </a:t>
            </a:r>
            <a:r>
              <a:rPr lang="en-GB" dirty="0" err="1">
                <a:effectLst/>
              </a:rPr>
              <a:t>следующем</a:t>
            </a:r>
            <a:r>
              <a:rPr lang="en-GB" dirty="0">
                <a:effectLst/>
              </a:rPr>
              <a:t> </a:t>
            </a:r>
            <a:r>
              <a:rPr lang="en-GB" dirty="0" err="1">
                <a:effectLst/>
              </a:rPr>
              <a:t>за</a:t>
            </a:r>
            <a:r>
              <a:rPr lang="en-GB" dirty="0">
                <a:effectLst/>
              </a:rPr>
              <a:t> </a:t>
            </a:r>
          </a:p>
          <a:p>
            <a:pPr algn="just" rtl="0"/>
            <a:r>
              <a:rPr lang="en-GB" dirty="0" err="1">
                <a:effectLst/>
              </a:rPr>
              <a:t>выходным</a:t>
            </a:r>
            <a:r>
              <a:rPr lang="en-GB" dirty="0">
                <a:effectLst/>
              </a:rPr>
              <a:t> </a:t>
            </a:r>
            <a:r>
              <a:rPr lang="en-GB" dirty="0" err="1">
                <a:effectLst/>
              </a:rPr>
              <a:t>днем</a:t>
            </a:r>
            <a:r>
              <a:rPr lang="en-GB" dirty="0">
                <a:effectLst/>
              </a:rPr>
              <a:t>». </a:t>
            </a:r>
            <a:endParaRPr lang="ru-RU" dirty="0">
              <a:effectLst/>
            </a:endParaRPr>
          </a:p>
          <a:p>
            <a:pPr algn="just" rtl="0"/>
            <a:endParaRPr lang="en-GB" dirty="0">
              <a:effectLst/>
            </a:endParaRPr>
          </a:p>
          <a:p>
            <a:pPr algn="just" rtl="0"/>
            <a:r>
              <a:rPr lang="en-GB" dirty="0" err="1">
                <a:effectLst/>
              </a:rPr>
              <a:t>Вопросы</a:t>
            </a:r>
            <a:r>
              <a:rPr lang="en-GB" dirty="0">
                <a:effectLst/>
              </a:rPr>
              <a:t>: </a:t>
            </a:r>
          </a:p>
          <a:p>
            <a:pPr algn="just" rtl="0">
              <a:buFont typeface="+mj-lt"/>
              <a:buAutoNum type="arabicPeriod"/>
            </a:pPr>
            <a:r>
              <a:rPr lang="en-GB" dirty="0" err="1">
                <a:effectLst/>
              </a:rPr>
              <a:t>Что</a:t>
            </a:r>
            <a:r>
              <a:rPr lang="en-GB" dirty="0">
                <a:effectLst/>
              </a:rPr>
              <a:t> </a:t>
            </a:r>
            <a:r>
              <a:rPr lang="en-GB" dirty="0" err="1">
                <a:effectLst/>
              </a:rPr>
              <a:t>такое</a:t>
            </a:r>
            <a:r>
              <a:rPr lang="en-GB" dirty="0">
                <a:effectLst/>
              </a:rPr>
              <a:t> </a:t>
            </a:r>
            <a:r>
              <a:rPr lang="en-GB" dirty="0" err="1">
                <a:effectLst/>
              </a:rPr>
              <a:t>операционный</a:t>
            </a:r>
            <a:r>
              <a:rPr lang="en-GB" dirty="0">
                <a:effectLst/>
              </a:rPr>
              <a:t> </a:t>
            </a:r>
            <a:r>
              <a:rPr lang="en-GB" dirty="0" err="1">
                <a:effectLst/>
              </a:rPr>
              <a:t>день</a:t>
            </a:r>
            <a:r>
              <a:rPr lang="en-GB" dirty="0">
                <a:effectLst/>
              </a:rPr>
              <a:t>? </a:t>
            </a:r>
          </a:p>
          <a:p>
            <a:pPr algn="just" rtl="0">
              <a:buFont typeface="+mj-lt"/>
              <a:buAutoNum type="arabicPeriod"/>
            </a:pPr>
            <a:r>
              <a:rPr lang="en-GB" dirty="0" err="1">
                <a:effectLst/>
              </a:rPr>
              <a:t>Определите</a:t>
            </a:r>
            <a:r>
              <a:rPr lang="en-GB" dirty="0">
                <a:effectLst/>
              </a:rPr>
              <a:t>, </a:t>
            </a:r>
            <a:r>
              <a:rPr lang="en-GB" dirty="0" err="1">
                <a:effectLst/>
              </a:rPr>
              <a:t>как</a:t>
            </a:r>
            <a:r>
              <a:rPr lang="en-GB" dirty="0">
                <a:effectLst/>
              </a:rPr>
              <a:t> </a:t>
            </a:r>
            <a:r>
              <a:rPr lang="en-GB" dirty="0" err="1">
                <a:effectLst/>
              </a:rPr>
              <a:t>соотносятся</a:t>
            </a:r>
            <a:r>
              <a:rPr lang="en-GB" dirty="0">
                <a:effectLst/>
              </a:rPr>
              <a:t> </a:t>
            </a:r>
            <a:r>
              <a:rPr lang="en-GB" dirty="0" err="1">
                <a:effectLst/>
              </a:rPr>
              <a:t>между</a:t>
            </a:r>
            <a:r>
              <a:rPr lang="en-GB" dirty="0">
                <a:effectLst/>
              </a:rPr>
              <a:t> </a:t>
            </a:r>
            <a:r>
              <a:rPr lang="en-GB" dirty="0" err="1">
                <a:effectLst/>
              </a:rPr>
              <a:t>собой</a:t>
            </a:r>
            <a:r>
              <a:rPr lang="en-GB" dirty="0">
                <a:effectLst/>
              </a:rPr>
              <a:t> </a:t>
            </a:r>
            <a:r>
              <a:rPr lang="en-GB" dirty="0" err="1">
                <a:effectLst/>
              </a:rPr>
              <a:t>понятия</a:t>
            </a:r>
            <a:r>
              <a:rPr lang="en-GB" dirty="0">
                <a:effectLst/>
              </a:rPr>
              <a:t> «</a:t>
            </a:r>
            <a:r>
              <a:rPr lang="en-GB" dirty="0" err="1">
                <a:effectLst/>
              </a:rPr>
              <a:t>календарный</a:t>
            </a:r>
            <a:r>
              <a:rPr lang="en-GB" dirty="0">
                <a:effectLst/>
              </a:rPr>
              <a:t> </a:t>
            </a:r>
            <a:r>
              <a:rPr lang="en-GB" dirty="0" err="1">
                <a:effectLst/>
              </a:rPr>
              <a:t>день</a:t>
            </a:r>
            <a:r>
              <a:rPr lang="en-GB" dirty="0">
                <a:effectLst/>
              </a:rPr>
              <a:t>», «</a:t>
            </a:r>
            <a:r>
              <a:rPr lang="en-GB" dirty="0" err="1">
                <a:effectLst/>
              </a:rPr>
              <a:t>рабочий</a:t>
            </a:r>
            <a:r>
              <a:rPr lang="en-GB" dirty="0">
                <a:effectLst/>
              </a:rPr>
              <a:t> </a:t>
            </a:r>
            <a:r>
              <a:rPr lang="en-GB" dirty="0" err="1">
                <a:effectLst/>
              </a:rPr>
              <a:t>день</a:t>
            </a:r>
            <a:r>
              <a:rPr lang="en-GB" dirty="0">
                <a:effectLst/>
              </a:rPr>
              <a:t>», «</a:t>
            </a:r>
            <a:r>
              <a:rPr lang="en-GB" dirty="0" err="1">
                <a:effectLst/>
              </a:rPr>
              <a:t>операционный</a:t>
            </a:r>
            <a:r>
              <a:rPr lang="en-GB" dirty="0">
                <a:effectLst/>
              </a:rPr>
              <a:t> </a:t>
            </a:r>
            <a:r>
              <a:rPr lang="en-GB" dirty="0" err="1">
                <a:effectLst/>
              </a:rPr>
              <a:t>день</a:t>
            </a:r>
            <a:r>
              <a:rPr lang="en-GB" dirty="0">
                <a:effectLst/>
              </a:rPr>
              <a:t>»: </a:t>
            </a:r>
          </a:p>
        </p:txBody>
      </p:sp>
    </p:spTree>
    <p:extLst>
      <p:ext uri="{BB962C8B-B14F-4D97-AF65-F5344CB8AC3E}">
        <p14:creationId xmlns:p14="http://schemas.microsoft.com/office/powerpoint/2010/main" val="30821144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894585A-E329-4464-82A1-39C139D33292}"/>
              </a:ext>
            </a:extLst>
          </p:cNvPr>
          <p:cNvSpPr>
            <a:spLocks noGrp="1"/>
          </p:cNvSpPr>
          <p:nvPr>
            <p:ph type="title"/>
          </p:nvPr>
        </p:nvSpPr>
        <p:spPr>
          <a:xfrm>
            <a:off x="339634" y="317814"/>
            <a:ext cx="11852366" cy="1700784"/>
          </a:xfrm>
        </p:spPr>
        <p:txBody>
          <a:bodyPr>
            <a:normAutofit fontScale="90000"/>
          </a:bodyPr>
          <a:lstStyle/>
          <a:p>
            <a:r>
              <a:rPr lang="ru-RU" dirty="0"/>
              <a:t>Существование сделки в день заключения сделки</a:t>
            </a:r>
          </a:p>
        </p:txBody>
      </p:sp>
      <p:sp>
        <p:nvSpPr>
          <p:cNvPr id="3" name="Объект 2">
            <a:extLst>
              <a:ext uri="{FF2B5EF4-FFF2-40B4-BE49-F238E27FC236}">
                <a16:creationId xmlns:a16="http://schemas.microsoft.com/office/drawing/2014/main" id="{FDD7AA13-718D-4867-8036-AE7D3F1CBB34}"/>
              </a:ext>
            </a:extLst>
          </p:cNvPr>
          <p:cNvSpPr>
            <a:spLocks noGrp="1"/>
          </p:cNvSpPr>
          <p:nvPr>
            <p:ph idx="1"/>
          </p:nvPr>
        </p:nvSpPr>
        <p:spPr>
          <a:xfrm>
            <a:off x="339634" y="2468880"/>
            <a:ext cx="11573692" cy="4389120"/>
          </a:xfrm>
        </p:spPr>
        <p:txBody>
          <a:bodyPr>
            <a:normAutofit/>
          </a:bodyPr>
          <a:lstStyle/>
          <a:p>
            <a:pPr algn="just"/>
            <a:r>
              <a:rPr lang="ru-RU" sz="1800" dirty="0"/>
              <a:t>Если некий срок в виде периода времени отсчитывается с момента совершения сделки, и согласно правилам статьи 191 ГК РФ первым днем срока будет следующий день, встает важный вопрос о том, существует ли сама сделка и порождает ли она правовые последствия в тот день, когда она совершена. </a:t>
            </a:r>
            <a:r>
              <a:rPr lang="ru-RU" sz="1800" b="1" dirty="0"/>
              <a:t>Например: </a:t>
            </a:r>
            <a:r>
              <a:rPr lang="ru-RU" sz="1800" dirty="0"/>
              <a:t>человек приходит на общее собрание акционеров с доверенностью, выданной в день проведения самого собрания. Имеет ли данный человек полномочия принимать участие в собрании или голосовать? Либо его полномочия возникнут только на следующий день после дня выдачи? </a:t>
            </a:r>
          </a:p>
          <a:p>
            <a:pPr algn="just"/>
            <a:r>
              <a:rPr lang="ru-RU" sz="1800" dirty="0"/>
              <a:t>Ответ должен быть таким. Правило ст. 191 ГК РФ определяет дату начала течения срока в виде периода времени для </a:t>
            </a:r>
            <a:r>
              <a:rPr lang="ru-RU" sz="1800" b="1" dirty="0"/>
              <a:t>целей определения момента его окончания. </a:t>
            </a:r>
            <a:r>
              <a:rPr lang="ru-RU" sz="1800" dirty="0"/>
              <a:t>Именно в фиксации последнего дня срока и состоит цель определения первого дня срока, определяемого периодом времени. </a:t>
            </a:r>
            <a:r>
              <a:rPr lang="ru-RU" sz="1800" b="1" dirty="0"/>
              <a:t>Цель комментируемой нормы </a:t>
            </a:r>
            <a:r>
              <a:rPr lang="ru-RU" sz="1800" dirty="0"/>
              <a:t>отнюдь не состоит в том, чтобы отсрочить возникновение правового эффекта сделки до 00:01 минуты дня, следующего за днем совершения сделки. Поэтому полномочия представителя должны считаться </a:t>
            </a:r>
            <a:r>
              <a:rPr lang="ru-RU" sz="1800" b="1" dirty="0"/>
              <a:t>возникшими немедленно с момента выдачи доверенности </a:t>
            </a:r>
            <a:r>
              <a:rPr lang="ru-RU" sz="1800" dirty="0"/>
              <a:t>(если более поздняя дата не указана в тексте доверенности.</a:t>
            </a:r>
          </a:p>
        </p:txBody>
      </p:sp>
    </p:spTree>
    <p:extLst>
      <p:ext uri="{BB962C8B-B14F-4D97-AF65-F5344CB8AC3E}">
        <p14:creationId xmlns:p14="http://schemas.microsoft.com/office/powerpoint/2010/main" val="41891143"/>
      </p:ext>
    </p:extLst>
  </p:cSld>
  <p:clrMapOvr>
    <a:masterClrMapping/>
  </p:clrMapOvr>
</p:sld>
</file>

<file path=ppt/theme/theme1.xml><?xml version="1.0" encoding="utf-8"?>
<a:theme xmlns:a="http://schemas.openxmlformats.org/drawingml/2006/main" name="JuxtaposeVTI">
  <a:themeElements>
    <a:clrScheme name="AnalogousFromDarkSeedLeftStep">
      <a:dk1>
        <a:srgbClr val="000000"/>
      </a:dk1>
      <a:lt1>
        <a:srgbClr val="FFFFFF"/>
      </a:lt1>
      <a:dk2>
        <a:srgbClr val="1A212F"/>
      </a:dk2>
      <a:lt2>
        <a:srgbClr val="F0F3F1"/>
      </a:lt2>
      <a:accent1>
        <a:srgbClr val="E729A8"/>
      </a:accent1>
      <a:accent2>
        <a:srgbClr val="C517D5"/>
      </a:accent2>
      <a:accent3>
        <a:srgbClr val="8829E7"/>
      </a:accent3>
      <a:accent4>
        <a:srgbClr val="3E30D9"/>
      </a:accent4>
      <a:accent5>
        <a:srgbClr val="2969E7"/>
      </a:accent5>
      <a:accent6>
        <a:srgbClr val="17A6D5"/>
      </a:accent6>
      <a:hlink>
        <a:srgbClr val="3F55BF"/>
      </a:hlink>
      <a:folHlink>
        <a:srgbClr val="7F7F7F"/>
      </a:folHlink>
    </a:clrScheme>
    <a:fontScheme name="Custom 167">
      <a:majorFont>
        <a:latin typeface="Franklin Gothic Demi Cond"/>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JuxtaposeVTI" id="{FBDCC3B4-6EA8-442A-B697-43C068E31FE3}" vid="{090F2E09-E4E2-4F71-A70E-279F5A0D9E0A}"/>
    </a:ext>
  </a:extLst>
</a:theme>
</file>

<file path=docProps/app.xml><?xml version="1.0" encoding="utf-8"?>
<Properties xmlns="http://schemas.openxmlformats.org/officeDocument/2006/extended-properties" xmlns:vt="http://schemas.openxmlformats.org/officeDocument/2006/docPropsVTypes">
  <TotalTime>1237</TotalTime>
  <Words>1890</Words>
  <Application>Microsoft Macintosh PowerPoint</Application>
  <PresentationFormat>Широкоэкранный</PresentationFormat>
  <Paragraphs>91</Paragraphs>
  <Slides>19</Slides>
  <Notes>0</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19</vt:i4>
      </vt:variant>
    </vt:vector>
  </HeadingPairs>
  <TitlesOfParts>
    <vt:vector size="26" baseType="lpstr">
      <vt:lpstr>Arial</vt:lpstr>
      <vt:lpstr>Calibri</vt:lpstr>
      <vt:lpstr>Franklin Gothic Demi Cond</vt:lpstr>
      <vt:lpstr>Franklin Gothic Medium</vt:lpstr>
      <vt:lpstr>Times New Roman</vt:lpstr>
      <vt:lpstr>Wingdings</vt:lpstr>
      <vt:lpstr>JuxtaposeVTI</vt:lpstr>
      <vt:lpstr>Сроки в гражданском праве </vt:lpstr>
      <vt:lpstr>Виды сроков по назначению:</vt:lpstr>
      <vt:lpstr>Презентация PowerPoint</vt:lpstr>
      <vt:lpstr>Презентация PowerPoint</vt:lpstr>
      <vt:lpstr>График поставки товаров</vt:lpstr>
      <vt:lpstr>Федеральный закон от 03.06.2011 № 107-ФЗ (ред. от 22.12.2020) «Об исчислении времени»</vt:lpstr>
      <vt:lpstr>Прочитайте извлечение из положения Банка России от 27 февраля 2017г. № 579-П (ред. от 28.02.2019)  «О Плане счетов бухгалтерского учета для кредитных организаций и порядке его применения»: </vt:lpstr>
      <vt:lpstr>Презентация PowerPoint</vt:lpstr>
      <vt:lpstr>Существование сделки в день заключения сделки</vt:lpstr>
      <vt:lpstr>Определите, в каких формулировках содержится указание на условие сделки, а в каких на срок, определяемый указанием на событие</vt:lpstr>
      <vt:lpstr>Рассчитайте дату окончания срока</vt:lpstr>
      <vt:lpstr>Рассчитайте дату окончания срока</vt:lpstr>
      <vt:lpstr>Рассчитайте дату окончания срока</vt:lpstr>
      <vt:lpstr>Презентация PowerPoint</vt:lpstr>
      <vt:lpstr>Задача 1</vt:lpstr>
      <vt:lpstr>Задача 2</vt:lpstr>
      <vt:lpstr>Задача 3</vt:lpstr>
      <vt:lpstr>Задача 4</vt:lpstr>
      <vt:lpstr>Задача 5</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Сроки в гражданском праве </dc:title>
  <dc:creator>Анастасия Цыганова</dc:creator>
  <cp:lastModifiedBy>Анастасия Цыганова</cp:lastModifiedBy>
  <cp:revision>3</cp:revision>
  <dcterms:created xsi:type="dcterms:W3CDTF">2021-01-24T15:24:51Z</dcterms:created>
  <dcterms:modified xsi:type="dcterms:W3CDTF">2022-03-10T05:25:15Z</dcterms:modified>
</cp:coreProperties>
</file>