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12B020-A902-4200-9120-A813FE44977F}" v="2" dt="2021-05-25T19:13:51.5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настасия Цыганова" userId="d852e87165199a86" providerId="LiveId" clId="{0D12B020-A902-4200-9120-A813FE44977F}"/>
    <pc:docChg chg="undo custSel addSld delSld modSld">
      <pc:chgData name="Анастасия Цыганова" userId="d852e87165199a86" providerId="LiveId" clId="{0D12B020-A902-4200-9120-A813FE44977F}" dt="2021-05-25T19:15:01.183" v="1811" actId="14100"/>
      <pc:docMkLst>
        <pc:docMk/>
      </pc:docMkLst>
      <pc:sldChg chg="modSp mod">
        <pc:chgData name="Анастасия Цыганова" userId="d852e87165199a86" providerId="LiveId" clId="{0D12B020-A902-4200-9120-A813FE44977F}" dt="2021-05-25T18:56:08.123" v="508" actId="20577"/>
        <pc:sldMkLst>
          <pc:docMk/>
          <pc:sldMk cId="2790085017" sldId="257"/>
        </pc:sldMkLst>
        <pc:spChg chg="mod">
          <ac:chgData name="Анастасия Цыганова" userId="d852e87165199a86" providerId="LiveId" clId="{0D12B020-A902-4200-9120-A813FE44977F}" dt="2021-05-25T18:56:08.123" v="508" actId="20577"/>
          <ac:spMkLst>
            <pc:docMk/>
            <pc:sldMk cId="2790085017" sldId="257"/>
            <ac:spMk id="3" creationId="{3E4256F0-7EE0-4AE3-AE35-25BC2D02608A}"/>
          </ac:spMkLst>
        </pc:spChg>
      </pc:sldChg>
      <pc:sldChg chg="addSp modSp mod">
        <pc:chgData name="Анастасия Цыганова" userId="d852e87165199a86" providerId="LiveId" clId="{0D12B020-A902-4200-9120-A813FE44977F}" dt="2021-05-25T19:05:12.875" v="1197" actId="20577"/>
        <pc:sldMkLst>
          <pc:docMk/>
          <pc:sldMk cId="669987467" sldId="258"/>
        </pc:sldMkLst>
        <pc:spChg chg="mod">
          <ac:chgData name="Анастасия Цыганова" userId="d852e87165199a86" providerId="LiveId" clId="{0D12B020-A902-4200-9120-A813FE44977F}" dt="2021-05-25T18:55:39.211" v="495" actId="20577"/>
          <ac:spMkLst>
            <pc:docMk/>
            <pc:sldMk cId="669987467" sldId="258"/>
            <ac:spMk id="2" creationId="{EB2E20B5-9974-4F59-9BC5-828E38E8B32F}"/>
          </ac:spMkLst>
        </pc:spChg>
        <pc:spChg chg="mod">
          <ac:chgData name="Анастасия Цыганова" userId="d852e87165199a86" providerId="LiveId" clId="{0D12B020-A902-4200-9120-A813FE44977F}" dt="2021-05-25T19:05:12.875" v="1197" actId="20577"/>
          <ac:spMkLst>
            <pc:docMk/>
            <pc:sldMk cId="669987467" sldId="258"/>
            <ac:spMk id="3" creationId="{379E2CC2-70B8-412F-A25C-119A34C75500}"/>
          </ac:spMkLst>
        </pc:spChg>
        <pc:spChg chg="mod">
          <ac:chgData name="Анастасия Цыганова" userId="d852e87165199a86" providerId="LiveId" clId="{0D12B020-A902-4200-9120-A813FE44977F}" dt="2021-05-25T18:57:01.391" v="578" actId="14100"/>
          <ac:spMkLst>
            <pc:docMk/>
            <pc:sldMk cId="669987467" sldId="258"/>
            <ac:spMk id="4" creationId="{DEB49B1C-C90F-4B01-9D53-064E591CE01A}"/>
          </ac:spMkLst>
        </pc:spChg>
        <pc:spChg chg="mod">
          <ac:chgData name="Анастасия Цыганова" userId="d852e87165199a86" providerId="LiveId" clId="{0D12B020-A902-4200-9120-A813FE44977F}" dt="2021-05-25T18:54:16.930" v="416" actId="122"/>
          <ac:spMkLst>
            <pc:docMk/>
            <pc:sldMk cId="669987467" sldId="258"/>
            <ac:spMk id="5" creationId="{18681255-D214-4C1D-A66A-AD22189F84C0}"/>
          </ac:spMkLst>
        </pc:spChg>
        <pc:spChg chg="mod">
          <ac:chgData name="Анастасия Цыганова" userId="d852e87165199a86" providerId="LiveId" clId="{0D12B020-A902-4200-9120-A813FE44977F}" dt="2021-05-25T19:00:12.173" v="905" actId="20577"/>
          <ac:spMkLst>
            <pc:docMk/>
            <pc:sldMk cId="669987467" sldId="258"/>
            <ac:spMk id="6" creationId="{1B77EAF0-3BCE-4AF7-B6E4-4FE55589ECC8}"/>
          </ac:spMkLst>
        </pc:spChg>
        <pc:spChg chg="add mod">
          <ac:chgData name="Анастасия Цыганова" userId="d852e87165199a86" providerId="LiveId" clId="{0D12B020-A902-4200-9120-A813FE44977F}" dt="2021-05-25T19:03:45.672" v="1163" actId="14100"/>
          <ac:spMkLst>
            <pc:docMk/>
            <pc:sldMk cId="669987467" sldId="258"/>
            <ac:spMk id="7" creationId="{72985008-1EE9-4061-88B6-B081520ACFD9}"/>
          </ac:spMkLst>
        </pc:spChg>
      </pc:sldChg>
      <pc:sldChg chg="modSp new del mod">
        <pc:chgData name="Анастасия Цыганова" userId="d852e87165199a86" providerId="LiveId" clId="{0D12B020-A902-4200-9120-A813FE44977F}" dt="2021-05-25T18:56:54.269" v="577" actId="680"/>
        <pc:sldMkLst>
          <pc:docMk/>
          <pc:sldMk cId="1832025732" sldId="259"/>
        </pc:sldMkLst>
        <pc:spChg chg="mod">
          <ac:chgData name="Анастасия Цыганова" userId="d852e87165199a86" providerId="LiveId" clId="{0D12B020-A902-4200-9120-A813FE44977F}" dt="2021-05-25T18:56:53.389" v="576" actId="20577"/>
          <ac:spMkLst>
            <pc:docMk/>
            <pc:sldMk cId="1832025732" sldId="259"/>
            <ac:spMk id="2" creationId="{4B2B9ACB-8DB0-42F2-ACD4-F77D81FF9D5B}"/>
          </ac:spMkLst>
        </pc:spChg>
      </pc:sldChg>
      <pc:sldChg chg="modSp new mod">
        <pc:chgData name="Анастасия Цыганова" userId="d852e87165199a86" providerId="LiveId" clId="{0D12B020-A902-4200-9120-A813FE44977F}" dt="2021-05-25T19:15:01.183" v="1811" actId="14100"/>
        <pc:sldMkLst>
          <pc:docMk/>
          <pc:sldMk cId="2837710908" sldId="259"/>
        </pc:sldMkLst>
        <pc:spChg chg="mod">
          <ac:chgData name="Анастасия Цыганова" userId="d852e87165199a86" providerId="LiveId" clId="{0D12B020-A902-4200-9120-A813FE44977F}" dt="2021-05-25T19:06:14.965" v="1214" actId="20577"/>
          <ac:spMkLst>
            <pc:docMk/>
            <pc:sldMk cId="2837710908" sldId="259"/>
            <ac:spMk id="2" creationId="{5BB861E5-FA4A-4736-88E6-0662EC66B0B9}"/>
          </ac:spMkLst>
        </pc:spChg>
        <pc:spChg chg="mod">
          <ac:chgData name="Анастасия Цыганова" userId="d852e87165199a86" providerId="LiveId" clId="{0D12B020-A902-4200-9120-A813FE44977F}" dt="2021-05-25T19:15:01.183" v="1811" actId="14100"/>
          <ac:spMkLst>
            <pc:docMk/>
            <pc:sldMk cId="2837710908" sldId="259"/>
            <ac:spMk id="3" creationId="{FFD37283-E422-42A3-A199-4DCBBD270ACB}"/>
          </ac:spMkLst>
        </pc:spChg>
      </pc:sldChg>
      <pc:sldChg chg="modSp add mod">
        <pc:chgData name="Анастасия Цыганова" userId="d852e87165199a86" providerId="LiveId" clId="{0D12B020-A902-4200-9120-A813FE44977F}" dt="2021-05-25T19:14:25.915" v="1809" actId="20577"/>
        <pc:sldMkLst>
          <pc:docMk/>
          <pc:sldMk cId="3481203631" sldId="260"/>
        </pc:sldMkLst>
        <pc:spChg chg="mod">
          <ac:chgData name="Анастасия Цыганова" userId="d852e87165199a86" providerId="LiveId" clId="{0D12B020-A902-4200-9120-A813FE44977F}" dt="2021-05-25T19:14:04.347" v="1778" actId="20577"/>
          <ac:spMkLst>
            <pc:docMk/>
            <pc:sldMk cId="3481203631" sldId="260"/>
            <ac:spMk id="2" creationId="{6C5D23B3-3CEC-4815-A382-C49140D00D41}"/>
          </ac:spMkLst>
        </pc:spChg>
        <pc:spChg chg="mod">
          <ac:chgData name="Анастасия Цыганова" userId="d852e87165199a86" providerId="LiveId" clId="{0D12B020-A902-4200-9120-A813FE44977F}" dt="2021-05-25T19:14:25.915" v="1809" actId="20577"/>
          <ac:spMkLst>
            <pc:docMk/>
            <pc:sldMk cId="3481203631" sldId="260"/>
            <ac:spMk id="3" creationId="{3E4256F0-7EE0-4AE3-AE35-25BC2D02608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9494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19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5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5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118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4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05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39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15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11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19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7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54" r:id="rId6"/>
    <p:sldLayoutId id="2147483750" r:id="rId7"/>
    <p:sldLayoutId id="2147483751" r:id="rId8"/>
    <p:sldLayoutId id="2147483752" r:id="rId9"/>
    <p:sldLayoutId id="2147483753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5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Изображение выглядит как небо, карта,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0A38F55-B722-43AF-9D62-1847037ACA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6" name="Rectangle 17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8CACC7-5013-4BD6-A367-FD251751B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800" dirty="0"/>
              <a:t>Пример презентации по курсовой работе</a:t>
            </a:r>
            <a:br>
              <a:rPr lang="ru-RU" sz="4800" dirty="0"/>
            </a:br>
            <a:r>
              <a:rPr lang="ru-RU" sz="4900" dirty="0"/>
              <a:t>УКАЗЫВАЕТЕ ТЕМУ КУРСОВОЙ РАБОТЫ </a:t>
            </a:r>
          </a:p>
        </p:txBody>
      </p:sp>
      <p:sp>
        <p:nvSpPr>
          <p:cNvPr id="47" name="Rectangle: Rounded Corners 19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409C575-8F45-41A7-AF7B-0792221596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r>
              <a:rPr lang="ru-RU" sz="2800" dirty="0"/>
              <a:t>Выполнил студент: ФИО, группа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8674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5D23B3-3CEC-4815-A382-C49140D00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работы (1-2 слайда)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4256F0-7EE0-4AE3-AE35-25BC2D026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/>
              <a:t>Кратко описываете актуальность работы (можете взять данные из введения. Приводите график, если в обоснование актуальности курсовой работы приводили статистику)</a:t>
            </a:r>
          </a:p>
        </p:txBody>
      </p:sp>
    </p:spTree>
    <p:extLst>
      <p:ext uri="{BB962C8B-B14F-4D97-AF65-F5344CB8AC3E}">
        <p14:creationId xmlns:p14="http://schemas.microsoft.com/office/powerpoint/2010/main" val="2790085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5D23B3-3CEC-4815-A382-C49140D00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курсовой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4256F0-7EE0-4AE3-AE35-25BC2D026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/>
              <a:t>Приводите план курсовой работы</a:t>
            </a:r>
          </a:p>
        </p:txBody>
      </p:sp>
    </p:spTree>
    <p:extLst>
      <p:ext uri="{BB962C8B-B14F-4D97-AF65-F5344CB8AC3E}">
        <p14:creationId xmlns:p14="http://schemas.microsoft.com/office/powerpoint/2010/main" val="3481203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2E20B5-9974-4F59-9BC5-828E38E8B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777" y="548640"/>
            <a:ext cx="10290919" cy="128016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Проблематика (В заголовке слайда отмечаете кратко формулировку проблемы, её «наименование»)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9E2CC2-70B8-412F-A25C-119A34C75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521" y="2372649"/>
            <a:ext cx="5321808" cy="1280160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ru-RU" sz="2300" dirty="0"/>
              <a:t>Приводите более развернутое пояснение по проблеме (формулируете проблему из содержания параграфа Вашей курсовой работе)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EB49B1C-C90F-4B01-9D53-064E591CE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1522" y="3892730"/>
            <a:ext cx="5114544" cy="139772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Приводите кратко взгляды ученых на проблему, которые приводили в курсовой работе (2-3 точки зрения)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8681255-D214-4C1D-A66A-AD22189F84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49"/>
            <a:ext cx="4937760" cy="823913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Решение проблемы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B77EAF0-3BCE-4AF7-B6E4-4FE55589EC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2239" y="3892729"/>
            <a:ext cx="5225143" cy="177655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Приводите решение проблемы, к которому Вы пришли по результатам исследования проблемы (вывод)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985008-1EE9-4061-88B6-B081520ACFD9}"/>
              </a:ext>
            </a:extLst>
          </p:cNvPr>
          <p:cNvSpPr txBox="1"/>
          <p:nvPr/>
        </p:nvSpPr>
        <p:spPr>
          <a:xfrm>
            <a:off x="130630" y="5260491"/>
            <a:ext cx="118610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b="1" dirty="0">
                <a:solidFill>
                  <a:srgbClr val="FF0000"/>
                </a:solidFill>
              </a:rPr>
              <a:t>! Слайдов с проблематикой должно быть столько же, сколько параграфов (то есть в каждом параграфе должна подниматься хотя бы одна проблема). Это касается минимального количества слайдов.  </a:t>
            </a:r>
          </a:p>
          <a:p>
            <a:pPr algn="just"/>
            <a:r>
              <a:rPr lang="ru-RU" sz="2000" b="1" dirty="0">
                <a:solidFill>
                  <a:srgbClr val="FF0000"/>
                </a:solidFill>
              </a:rPr>
              <a:t>Максимальное количество слайдов с проблематикой не ограничиваю, но слишком много проблем в курсовой работе поднимать не следует, так как объем работы ограничен и есть риск того, что не хватит объема работы, чтобы раскрыть проблематику. </a:t>
            </a:r>
          </a:p>
        </p:txBody>
      </p:sp>
    </p:spTree>
    <p:extLst>
      <p:ext uri="{BB962C8B-B14F-4D97-AF65-F5344CB8AC3E}">
        <p14:creationId xmlns:p14="http://schemas.microsoft.com/office/powerpoint/2010/main" val="669987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B861E5-FA4A-4736-88E6-0662EC66B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Устная защита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D37283-E422-42A3-A199-4DCBBD270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834" y="2495006"/>
            <a:ext cx="10486862" cy="3677194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Если не будет возражений с Вашей стороны, предлагаю устную защиту не проводить. Однако </a:t>
            </a:r>
            <a:r>
              <a:rPr lang="ru-RU" b="1" dirty="0"/>
              <a:t>вместо неё </a:t>
            </a:r>
            <a:r>
              <a:rPr lang="ru-RU" dirty="0"/>
              <a:t>предлагаю подготовить и отправить мне на проверку </a:t>
            </a:r>
            <a:r>
              <a:rPr lang="ru-RU" b="1" dirty="0"/>
              <a:t>совместно с текстом курсовой работы </a:t>
            </a:r>
            <a:r>
              <a:rPr lang="ru-RU" dirty="0"/>
              <a:t>(на электронную почту) презентацию, выполненную с учетом приведенных выше требований.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Те, кто принимали активное участие в научных мероприятиях, связанных с дисциплиной «Гражданское право», освобождаются от необходимости подготовки настоящей презентации, но не текста самой курсовой работы.</a:t>
            </a:r>
          </a:p>
        </p:txBody>
      </p:sp>
    </p:spTree>
    <p:extLst>
      <p:ext uri="{BB962C8B-B14F-4D97-AF65-F5344CB8AC3E}">
        <p14:creationId xmlns:p14="http://schemas.microsoft.com/office/powerpoint/2010/main" val="283771090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261</Words>
  <Application>Microsoft Office PowerPoint</Application>
  <PresentationFormat>Широкоэкранный</PresentationFormat>
  <Paragraphs>17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Neue Haas Grotesk Text Pro</vt:lpstr>
      <vt:lpstr>AccentBoxVTI</vt:lpstr>
      <vt:lpstr>Пример презентации по курсовой работе УКАЗЫВАЕТЕ ТЕМУ КУРСОВОЙ РАБОТЫ </vt:lpstr>
      <vt:lpstr>Актуальность работы (1-2 слайда)</vt:lpstr>
      <vt:lpstr>План курсовой работы</vt:lpstr>
      <vt:lpstr>Проблематика (В заголовке слайда отмечаете кратко формулировку проблемы, её «наименование»)</vt:lpstr>
      <vt:lpstr>Устная защита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Пример презентации по курсовой работе УКАЗЫВАЕТЕ ТЕМУ КУРСОВОЙ РАБОТЫ </dc:title>
  <dc:creator>Анастасия Цыганова</dc:creator>
  <cp:lastModifiedBy>Анастасия Цыганова</cp:lastModifiedBy>
  <cp:revision>1</cp:revision>
  <dcterms:created xsi:type="dcterms:W3CDTF">2021-05-25T18:41:52Z</dcterms:created>
  <dcterms:modified xsi:type="dcterms:W3CDTF">2021-05-25T19:15:30Z</dcterms:modified>
</cp:coreProperties>
</file>