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72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5392"/>
  </p:normalViewPr>
  <p:slideViewPr>
    <p:cSldViewPr snapToGrid="0">
      <p:cViewPr varScale="1">
        <p:scale>
          <a:sx n="101" d="100"/>
          <a:sy n="10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Цыганова" userId="d852e87165199a86" providerId="LiveId" clId="{067626F2-A0BE-284B-B15B-DB618232D5BF}"/>
    <pc:docChg chg="modSld">
      <pc:chgData name="Анастасия Цыганова" userId="d852e87165199a86" providerId="LiveId" clId="{067626F2-A0BE-284B-B15B-DB618232D5BF}" dt="2022-05-15T14:20:30.632" v="1" actId="20577"/>
      <pc:docMkLst>
        <pc:docMk/>
      </pc:docMkLst>
      <pc:sldChg chg="modSp">
        <pc:chgData name="Анастасия Цыганова" userId="d852e87165199a86" providerId="LiveId" clId="{067626F2-A0BE-284B-B15B-DB618232D5BF}" dt="2022-05-15T14:20:30.632" v="1" actId="20577"/>
        <pc:sldMkLst>
          <pc:docMk/>
          <pc:sldMk cId="2812484845" sldId="262"/>
        </pc:sldMkLst>
        <pc:graphicFrameChg chg="mod">
          <ac:chgData name="Анастасия Цыганова" userId="d852e87165199a86" providerId="LiveId" clId="{067626F2-A0BE-284B-B15B-DB618232D5BF}" dt="2022-05-15T14:20:30.632" v="1" actId="20577"/>
          <ac:graphicFrameMkLst>
            <pc:docMk/>
            <pc:sldMk cId="2812484845" sldId="262"/>
            <ac:graphicFrameMk id="5" creationId="{39E3B355-DBC2-45C5-8905-2620B2BD02F4}"/>
          </ac:graphicFrameMkLst>
        </pc:graphicFrameChg>
      </pc:sldChg>
    </pc:docChg>
  </pc:docChgLst>
  <pc:docChgLst>
    <pc:chgData name="Анастасия Цыганова" userId="d852e87165199a86" providerId="LiveId" clId="{99DBCA68-D697-49F6-91EA-FCFE3D3575F6}"/>
    <pc:docChg chg="undo redo custSel addSld delSld modSld sldOrd">
      <pc:chgData name="Анастасия Цыганова" userId="d852e87165199a86" providerId="LiveId" clId="{99DBCA68-D697-49F6-91EA-FCFE3D3575F6}" dt="2021-05-07T13:51:44.499" v="2113" actId="20577"/>
      <pc:docMkLst>
        <pc:docMk/>
      </pc:docMkLst>
      <pc:sldChg chg="addSp delSp delDesignElem">
        <pc:chgData name="Анастасия Цыганова" userId="d852e87165199a86" providerId="LiveId" clId="{99DBCA68-D697-49F6-91EA-FCFE3D3575F6}" dt="2021-05-07T11:17:05.392" v="177"/>
        <pc:sldMkLst>
          <pc:docMk/>
          <pc:sldMk cId="441332941" sldId="256"/>
        </pc:sldMkLst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441332941" sldId="256"/>
            <ac:spMk id="64" creationId="{E2748806-3AF5-4078-830A-C1F26BF1B200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441332941" sldId="256"/>
            <ac:spMk id="65" creationId="{EA095E96-319D-4055-AD99-41FEB4030044}"/>
          </ac:spMkLst>
        </pc:spChg>
      </pc:sldChg>
      <pc:sldChg chg="addSp delSp delDesignElem">
        <pc:chgData name="Анастасия Цыганова" userId="d852e87165199a86" providerId="LiveId" clId="{99DBCA68-D697-49F6-91EA-FCFE3D3575F6}" dt="2021-05-07T11:17:05.392" v="177"/>
        <pc:sldMkLst>
          <pc:docMk/>
          <pc:sldMk cId="2176038552" sldId="257"/>
        </pc:sldMkLst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2176038552" sldId="257"/>
            <ac:spMk id="9" creationId="{92663A72-E771-41D4-96AA-28C1B2172245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2176038552" sldId="257"/>
            <ac:spMk id="11" creationId="{88164F59-4B09-4DB4-A99F-97C71DE46B10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2176038552" sldId="257"/>
            <ac:spMk id="13" creationId="{6B336017-F12B-485C-B5E1-B6971DA0CDC5}"/>
          </ac:spMkLst>
        </pc:spChg>
        <pc:grpChg chg="add del">
          <ac:chgData name="Анастасия Цыганова" userId="d852e87165199a86" providerId="LiveId" clId="{99DBCA68-D697-49F6-91EA-FCFE3D3575F6}" dt="2021-05-07T11:17:05.392" v="177"/>
          <ac:grpSpMkLst>
            <pc:docMk/>
            <pc:sldMk cId="2176038552" sldId="257"/>
            <ac:grpSpMk id="15" creationId="{C2C078FA-5775-45CB-A8F3-53B3F1AD2B99}"/>
          </ac:grpSpMkLst>
        </pc:grpChg>
      </pc:sldChg>
      <pc:sldChg chg="addSp delSp modSp mod delDesignElem">
        <pc:chgData name="Анастасия Цыганова" userId="d852e87165199a86" providerId="LiveId" clId="{99DBCA68-D697-49F6-91EA-FCFE3D3575F6}" dt="2021-05-07T11:17:05.392" v="177"/>
        <pc:sldMkLst>
          <pc:docMk/>
          <pc:sldMk cId="747891599" sldId="259"/>
        </pc:sldMkLst>
        <pc:spChg chg="mod">
          <ac:chgData name="Анастасия Цыганова" userId="d852e87165199a86" providerId="LiveId" clId="{99DBCA68-D697-49F6-91EA-FCFE3D3575F6}" dt="2021-05-07T11:17:05.392" v="177"/>
          <ac:spMkLst>
            <pc:docMk/>
            <pc:sldMk cId="747891599" sldId="259"/>
            <ac:spMk id="2" creationId="{0556D761-AF39-4418-8852-358AF4A6F135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747891599" sldId="259"/>
            <ac:spMk id="8" creationId="{99B5B3C5-A599-465B-B2B9-866E8B2087CE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747891599" sldId="259"/>
            <ac:spMk id="10" creationId="{25C84982-7DD0-43B1-8A2D-BFA4DF1B4E60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747891599" sldId="259"/>
            <ac:spMk id="29" creationId="{733E0473-C315-42D8-A82A-A2FE49DC67DA}"/>
          </ac:spMkLst>
        </pc:spChg>
        <pc:spChg chg="add del">
          <ac:chgData name="Анастасия Цыганова" userId="d852e87165199a86" providerId="LiveId" clId="{99DBCA68-D697-49F6-91EA-FCFE3D3575F6}" dt="2021-05-07T11:17:05.392" v="177"/>
          <ac:spMkLst>
            <pc:docMk/>
            <pc:sldMk cId="747891599" sldId="259"/>
            <ac:spMk id="31" creationId="{AD23A251-68F2-43E5-812B-4BBAE1AF535E}"/>
          </ac:spMkLst>
        </pc:spChg>
        <pc:grpChg chg="add del">
          <ac:chgData name="Анастасия Цыганова" userId="d852e87165199a86" providerId="LiveId" clId="{99DBCA68-D697-49F6-91EA-FCFE3D3575F6}" dt="2021-05-07T11:17:05.392" v="177"/>
          <ac:grpSpMkLst>
            <pc:docMk/>
            <pc:sldMk cId="747891599" sldId="259"/>
            <ac:grpSpMk id="12" creationId="{1D912E1C-3BBA-42F0-A3EE-FEC382E7230A}"/>
          </ac:grpSpMkLst>
        </pc:grpChg>
        <pc:grpChg chg="add del">
          <ac:chgData name="Анастасия Цыганова" userId="d852e87165199a86" providerId="LiveId" clId="{99DBCA68-D697-49F6-91EA-FCFE3D3575F6}" dt="2021-05-07T11:17:05.392" v="177"/>
          <ac:grpSpMkLst>
            <pc:docMk/>
            <pc:sldMk cId="747891599" sldId="259"/>
            <ac:grpSpMk id="33" creationId="{0350AF23-2606-421F-AB7B-23D9B48F3E9B}"/>
          </ac:grpSpMkLst>
        </pc:grpChg>
      </pc:sldChg>
      <pc:sldChg chg="addSp delSp modSp new mod setBg">
        <pc:chgData name="Анастасия Цыганова" userId="d852e87165199a86" providerId="LiveId" clId="{99DBCA68-D697-49F6-91EA-FCFE3D3575F6}" dt="2021-05-07T11:15:31.878" v="142" actId="20577"/>
        <pc:sldMkLst>
          <pc:docMk/>
          <pc:sldMk cId="3145595348" sldId="260"/>
        </pc:sldMkLst>
        <pc:spChg chg="mod">
          <ac:chgData name="Анастасия Цыганова" userId="d852e87165199a86" providerId="LiveId" clId="{99DBCA68-D697-49F6-91EA-FCFE3D3575F6}" dt="2021-05-07T11:12:54.551" v="95" actId="14100"/>
          <ac:spMkLst>
            <pc:docMk/>
            <pc:sldMk cId="3145595348" sldId="260"/>
            <ac:spMk id="2" creationId="{DA27699B-1209-4B57-AA1D-07838A93479C}"/>
          </ac:spMkLst>
        </pc:spChg>
        <pc:spChg chg="del">
          <ac:chgData name="Анастасия Цыганова" userId="d852e87165199a86" providerId="LiveId" clId="{99DBCA68-D697-49F6-91EA-FCFE3D3575F6}" dt="2021-05-07T11:09:05.950" v="1" actId="931"/>
          <ac:spMkLst>
            <pc:docMk/>
            <pc:sldMk cId="3145595348" sldId="260"/>
            <ac:spMk id="3" creationId="{2E300789-8CAD-4BA4-9771-6EA1D4EDB744}"/>
          </ac:spMkLst>
        </pc:spChg>
        <pc:spChg chg="add mod">
          <ac:chgData name="Анастасия Цыганова" userId="d852e87165199a86" providerId="LiveId" clId="{99DBCA68-D697-49F6-91EA-FCFE3D3575F6}" dt="2021-05-07T11:15:31.878" v="142" actId="20577"/>
          <ac:spMkLst>
            <pc:docMk/>
            <pc:sldMk cId="3145595348" sldId="260"/>
            <ac:spMk id="8" creationId="{54476FE9-3162-485E-B5E1-59E9EF86A43E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9" creationId="{F9FA85BF-17F7-432C-93C8-56A371917136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12" creationId="{A655EF0E-45D5-4542-9AB2-B4A4BE4AC30D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14" creationId="{C7EBA010-7C24-4FB0-9EC8-E259BF8077BA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16" creationId="{E6B62D14-416B-4A5F-A76D-0B2BDAAEBBB4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26" creationId="{7BC891C8-EC3A-4AAA-AE7D-4F0F62BE2B87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30" creationId="{548C3EF2-52DC-4F35-BB69-EE578A09CB64}"/>
          </ac:spMkLst>
        </pc:spChg>
        <pc:spChg chg="add del">
          <ac:chgData name="Анастасия Цыганова" userId="d852e87165199a86" providerId="LiveId" clId="{99DBCA68-D697-49F6-91EA-FCFE3D3575F6}" dt="2021-05-07T11:09:31.122" v="21" actId="26606"/>
          <ac:spMkLst>
            <pc:docMk/>
            <pc:sldMk cId="3145595348" sldId="260"/>
            <ac:spMk id="34" creationId="{AB2726FF-4262-4877-B235-23C63FFC055D}"/>
          </ac:spMkLst>
        </pc:spChg>
        <pc:grpChg chg="add del">
          <ac:chgData name="Анастасия Цыганова" userId="d852e87165199a86" providerId="LiveId" clId="{99DBCA68-D697-49F6-91EA-FCFE3D3575F6}" dt="2021-05-07T11:09:31.122" v="21" actId="26606"/>
          <ac:grpSpMkLst>
            <pc:docMk/>
            <pc:sldMk cId="3145595348" sldId="260"/>
            <ac:grpSpMk id="18" creationId="{70991BCD-AD71-4E85-A4C5-D1655CE9E967}"/>
          </ac:grpSpMkLst>
        </pc:grpChg>
        <pc:picChg chg="add mod">
          <ac:chgData name="Анастасия Цыганова" userId="d852e87165199a86" providerId="LiveId" clId="{99DBCA68-D697-49F6-91EA-FCFE3D3575F6}" dt="2021-05-07T11:10:55.755" v="53" actId="1076"/>
          <ac:picMkLst>
            <pc:docMk/>
            <pc:sldMk cId="3145595348" sldId="260"/>
            <ac:picMk id="5" creationId="{182D773C-5671-4F09-87D7-FD920DBDCAC0}"/>
          </ac:picMkLst>
        </pc:picChg>
        <pc:picChg chg="add mod">
          <ac:chgData name="Анастасия Цыганова" userId="d852e87165199a86" providerId="LiveId" clId="{99DBCA68-D697-49F6-91EA-FCFE3D3575F6}" dt="2021-05-07T11:10:58.175" v="54" actId="1076"/>
          <ac:picMkLst>
            <pc:docMk/>
            <pc:sldMk cId="3145595348" sldId="260"/>
            <ac:picMk id="7" creationId="{66E3F855-0F55-4353-B01C-6102FD77EFAB}"/>
          </ac:picMkLst>
        </pc:picChg>
        <pc:picChg chg="add del">
          <ac:chgData name="Анастасия Цыганова" userId="d852e87165199a86" providerId="LiveId" clId="{99DBCA68-D697-49F6-91EA-FCFE3D3575F6}" dt="2021-05-07T11:09:31.122" v="21" actId="26606"/>
          <ac:picMkLst>
            <pc:docMk/>
            <pc:sldMk cId="3145595348" sldId="260"/>
            <ac:picMk id="28" creationId="{00DC8812-DECB-40F6-BF5B-D5A36B372FFE}"/>
          </ac:picMkLst>
        </pc:picChg>
        <pc:picChg chg="add del">
          <ac:chgData name="Анастасия Цыганова" userId="d852e87165199a86" providerId="LiveId" clId="{99DBCA68-D697-49F6-91EA-FCFE3D3575F6}" dt="2021-05-07T11:09:31.122" v="21" actId="26606"/>
          <ac:picMkLst>
            <pc:docMk/>
            <pc:sldMk cId="3145595348" sldId="260"/>
            <ac:picMk id="32" creationId="{BECCB842-D82F-4C05-BFB4-F8512F7290BB}"/>
          </ac:picMkLst>
        </pc:picChg>
        <pc:picChg chg="add del">
          <ac:chgData name="Анастасия Цыганова" userId="d852e87165199a86" providerId="LiveId" clId="{99DBCA68-D697-49F6-91EA-FCFE3D3575F6}" dt="2021-05-07T11:09:31.122" v="21" actId="26606"/>
          <ac:picMkLst>
            <pc:docMk/>
            <pc:sldMk cId="3145595348" sldId="260"/>
            <ac:picMk id="36" creationId="{0C15AE71-FB43-4429-834A-2D332306C389}"/>
          </ac:picMkLst>
        </pc:picChg>
      </pc:sldChg>
      <pc:sldChg chg="addSp delSp modSp new mod setBg delDesignElem">
        <pc:chgData name="Анастасия Цыганова" userId="d852e87165199a86" providerId="LiveId" clId="{99DBCA68-D697-49F6-91EA-FCFE3D3575F6}" dt="2021-05-07T11:18:27.257" v="187" actId="1076"/>
        <pc:sldMkLst>
          <pc:docMk/>
          <pc:sldMk cId="2716343774" sldId="261"/>
        </pc:sldMkLst>
        <pc:spChg chg="mod">
          <ac:chgData name="Анастасия Цыганова" userId="d852e87165199a86" providerId="LiveId" clId="{99DBCA68-D697-49F6-91EA-FCFE3D3575F6}" dt="2021-05-07T11:18:15.770" v="183" actId="14100"/>
          <ac:spMkLst>
            <pc:docMk/>
            <pc:sldMk cId="2716343774" sldId="261"/>
            <ac:spMk id="2" creationId="{24974577-7F5C-48CB-9108-7BBD044CD9FB}"/>
          </ac:spMkLst>
        </pc:spChg>
        <pc:spChg chg="mod">
          <ac:chgData name="Анастасия Цыганова" userId="d852e87165199a86" providerId="LiveId" clId="{99DBCA68-D697-49F6-91EA-FCFE3D3575F6}" dt="2021-05-07T11:18:27.257" v="187" actId="1076"/>
          <ac:spMkLst>
            <pc:docMk/>
            <pc:sldMk cId="2716343774" sldId="261"/>
            <ac:spMk id="3" creationId="{A8C63381-E61A-4FE7-9293-70182F61E553}"/>
          </ac:spMkLst>
        </pc:spChg>
        <pc:spChg chg="add del">
          <ac:chgData name="Анастасия Цыганова" userId="d852e87165199a86" providerId="LiveId" clId="{99DBCA68-D697-49F6-91EA-FCFE3D3575F6}" dt="2021-05-07T11:16:43.821" v="168" actId="26606"/>
          <ac:spMkLst>
            <pc:docMk/>
            <pc:sldMk cId="2716343774" sldId="261"/>
            <ac:spMk id="9" creationId="{458183E0-58D3-4C7F-97F0-2494113B38F6}"/>
          </ac:spMkLst>
        </pc:spChg>
        <pc:spChg chg="add del">
          <ac:chgData name="Анастасия Цыганова" userId="d852e87165199a86" providerId="LiveId" clId="{99DBCA68-D697-49F6-91EA-FCFE3D3575F6}" dt="2021-05-07T11:16:43.821" v="168" actId="26606"/>
          <ac:spMkLst>
            <pc:docMk/>
            <pc:sldMk cId="2716343774" sldId="261"/>
            <ac:spMk id="11" creationId="{493D7220-9A41-4B89-8A05-2E854925EDA1}"/>
          </ac:spMkLst>
        </pc:spChg>
        <pc:spChg chg="add del">
          <ac:chgData name="Анастасия Цыганова" userId="d852e87165199a86" providerId="LiveId" clId="{99DBCA68-D697-49F6-91EA-FCFE3D3575F6}" dt="2021-05-07T11:17:19.347" v="182" actId="26606"/>
          <ac:spMkLst>
            <pc:docMk/>
            <pc:sldMk cId="2716343774" sldId="261"/>
            <ac:spMk id="23" creationId="{458183E0-58D3-4C7F-97F0-2494113B38F6}"/>
          </ac:spMkLst>
        </pc:spChg>
        <pc:spChg chg="add del">
          <ac:chgData name="Анастасия Цыганова" userId="d852e87165199a86" providerId="LiveId" clId="{99DBCA68-D697-49F6-91EA-FCFE3D3575F6}" dt="2021-05-07T11:17:19.347" v="182" actId="26606"/>
          <ac:spMkLst>
            <pc:docMk/>
            <pc:sldMk cId="2716343774" sldId="261"/>
            <ac:spMk id="24" creationId="{493D7220-9A41-4B89-8A05-2E854925EDA1}"/>
          </ac:spMkLst>
        </pc:spChg>
        <pc:spChg chg="add del">
          <ac:chgData name="Анастасия Цыганова" userId="d852e87165199a86" providerId="LiveId" clId="{99DBCA68-D697-49F6-91EA-FCFE3D3575F6}" dt="2021-05-07T11:17:17.415" v="179" actId="26606"/>
          <ac:spMkLst>
            <pc:docMk/>
            <pc:sldMk cId="2716343774" sldId="261"/>
            <ac:spMk id="39" creationId="{BB4ECDFC-8958-4B83-B01F-58AEFB867BAF}"/>
          </ac:spMkLst>
        </pc:spChg>
        <pc:spChg chg="add del">
          <ac:chgData name="Анастасия Цыганова" userId="d852e87165199a86" providerId="LiveId" clId="{99DBCA68-D697-49F6-91EA-FCFE3D3575F6}" dt="2021-05-07T11:17:17.415" v="179" actId="26606"/>
          <ac:spMkLst>
            <pc:docMk/>
            <pc:sldMk cId="2716343774" sldId="261"/>
            <ac:spMk id="41" creationId="{C1D68778-F94A-4C5B-9118-3B992BB975DD}"/>
          </ac:spMkLst>
        </pc:spChg>
        <pc:spChg chg="add del">
          <ac:chgData name="Анастасия Цыганова" userId="d852e87165199a86" providerId="LiveId" clId="{99DBCA68-D697-49F6-91EA-FCFE3D3575F6}" dt="2021-05-07T11:17:19.307" v="181" actId="26606"/>
          <ac:spMkLst>
            <pc:docMk/>
            <pc:sldMk cId="2716343774" sldId="261"/>
            <ac:spMk id="50" creationId="{4D47D7CD-06A5-4710-B816-F23F56C52C16}"/>
          </ac:spMkLst>
        </pc:spChg>
        <pc:spChg chg="add del">
          <ac:chgData name="Анастасия Цыганова" userId="d852e87165199a86" providerId="LiveId" clId="{99DBCA68-D697-49F6-91EA-FCFE3D3575F6}" dt="2021-05-07T11:17:19.307" v="181" actId="26606"/>
          <ac:spMkLst>
            <pc:docMk/>
            <pc:sldMk cId="2716343774" sldId="261"/>
            <ac:spMk id="51" creationId="{8058D9C7-7C50-4582-9A60-0569A536A190}"/>
          </ac:spMkLst>
        </pc:spChg>
        <pc:spChg chg="add">
          <ac:chgData name="Анастасия Цыганова" userId="d852e87165199a86" providerId="LiveId" clId="{99DBCA68-D697-49F6-91EA-FCFE3D3575F6}" dt="2021-05-07T11:17:19.347" v="182" actId="26606"/>
          <ac:spMkLst>
            <pc:docMk/>
            <pc:sldMk cId="2716343774" sldId="261"/>
            <ac:spMk id="59" creationId="{F596E531-7430-4087-BC87-6EBBD9F5BB53}"/>
          </ac:spMkLst>
        </pc:spChg>
        <pc:spChg chg="add">
          <ac:chgData name="Анастасия Цыганова" userId="d852e87165199a86" providerId="LiveId" clId="{99DBCA68-D697-49F6-91EA-FCFE3D3575F6}" dt="2021-05-07T11:17:19.347" v="182" actId="26606"/>
          <ac:spMkLst>
            <pc:docMk/>
            <pc:sldMk cId="2716343774" sldId="261"/>
            <ac:spMk id="60" creationId="{3761DBE9-7FE6-4545-A3E3-3CB13BEFBE41}"/>
          </ac:spMkLst>
        </pc:spChg>
        <pc:grpChg chg="add del">
          <ac:chgData name="Анастасия Цыганова" userId="d852e87165199a86" providerId="LiveId" clId="{99DBCA68-D697-49F6-91EA-FCFE3D3575F6}" dt="2021-05-07T11:16:43.821" v="168" actId="26606"/>
          <ac:grpSpMkLst>
            <pc:docMk/>
            <pc:sldMk cId="2716343774" sldId="261"/>
            <ac:grpSpMk id="13" creationId="{C1F869AB-954B-4EAB-8260-60AE9C8D0C6F}"/>
          </ac:grpSpMkLst>
        </pc:grpChg>
        <pc:grpChg chg="add del">
          <ac:chgData name="Анастасия Цыганова" userId="d852e87165199a86" providerId="LiveId" clId="{99DBCA68-D697-49F6-91EA-FCFE3D3575F6}" dt="2021-05-07T11:17:19.347" v="182" actId="26606"/>
          <ac:grpSpMkLst>
            <pc:docMk/>
            <pc:sldMk cId="2716343774" sldId="261"/>
            <ac:grpSpMk id="26" creationId="{C1F869AB-954B-4EAB-8260-60AE9C8D0C6F}"/>
          </ac:grpSpMkLst>
        </pc:grpChg>
        <pc:grpChg chg="add del">
          <ac:chgData name="Анастасия Цыганова" userId="d852e87165199a86" providerId="LiveId" clId="{99DBCA68-D697-49F6-91EA-FCFE3D3575F6}" dt="2021-05-07T11:17:17.415" v="179" actId="26606"/>
          <ac:grpSpMkLst>
            <pc:docMk/>
            <pc:sldMk cId="2716343774" sldId="261"/>
            <ac:grpSpMk id="43" creationId="{B29252B9-8F48-4CC0-A640-09C8A8C24E31}"/>
          </ac:grpSpMkLst>
        </pc:grpChg>
        <pc:grpChg chg="add del">
          <ac:chgData name="Анастасия Цыганова" userId="d852e87165199a86" providerId="LiveId" clId="{99DBCA68-D697-49F6-91EA-FCFE3D3575F6}" dt="2021-05-07T11:17:19.307" v="181" actId="26606"/>
          <ac:grpSpMkLst>
            <pc:docMk/>
            <pc:sldMk cId="2716343774" sldId="261"/>
            <ac:grpSpMk id="52" creationId="{A5A42520-81F5-4CA6-A7DA-9CD71733ABEC}"/>
          </ac:grpSpMkLst>
        </pc:grpChg>
        <pc:grpChg chg="add">
          <ac:chgData name="Анастасия Цыганова" userId="d852e87165199a86" providerId="LiveId" clId="{99DBCA68-D697-49F6-91EA-FCFE3D3575F6}" dt="2021-05-07T11:17:19.347" v="182" actId="26606"/>
          <ac:grpSpMkLst>
            <pc:docMk/>
            <pc:sldMk cId="2716343774" sldId="261"/>
            <ac:grpSpMk id="61" creationId="{090D15CC-A235-4941-B59D-649F70CD1B7A}"/>
          </ac:grpSpMkLst>
        </pc:grpChg>
        <pc:picChg chg="add del">
          <ac:chgData name="Анастасия Цыганова" userId="d852e87165199a86" providerId="LiveId" clId="{99DBCA68-D697-49F6-91EA-FCFE3D3575F6}" dt="2021-05-07T11:16:43.821" v="168" actId="26606"/>
          <ac:picMkLst>
            <pc:docMk/>
            <pc:sldMk cId="2716343774" sldId="261"/>
            <ac:picMk id="5" creationId="{760D940B-3857-4592-98B3-41392669BC9D}"/>
          </ac:picMkLst>
        </pc:picChg>
        <pc:picChg chg="add mod ord">
          <ac:chgData name="Анастасия Цыганова" userId="d852e87165199a86" providerId="LiveId" clId="{99DBCA68-D697-49F6-91EA-FCFE3D3575F6}" dt="2021-05-07T11:17:19.347" v="182" actId="26606"/>
          <ac:picMkLst>
            <pc:docMk/>
            <pc:sldMk cId="2716343774" sldId="261"/>
            <ac:picMk id="25" creationId="{6996685F-B441-48F6-B9AF-34AB33339F22}"/>
          </ac:picMkLst>
        </pc:picChg>
      </pc:sldChg>
      <pc:sldChg chg="addSp delSp modSp new mod">
        <pc:chgData name="Анастасия Цыганова" userId="d852e87165199a86" providerId="LiveId" clId="{99DBCA68-D697-49F6-91EA-FCFE3D3575F6}" dt="2021-05-07T11:31:18.357" v="254" actId="1037"/>
        <pc:sldMkLst>
          <pc:docMk/>
          <pc:sldMk cId="2812484845" sldId="262"/>
        </pc:sldMkLst>
        <pc:spChg chg="mod">
          <ac:chgData name="Анастасия Цыганова" userId="d852e87165199a86" providerId="LiveId" clId="{99DBCA68-D697-49F6-91EA-FCFE3D3575F6}" dt="2021-05-07T11:31:04.613" v="245" actId="122"/>
          <ac:spMkLst>
            <pc:docMk/>
            <pc:sldMk cId="2812484845" sldId="262"/>
            <ac:spMk id="2" creationId="{AA2B89D4-2A69-43C3-92D2-CEA5BFD2D5A0}"/>
          </ac:spMkLst>
        </pc:spChg>
        <pc:spChg chg="del mod">
          <ac:chgData name="Анастасия Цыганова" userId="d852e87165199a86" providerId="LiveId" clId="{99DBCA68-D697-49F6-91EA-FCFE3D3575F6}" dt="2021-05-07T11:20:27.946" v="227" actId="26606"/>
          <ac:spMkLst>
            <pc:docMk/>
            <pc:sldMk cId="2812484845" sldId="262"/>
            <ac:spMk id="3" creationId="{1B93DCF3-632A-4E28-BD07-BD2A0E31F9B6}"/>
          </ac:spMkLst>
        </pc:spChg>
        <pc:graphicFrameChg chg="add mod">
          <ac:chgData name="Анастасия Цыганова" userId="d852e87165199a86" providerId="LiveId" clId="{99DBCA68-D697-49F6-91EA-FCFE3D3575F6}" dt="2021-05-07T11:30:36.639" v="234" actId="1076"/>
          <ac:graphicFrameMkLst>
            <pc:docMk/>
            <pc:sldMk cId="2812484845" sldId="262"/>
            <ac:graphicFrameMk id="5" creationId="{39E3B355-DBC2-45C5-8905-2620B2BD02F4}"/>
          </ac:graphicFrameMkLst>
        </pc:graphicFrameChg>
        <pc:picChg chg="add mod">
          <ac:chgData name="Анастасия Цыганова" userId="d852e87165199a86" providerId="LiveId" clId="{99DBCA68-D697-49F6-91EA-FCFE3D3575F6}" dt="2021-05-07T11:31:18.357" v="254" actId="1037"/>
          <ac:picMkLst>
            <pc:docMk/>
            <pc:sldMk cId="2812484845" sldId="262"/>
            <ac:picMk id="6" creationId="{9DCFE839-AD1A-4014-ADCE-A39D8932C0DA}"/>
          </ac:picMkLst>
        </pc:picChg>
      </pc:sldChg>
      <pc:sldChg chg="addSp delSp modSp new mod setBg">
        <pc:chgData name="Анастасия Цыганова" userId="d852e87165199a86" providerId="LiveId" clId="{99DBCA68-D697-49F6-91EA-FCFE3D3575F6}" dt="2021-05-07T11:36:34.868" v="321" actId="20577"/>
        <pc:sldMkLst>
          <pc:docMk/>
          <pc:sldMk cId="651121441" sldId="263"/>
        </pc:sldMkLst>
        <pc:spChg chg="mod">
          <ac:chgData name="Анастасия Цыганова" userId="d852e87165199a86" providerId="LiveId" clId="{99DBCA68-D697-49F6-91EA-FCFE3D3575F6}" dt="2021-05-07T11:35:48.293" v="319" actId="14100"/>
          <ac:spMkLst>
            <pc:docMk/>
            <pc:sldMk cId="651121441" sldId="263"/>
            <ac:spMk id="2" creationId="{76711F1A-AA7C-40D9-B5D1-913D9AE9A907}"/>
          </ac:spMkLst>
        </pc:spChg>
        <pc:spChg chg="del mod">
          <ac:chgData name="Анастасия Цыганова" userId="d852e87165199a86" providerId="LiveId" clId="{99DBCA68-D697-49F6-91EA-FCFE3D3575F6}" dt="2021-05-07T11:33:03.309" v="289" actId="26606"/>
          <ac:spMkLst>
            <pc:docMk/>
            <pc:sldMk cId="651121441" sldId="263"/>
            <ac:spMk id="3" creationId="{26417A78-317F-497E-AB46-23057183A33B}"/>
          </ac:spMkLst>
        </pc:spChg>
        <pc:spChg chg="add">
          <ac:chgData name="Анастасия Цыганова" userId="d852e87165199a86" providerId="LiveId" clId="{99DBCA68-D697-49F6-91EA-FCFE3D3575F6}" dt="2021-05-07T11:33:03.309" v="289" actId="26606"/>
          <ac:spMkLst>
            <pc:docMk/>
            <pc:sldMk cId="651121441" sldId="263"/>
            <ac:spMk id="9" creationId="{57908DE9-5647-483E-B731-49D34A839B3F}"/>
          </ac:spMkLst>
        </pc:spChg>
        <pc:spChg chg="add">
          <ac:chgData name="Анастасия Цыганова" userId="d852e87165199a86" providerId="LiveId" clId="{99DBCA68-D697-49F6-91EA-FCFE3D3575F6}" dt="2021-05-07T11:33:03.309" v="289" actId="26606"/>
          <ac:spMkLst>
            <pc:docMk/>
            <pc:sldMk cId="651121441" sldId="263"/>
            <ac:spMk id="11" creationId="{926962B4-5DCE-4745-A877-F7237DA68D7F}"/>
          </ac:spMkLst>
        </pc:spChg>
        <pc:spChg chg="add">
          <ac:chgData name="Анастасия Цыганова" userId="d852e87165199a86" providerId="LiveId" clId="{99DBCA68-D697-49F6-91EA-FCFE3D3575F6}" dt="2021-05-07T11:33:03.309" v="289" actId="26606"/>
          <ac:spMkLst>
            <pc:docMk/>
            <pc:sldMk cId="651121441" sldId="263"/>
            <ac:spMk id="13" creationId="{FFC31C6D-653C-4C57-B226-ED6CE571F611}"/>
          </ac:spMkLst>
        </pc:spChg>
        <pc:grpChg chg="add">
          <ac:chgData name="Анастасия Цыганова" userId="d852e87165199a86" providerId="LiveId" clId="{99DBCA68-D697-49F6-91EA-FCFE3D3575F6}" dt="2021-05-07T11:33:03.309" v="289" actId="26606"/>
          <ac:grpSpMkLst>
            <pc:docMk/>
            <pc:sldMk cId="651121441" sldId="263"/>
            <ac:grpSpMk id="15" creationId="{C310B041-3468-403A-926B-E3C1CF4433A2}"/>
          </ac:grpSpMkLst>
        </pc:grpChg>
        <pc:graphicFrameChg chg="add mod modGraphic">
          <ac:chgData name="Анастасия Цыганова" userId="d852e87165199a86" providerId="LiveId" clId="{99DBCA68-D697-49F6-91EA-FCFE3D3575F6}" dt="2021-05-07T11:36:34.868" v="321" actId="20577"/>
          <ac:graphicFrameMkLst>
            <pc:docMk/>
            <pc:sldMk cId="651121441" sldId="263"/>
            <ac:graphicFrameMk id="5" creationId="{47EC8CD7-4A6B-4BBE-9726-8326D2259F1F}"/>
          </ac:graphicFrameMkLst>
        </pc:graphicFrameChg>
      </pc:sldChg>
      <pc:sldChg chg="modSp new mod">
        <pc:chgData name="Анастасия Цыганова" userId="d852e87165199a86" providerId="LiveId" clId="{99DBCA68-D697-49F6-91EA-FCFE3D3575F6}" dt="2021-05-07T12:33:49.414" v="1021" actId="2711"/>
        <pc:sldMkLst>
          <pc:docMk/>
          <pc:sldMk cId="3380817103" sldId="264"/>
        </pc:sldMkLst>
        <pc:spChg chg="mod">
          <ac:chgData name="Анастасия Цыганова" userId="d852e87165199a86" providerId="LiveId" clId="{99DBCA68-D697-49F6-91EA-FCFE3D3575F6}" dt="2021-05-07T11:37:43.388" v="363" actId="1076"/>
          <ac:spMkLst>
            <pc:docMk/>
            <pc:sldMk cId="3380817103" sldId="264"/>
            <ac:spMk id="2" creationId="{0B525BD4-124D-4C1C-9CDD-DBB71C1A8749}"/>
          </ac:spMkLst>
        </pc:spChg>
        <pc:spChg chg="mod">
          <ac:chgData name="Анастасия Цыганова" userId="d852e87165199a86" providerId="LiveId" clId="{99DBCA68-D697-49F6-91EA-FCFE3D3575F6}" dt="2021-05-07T12:33:49.414" v="1021" actId="2711"/>
          <ac:spMkLst>
            <pc:docMk/>
            <pc:sldMk cId="3380817103" sldId="264"/>
            <ac:spMk id="3" creationId="{21A3AECE-C75A-4837-A0E2-700B2DF09207}"/>
          </ac:spMkLst>
        </pc:spChg>
      </pc:sldChg>
      <pc:sldChg chg="modSp new mod">
        <pc:chgData name="Анастасия Цыганова" userId="d852e87165199a86" providerId="LiveId" clId="{99DBCA68-D697-49F6-91EA-FCFE3D3575F6}" dt="2021-05-07T12:33:40.878" v="1020" actId="2711"/>
        <pc:sldMkLst>
          <pc:docMk/>
          <pc:sldMk cId="3612728561" sldId="265"/>
        </pc:sldMkLst>
        <pc:spChg chg="mod">
          <ac:chgData name="Анастасия Цыганова" userId="d852e87165199a86" providerId="LiveId" clId="{99DBCA68-D697-49F6-91EA-FCFE3D3575F6}" dt="2021-05-07T11:39:39.092" v="457" actId="20577"/>
          <ac:spMkLst>
            <pc:docMk/>
            <pc:sldMk cId="3612728561" sldId="265"/>
            <ac:spMk id="2" creationId="{6A398B40-327B-4006-B371-762849DCE05F}"/>
          </ac:spMkLst>
        </pc:spChg>
        <pc:spChg chg="mod">
          <ac:chgData name="Анастасия Цыганова" userId="d852e87165199a86" providerId="LiveId" clId="{99DBCA68-D697-49F6-91EA-FCFE3D3575F6}" dt="2021-05-07T12:33:40.878" v="1020" actId="2711"/>
          <ac:spMkLst>
            <pc:docMk/>
            <pc:sldMk cId="3612728561" sldId="265"/>
            <ac:spMk id="3" creationId="{9513771C-0048-4665-8CE8-718C47A560E3}"/>
          </ac:spMkLst>
        </pc:spChg>
      </pc:sldChg>
      <pc:sldChg chg="modSp new mod">
        <pc:chgData name="Анастасия Цыганова" userId="d852e87165199a86" providerId="LiveId" clId="{99DBCA68-D697-49F6-91EA-FCFE3D3575F6}" dt="2021-05-07T12:33:28.992" v="1019" actId="2711"/>
        <pc:sldMkLst>
          <pc:docMk/>
          <pc:sldMk cId="1228267277" sldId="266"/>
        </pc:sldMkLst>
        <pc:spChg chg="mod">
          <ac:chgData name="Анастасия Цыганова" userId="d852e87165199a86" providerId="LiveId" clId="{99DBCA68-D697-49F6-91EA-FCFE3D3575F6}" dt="2021-05-07T12:23:08.914" v="857" actId="27636"/>
          <ac:spMkLst>
            <pc:docMk/>
            <pc:sldMk cId="1228267277" sldId="266"/>
            <ac:spMk id="2" creationId="{43EC04BC-5A0C-407A-81AF-B827B35DE723}"/>
          </ac:spMkLst>
        </pc:spChg>
        <pc:spChg chg="mod">
          <ac:chgData name="Анастасия Цыганова" userId="d852e87165199a86" providerId="LiveId" clId="{99DBCA68-D697-49F6-91EA-FCFE3D3575F6}" dt="2021-05-07T12:33:28.992" v="1019" actId="2711"/>
          <ac:spMkLst>
            <pc:docMk/>
            <pc:sldMk cId="1228267277" sldId="266"/>
            <ac:spMk id="3" creationId="{13D72DF1-53ED-4745-825B-348567592161}"/>
          </ac:spMkLst>
        </pc:spChg>
      </pc:sldChg>
      <pc:sldChg chg="modSp new mod">
        <pc:chgData name="Анастасия Цыганова" userId="d852e87165199a86" providerId="LiveId" clId="{99DBCA68-D697-49F6-91EA-FCFE3D3575F6}" dt="2021-05-07T12:44:53.301" v="1052" actId="1076"/>
        <pc:sldMkLst>
          <pc:docMk/>
          <pc:sldMk cId="1869065751" sldId="267"/>
        </pc:sldMkLst>
        <pc:spChg chg="mod">
          <ac:chgData name="Анастасия Цыганова" userId="d852e87165199a86" providerId="LiveId" clId="{99DBCA68-D697-49F6-91EA-FCFE3D3575F6}" dt="2021-05-07T12:34:32.316" v="1041" actId="20577"/>
          <ac:spMkLst>
            <pc:docMk/>
            <pc:sldMk cId="1869065751" sldId="267"/>
            <ac:spMk id="2" creationId="{B4AB140D-7C6D-47AB-807F-3B22F3A50D7F}"/>
          </ac:spMkLst>
        </pc:spChg>
        <pc:spChg chg="mod">
          <ac:chgData name="Анастасия Цыганова" userId="d852e87165199a86" providerId="LiveId" clId="{99DBCA68-D697-49F6-91EA-FCFE3D3575F6}" dt="2021-05-07T12:44:53.301" v="1052" actId="1076"/>
          <ac:spMkLst>
            <pc:docMk/>
            <pc:sldMk cId="1869065751" sldId="267"/>
            <ac:spMk id="3" creationId="{F3CAF6BA-0ECE-44B0-81BF-ADE6565BB435}"/>
          </ac:spMkLst>
        </pc:spChg>
      </pc:sldChg>
      <pc:sldChg chg="modSp new mod">
        <pc:chgData name="Анастасия Цыганова" userId="d852e87165199a86" providerId="LiveId" clId="{99DBCA68-D697-49F6-91EA-FCFE3D3575F6}" dt="2021-05-07T12:46:42.636" v="1122" actId="207"/>
        <pc:sldMkLst>
          <pc:docMk/>
          <pc:sldMk cId="2161721226" sldId="268"/>
        </pc:sldMkLst>
        <pc:spChg chg="mod">
          <ac:chgData name="Анастасия Цыганова" userId="d852e87165199a86" providerId="LiveId" clId="{99DBCA68-D697-49F6-91EA-FCFE3D3575F6}" dt="2021-05-07T12:45:23.689" v="1095" actId="20577"/>
          <ac:spMkLst>
            <pc:docMk/>
            <pc:sldMk cId="2161721226" sldId="268"/>
            <ac:spMk id="2" creationId="{D8E0DB24-BB6D-444A-8C82-954026C08650}"/>
          </ac:spMkLst>
        </pc:spChg>
        <pc:spChg chg="mod">
          <ac:chgData name="Анастасия Цыганова" userId="d852e87165199a86" providerId="LiveId" clId="{99DBCA68-D697-49F6-91EA-FCFE3D3575F6}" dt="2021-05-07T12:46:42.636" v="1122" actId="207"/>
          <ac:spMkLst>
            <pc:docMk/>
            <pc:sldMk cId="2161721226" sldId="268"/>
            <ac:spMk id="3" creationId="{D3012E98-E62F-4588-B90C-EBFBF4B3F910}"/>
          </ac:spMkLst>
        </pc:spChg>
      </pc:sldChg>
      <pc:sldChg chg="modSp new mod">
        <pc:chgData name="Анастасия Цыганова" userId="d852e87165199a86" providerId="LiveId" clId="{99DBCA68-D697-49F6-91EA-FCFE3D3575F6}" dt="2021-05-07T13:01:55.621" v="1274" actId="20577"/>
        <pc:sldMkLst>
          <pc:docMk/>
          <pc:sldMk cId="985803664" sldId="269"/>
        </pc:sldMkLst>
        <pc:spChg chg="mod">
          <ac:chgData name="Анастасия Цыганова" userId="d852e87165199a86" providerId="LiveId" clId="{99DBCA68-D697-49F6-91EA-FCFE3D3575F6}" dt="2021-05-07T12:47:13.928" v="1147" actId="1076"/>
          <ac:spMkLst>
            <pc:docMk/>
            <pc:sldMk cId="985803664" sldId="269"/>
            <ac:spMk id="2" creationId="{42116AF0-A0DF-48CD-BEF5-B72BA4551596}"/>
          </ac:spMkLst>
        </pc:spChg>
        <pc:spChg chg="mod">
          <ac:chgData name="Анастасия Цыганова" userId="d852e87165199a86" providerId="LiveId" clId="{99DBCA68-D697-49F6-91EA-FCFE3D3575F6}" dt="2021-05-07T13:01:55.621" v="1274" actId="20577"/>
          <ac:spMkLst>
            <pc:docMk/>
            <pc:sldMk cId="985803664" sldId="269"/>
            <ac:spMk id="3" creationId="{6988AE86-235C-4DE5-B0E2-959FD20A5E54}"/>
          </ac:spMkLst>
        </pc:spChg>
      </pc:sldChg>
      <pc:sldChg chg="modSp new mod">
        <pc:chgData name="Анастасия Цыганова" userId="d852e87165199a86" providerId="LiveId" clId="{99DBCA68-D697-49F6-91EA-FCFE3D3575F6}" dt="2021-05-07T13:04:25.028" v="1361"/>
        <pc:sldMkLst>
          <pc:docMk/>
          <pc:sldMk cId="1546603048" sldId="270"/>
        </pc:sldMkLst>
        <pc:spChg chg="mod">
          <ac:chgData name="Анастасия Цыганова" userId="d852e87165199a86" providerId="LiveId" clId="{99DBCA68-D697-49F6-91EA-FCFE3D3575F6}" dt="2021-05-07T13:03:39.475" v="1352" actId="20577"/>
          <ac:spMkLst>
            <pc:docMk/>
            <pc:sldMk cId="1546603048" sldId="270"/>
            <ac:spMk id="2" creationId="{17191FB2-EF67-44F1-AFBE-85644B3DF18B}"/>
          </ac:spMkLst>
        </pc:spChg>
        <pc:spChg chg="mod">
          <ac:chgData name="Анастасия Цыганова" userId="d852e87165199a86" providerId="LiveId" clId="{99DBCA68-D697-49F6-91EA-FCFE3D3575F6}" dt="2021-05-07T13:04:25.028" v="1361"/>
          <ac:spMkLst>
            <pc:docMk/>
            <pc:sldMk cId="1546603048" sldId="270"/>
            <ac:spMk id="3" creationId="{6FBEF6AC-4ACF-481D-9AB0-452FF4FB967A}"/>
          </ac:spMkLst>
        </pc:spChg>
      </pc:sldChg>
      <pc:sldChg chg="modSp new mod">
        <pc:chgData name="Анастасия Цыганова" userId="d852e87165199a86" providerId="LiveId" clId="{99DBCA68-D697-49F6-91EA-FCFE3D3575F6}" dt="2021-05-07T13:09:08.811" v="1476" actId="14100"/>
        <pc:sldMkLst>
          <pc:docMk/>
          <pc:sldMk cId="75202881" sldId="271"/>
        </pc:sldMkLst>
        <pc:spChg chg="mod">
          <ac:chgData name="Анастасия Цыганова" userId="d852e87165199a86" providerId="LiveId" clId="{99DBCA68-D697-49F6-91EA-FCFE3D3575F6}" dt="2021-05-07T13:05:23.583" v="1373" actId="20577"/>
          <ac:spMkLst>
            <pc:docMk/>
            <pc:sldMk cId="75202881" sldId="271"/>
            <ac:spMk id="2" creationId="{56C4DCF5-7C4B-41E7-97F9-11D361F77D71}"/>
          </ac:spMkLst>
        </pc:spChg>
        <pc:spChg chg="mod">
          <ac:chgData name="Анастасия Цыганова" userId="d852e87165199a86" providerId="LiveId" clId="{99DBCA68-D697-49F6-91EA-FCFE3D3575F6}" dt="2021-05-07T13:09:08.811" v="1476" actId="14100"/>
          <ac:spMkLst>
            <pc:docMk/>
            <pc:sldMk cId="75202881" sldId="271"/>
            <ac:spMk id="3" creationId="{D466EB25-AAE2-4DA4-821F-29DA8144689F}"/>
          </ac:spMkLst>
        </pc:spChg>
      </pc:sldChg>
      <pc:sldChg chg="delSp modSp new mod ord">
        <pc:chgData name="Анастасия Цыганова" userId="d852e87165199a86" providerId="LiveId" clId="{99DBCA68-D697-49F6-91EA-FCFE3D3575F6}" dt="2021-05-07T13:06:23.237" v="1452" actId="478"/>
        <pc:sldMkLst>
          <pc:docMk/>
          <pc:sldMk cId="2195939564" sldId="272"/>
        </pc:sldMkLst>
        <pc:spChg chg="mod">
          <ac:chgData name="Анастасия Цыганова" userId="d852e87165199a86" providerId="LiveId" clId="{99DBCA68-D697-49F6-91EA-FCFE3D3575F6}" dt="2021-05-07T13:05:53.859" v="1425" actId="20577"/>
          <ac:spMkLst>
            <pc:docMk/>
            <pc:sldMk cId="2195939564" sldId="272"/>
            <ac:spMk id="2" creationId="{B44B4D22-D5EE-4396-A837-1E4C1E20EEDF}"/>
          </ac:spMkLst>
        </pc:spChg>
        <pc:spChg chg="del">
          <ac:chgData name="Анастасия Цыганова" userId="d852e87165199a86" providerId="LiveId" clId="{99DBCA68-D697-49F6-91EA-FCFE3D3575F6}" dt="2021-05-07T13:06:23.237" v="1452" actId="478"/>
          <ac:spMkLst>
            <pc:docMk/>
            <pc:sldMk cId="2195939564" sldId="272"/>
            <ac:spMk id="3" creationId="{133306AD-4748-4DDF-85BC-7206E88F0597}"/>
          </ac:spMkLst>
        </pc:spChg>
      </pc:sldChg>
      <pc:sldChg chg="delSp modSp new mod">
        <pc:chgData name="Анастасия Цыганова" userId="d852e87165199a86" providerId="LiveId" clId="{99DBCA68-D697-49F6-91EA-FCFE3D3575F6}" dt="2021-05-07T13:06:17.489" v="1451" actId="478"/>
        <pc:sldMkLst>
          <pc:docMk/>
          <pc:sldMk cId="2528609959" sldId="273"/>
        </pc:sldMkLst>
        <pc:spChg chg="mod">
          <ac:chgData name="Анастасия Цыганова" userId="d852e87165199a86" providerId="LiveId" clId="{99DBCA68-D697-49F6-91EA-FCFE3D3575F6}" dt="2021-05-07T13:06:12.911" v="1450" actId="20577"/>
          <ac:spMkLst>
            <pc:docMk/>
            <pc:sldMk cId="2528609959" sldId="273"/>
            <ac:spMk id="2" creationId="{19CC131B-5323-43ED-A35A-B1D433C34AE4}"/>
          </ac:spMkLst>
        </pc:spChg>
        <pc:spChg chg="del">
          <ac:chgData name="Анастасия Цыганова" userId="d852e87165199a86" providerId="LiveId" clId="{99DBCA68-D697-49F6-91EA-FCFE3D3575F6}" dt="2021-05-07T13:06:17.489" v="1451" actId="478"/>
          <ac:spMkLst>
            <pc:docMk/>
            <pc:sldMk cId="2528609959" sldId="273"/>
            <ac:spMk id="3" creationId="{226B3A4B-C71D-4BD2-AF60-7FBE85EF8656}"/>
          </ac:spMkLst>
        </pc:spChg>
      </pc:sldChg>
      <pc:sldChg chg="addSp delSp modSp new mod">
        <pc:chgData name="Анастасия Цыганова" userId="d852e87165199a86" providerId="LiveId" clId="{99DBCA68-D697-49F6-91EA-FCFE3D3575F6}" dt="2021-05-07T13:19:22.297" v="1607" actId="207"/>
        <pc:sldMkLst>
          <pc:docMk/>
          <pc:sldMk cId="790459960" sldId="274"/>
        </pc:sldMkLst>
        <pc:spChg chg="mod">
          <ac:chgData name="Анастасия Цыганова" userId="d852e87165199a86" providerId="LiveId" clId="{99DBCA68-D697-49F6-91EA-FCFE3D3575F6}" dt="2021-05-07T13:10:30.907" v="1529" actId="14100"/>
          <ac:spMkLst>
            <pc:docMk/>
            <pc:sldMk cId="790459960" sldId="274"/>
            <ac:spMk id="2" creationId="{7B345441-133B-42ED-B431-DB1DEAE44BC2}"/>
          </ac:spMkLst>
        </pc:spChg>
        <pc:spChg chg="del">
          <ac:chgData name="Анастасия Цыганова" userId="d852e87165199a86" providerId="LiveId" clId="{99DBCA68-D697-49F6-91EA-FCFE3D3575F6}" dt="2021-05-07T13:14:34.580" v="1530" actId="1032"/>
          <ac:spMkLst>
            <pc:docMk/>
            <pc:sldMk cId="790459960" sldId="274"/>
            <ac:spMk id="3" creationId="{18A558D2-6BD4-4823-80CF-F873EC92683D}"/>
          </ac:spMkLst>
        </pc:spChg>
        <pc:spChg chg="add mod">
          <ac:chgData name="Анастасия Цыганова" userId="d852e87165199a86" providerId="LiveId" clId="{99DBCA68-D697-49F6-91EA-FCFE3D3575F6}" dt="2021-05-07T13:18:06.604" v="1593" actId="1076"/>
          <ac:spMkLst>
            <pc:docMk/>
            <pc:sldMk cId="790459960" sldId="274"/>
            <ac:spMk id="7" creationId="{B96AD17B-6D94-4FB4-B2D5-0D9E833B3B13}"/>
          </ac:spMkLst>
        </pc:spChg>
        <pc:spChg chg="add mod">
          <ac:chgData name="Анастасия Цыганова" userId="d852e87165199a86" providerId="LiveId" clId="{99DBCA68-D697-49F6-91EA-FCFE3D3575F6}" dt="2021-05-07T13:17:56.368" v="1591" actId="1076"/>
          <ac:spMkLst>
            <pc:docMk/>
            <pc:sldMk cId="790459960" sldId="274"/>
            <ac:spMk id="10" creationId="{BB0E5421-DE86-42C0-A5A8-66D0E9B4FAA7}"/>
          </ac:spMkLst>
        </pc:spChg>
        <pc:spChg chg="add mod">
          <ac:chgData name="Анастасия Цыганова" userId="d852e87165199a86" providerId="LiveId" clId="{99DBCA68-D697-49F6-91EA-FCFE3D3575F6}" dt="2021-05-07T13:19:22.297" v="1607" actId="207"/>
          <ac:spMkLst>
            <pc:docMk/>
            <pc:sldMk cId="790459960" sldId="274"/>
            <ac:spMk id="11" creationId="{FD0D5A89-F09A-4064-86D6-9E7F9BF7EE14}"/>
          </ac:spMkLst>
        </pc:spChg>
        <pc:graphicFrameChg chg="add mod modGraphic">
          <ac:chgData name="Анастасия Цыганова" userId="d852e87165199a86" providerId="LiveId" clId="{99DBCA68-D697-49F6-91EA-FCFE3D3575F6}" dt="2021-05-07T13:17:51.044" v="1590" actId="14100"/>
          <ac:graphicFrameMkLst>
            <pc:docMk/>
            <pc:sldMk cId="790459960" sldId="274"/>
            <ac:graphicFrameMk id="4" creationId="{0A762AC4-06A7-460E-B123-FFBBB7A196E5}"/>
          </ac:graphicFrameMkLst>
        </pc:graphicFrameChg>
        <pc:picChg chg="add mod">
          <ac:chgData name="Анастасия Цыганова" userId="d852e87165199a86" providerId="LiveId" clId="{99DBCA68-D697-49F6-91EA-FCFE3D3575F6}" dt="2021-05-07T13:16:02.912" v="1553" actId="1076"/>
          <ac:picMkLst>
            <pc:docMk/>
            <pc:sldMk cId="790459960" sldId="274"/>
            <ac:picMk id="6" creationId="{C71F4C27-5BA7-401C-9EFC-DE797D0A4795}"/>
          </ac:picMkLst>
        </pc:picChg>
        <pc:picChg chg="add mod">
          <ac:chgData name="Анастасия Цыганова" userId="d852e87165199a86" providerId="LiveId" clId="{99DBCA68-D697-49F6-91EA-FCFE3D3575F6}" dt="2021-05-07T13:18:00.131" v="1592" actId="1076"/>
          <ac:picMkLst>
            <pc:docMk/>
            <pc:sldMk cId="790459960" sldId="274"/>
            <ac:picMk id="9" creationId="{55A24AB0-6B3A-4586-89A7-85DD5DA72186}"/>
          </ac:picMkLst>
        </pc:picChg>
      </pc:sldChg>
      <pc:sldChg chg="addSp delSp modSp new mod setBg">
        <pc:chgData name="Анастасия Цыганова" userId="d852e87165199a86" providerId="LiveId" clId="{99DBCA68-D697-49F6-91EA-FCFE3D3575F6}" dt="2021-05-07T13:26:40.126" v="1630" actId="1038"/>
        <pc:sldMkLst>
          <pc:docMk/>
          <pc:sldMk cId="1094972916" sldId="275"/>
        </pc:sldMkLst>
        <pc:spChg chg="add del">
          <ac:chgData name="Анастасия Цыганова" userId="d852e87165199a86" providerId="LiveId" clId="{99DBCA68-D697-49F6-91EA-FCFE3D3575F6}" dt="2021-05-07T13:26:25.969" v="1620" actId="26606"/>
          <ac:spMkLst>
            <pc:docMk/>
            <pc:sldMk cId="1094972916" sldId="275"/>
            <ac:spMk id="8" creationId="{B7818AA9-82F7-46F6-8A83-1A6258163B48}"/>
          </ac:spMkLst>
        </pc:spChg>
        <pc:spChg chg="add del">
          <ac:chgData name="Анастасия Цыганова" userId="d852e87165199a86" providerId="LiveId" clId="{99DBCA68-D697-49F6-91EA-FCFE3D3575F6}" dt="2021-05-07T13:26:32.983" v="1622" actId="26606"/>
          <ac:spMkLst>
            <pc:docMk/>
            <pc:sldMk cId="1094972916" sldId="275"/>
            <ac:spMk id="10" creationId="{69510038-1521-466B-95BF-50DCC3082418}"/>
          </ac:spMkLst>
        </pc:spChg>
        <pc:spChg chg="add del">
          <ac:chgData name="Анастасия Цыганова" userId="d852e87165199a86" providerId="LiveId" clId="{99DBCA68-D697-49F6-91EA-FCFE3D3575F6}" dt="2021-05-07T13:26:32.983" v="1622" actId="26606"/>
          <ac:spMkLst>
            <pc:docMk/>
            <pc:sldMk cId="1094972916" sldId="275"/>
            <ac:spMk id="11" creationId="{B7818AA9-82F7-46F6-8A83-1A6258163B48}"/>
          </ac:spMkLst>
        </pc:spChg>
        <pc:spChg chg="add del">
          <ac:chgData name="Анастасия Цыганова" userId="d852e87165199a86" providerId="LiveId" clId="{99DBCA68-D697-49F6-91EA-FCFE3D3575F6}" dt="2021-05-07T13:26:35.977" v="1624" actId="26606"/>
          <ac:spMkLst>
            <pc:docMk/>
            <pc:sldMk cId="1094972916" sldId="275"/>
            <ac:spMk id="22" creationId="{B7818AA9-82F7-46F6-8A83-1A6258163B48}"/>
          </ac:spMkLst>
        </pc:spChg>
        <pc:grpChg chg="add del">
          <ac:chgData name="Анастасия Цыганова" userId="d852e87165199a86" providerId="LiveId" clId="{99DBCA68-D697-49F6-91EA-FCFE3D3575F6}" dt="2021-05-07T13:26:32.983" v="1622" actId="26606"/>
          <ac:grpSpMkLst>
            <pc:docMk/>
            <pc:sldMk cId="1094972916" sldId="275"/>
            <ac:grpSpMk id="12" creationId="{B3DE8EEA-0E18-43C4-85C8-EC85C625E9AA}"/>
          </ac:grpSpMkLst>
        </pc:grpChg>
        <pc:grpChg chg="add del">
          <ac:chgData name="Анастасия Цыганова" userId="d852e87165199a86" providerId="LiveId" clId="{99DBCA68-D697-49F6-91EA-FCFE3D3575F6}" dt="2021-05-07T13:26:35.977" v="1624" actId="26606"/>
          <ac:grpSpMkLst>
            <pc:docMk/>
            <pc:sldMk cId="1094972916" sldId="275"/>
            <ac:grpSpMk id="23" creationId="{FCEBDFAC-E3E5-4883-8BE7-B43474AE3BB3}"/>
          </ac:grpSpMkLst>
        </pc:grpChg>
        <pc:picChg chg="add mod">
          <ac:chgData name="Анастасия Цыганова" userId="d852e87165199a86" providerId="LiveId" clId="{99DBCA68-D697-49F6-91EA-FCFE3D3575F6}" dt="2021-05-07T13:26:40.126" v="1630" actId="1038"/>
          <ac:picMkLst>
            <pc:docMk/>
            <pc:sldMk cId="1094972916" sldId="275"/>
            <ac:picMk id="3" creationId="{EF5C7B58-8993-48F1-A27C-3A09EB9B0FCC}"/>
          </ac:picMkLst>
        </pc:picChg>
      </pc:sldChg>
      <pc:sldChg chg="modSp new mod">
        <pc:chgData name="Анастасия Цыганова" userId="d852e87165199a86" providerId="LiveId" clId="{99DBCA68-D697-49F6-91EA-FCFE3D3575F6}" dt="2021-05-07T13:36:24.574" v="1936" actId="20577"/>
        <pc:sldMkLst>
          <pc:docMk/>
          <pc:sldMk cId="1367897127" sldId="276"/>
        </pc:sldMkLst>
        <pc:spChg chg="mod">
          <ac:chgData name="Анастасия Цыганова" userId="d852e87165199a86" providerId="LiveId" clId="{99DBCA68-D697-49F6-91EA-FCFE3D3575F6}" dt="2021-05-07T13:31:51.444" v="1686" actId="20577"/>
          <ac:spMkLst>
            <pc:docMk/>
            <pc:sldMk cId="1367897127" sldId="276"/>
            <ac:spMk id="2" creationId="{A76EE5DE-C5C4-4245-8E71-70B25840168D}"/>
          </ac:spMkLst>
        </pc:spChg>
        <pc:spChg chg="mod">
          <ac:chgData name="Анастасия Цыганова" userId="d852e87165199a86" providerId="LiveId" clId="{99DBCA68-D697-49F6-91EA-FCFE3D3575F6}" dt="2021-05-07T13:36:24.574" v="1936" actId="20577"/>
          <ac:spMkLst>
            <pc:docMk/>
            <pc:sldMk cId="1367897127" sldId="276"/>
            <ac:spMk id="3" creationId="{1D1BC9A7-C020-47A0-802E-3FEF4F925AD6}"/>
          </ac:spMkLst>
        </pc:spChg>
      </pc:sldChg>
      <pc:sldChg chg="modSp new mod">
        <pc:chgData name="Анастасия Цыганова" userId="d852e87165199a86" providerId="LiveId" clId="{99DBCA68-D697-49F6-91EA-FCFE3D3575F6}" dt="2021-05-07T13:40:37.141" v="2015" actId="20577"/>
        <pc:sldMkLst>
          <pc:docMk/>
          <pc:sldMk cId="1224129300" sldId="277"/>
        </pc:sldMkLst>
        <pc:spChg chg="mod">
          <ac:chgData name="Анастасия Цыганова" userId="d852e87165199a86" providerId="LiveId" clId="{99DBCA68-D697-49F6-91EA-FCFE3D3575F6}" dt="2021-05-07T13:37:11.224" v="1969" actId="27636"/>
          <ac:spMkLst>
            <pc:docMk/>
            <pc:sldMk cId="1224129300" sldId="277"/>
            <ac:spMk id="2" creationId="{62394E74-BFCA-4C90-AA8A-5959D2670224}"/>
          </ac:spMkLst>
        </pc:spChg>
        <pc:spChg chg="mod">
          <ac:chgData name="Анастасия Цыганова" userId="d852e87165199a86" providerId="LiveId" clId="{99DBCA68-D697-49F6-91EA-FCFE3D3575F6}" dt="2021-05-07T13:40:37.141" v="2015" actId="20577"/>
          <ac:spMkLst>
            <pc:docMk/>
            <pc:sldMk cId="1224129300" sldId="277"/>
            <ac:spMk id="3" creationId="{D373E1AF-DF21-4EBA-AD1E-DE4A183B02C0}"/>
          </ac:spMkLst>
        </pc:spChg>
      </pc:sldChg>
      <pc:sldChg chg="add">
        <pc:chgData name="Анастасия Цыганова" userId="d852e87165199a86" providerId="LiveId" clId="{99DBCA68-D697-49F6-91EA-FCFE3D3575F6}" dt="2021-05-07T13:45:07.089" v="2035"/>
        <pc:sldMkLst>
          <pc:docMk/>
          <pc:sldMk cId="2902307068" sldId="278"/>
        </pc:sldMkLst>
      </pc:sldChg>
      <pc:sldChg chg="delSp modSp new del mod">
        <pc:chgData name="Анастасия Цыганова" userId="d852e87165199a86" providerId="LiveId" clId="{99DBCA68-D697-49F6-91EA-FCFE3D3575F6}" dt="2021-05-07T13:45:02.176" v="2034" actId="2696"/>
        <pc:sldMkLst>
          <pc:docMk/>
          <pc:sldMk cId="3665535526" sldId="278"/>
        </pc:sldMkLst>
        <pc:spChg chg="mod">
          <ac:chgData name="Анастасия Цыганова" userId="d852e87165199a86" providerId="LiveId" clId="{99DBCA68-D697-49F6-91EA-FCFE3D3575F6}" dt="2021-05-07T13:44:59.016" v="2033" actId="120"/>
          <ac:spMkLst>
            <pc:docMk/>
            <pc:sldMk cId="3665535526" sldId="278"/>
            <ac:spMk id="2" creationId="{57BE11E7-CD9F-460F-B19C-466DF32C0917}"/>
          </ac:spMkLst>
        </pc:spChg>
        <pc:spChg chg="del">
          <ac:chgData name="Анастасия Цыганова" userId="d852e87165199a86" providerId="LiveId" clId="{99DBCA68-D697-49F6-91EA-FCFE3D3575F6}" dt="2021-05-07T13:44:55.502" v="2031" actId="478"/>
          <ac:spMkLst>
            <pc:docMk/>
            <pc:sldMk cId="3665535526" sldId="278"/>
            <ac:spMk id="3" creationId="{3C4EF8D0-561D-4B95-9048-F654527EB7AA}"/>
          </ac:spMkLst>
        </pc:spChg>
      </pc:sldChg>
      <pc:sldChg chg="addSp delSp modSp add mod setBg">
        <pc:chgData name="Анастасия Цыганова" userId="d852e87165199a86" providerId="LiveId" clId="{99DBCA68-D697-49F6-91EA-FCFE3D3575F6}" dt="2021-05-07T13:45:59.299" v="2045" actId="1076"/>
        <pc:sldMkLst>
          <pc:docMk/>
          <pc:sldMk cId="3037267969" sldId="279"/>
        </pc:sldMkLst>
        <pc:spChg chg="del">
          <ac:chgData name="Анастасия Цыганова" userId="d852e87165199a86" providerId="LiveId" clId="{99DBCA68-D697-49F6-91EA-FCFE3D3575F6}" dt="2021-05-07T13:45:14.907" v="2037" actId="478"/>
          <ac:spMkLst>
            <pc:docMk/>
            <pc:sldMk cId="3037267969" sldId="279"/>
            <ac:spMk id="2" creationId="{57BE11E7-CD9F-460F-B19C-466DF32C0917}"/>
          </ac:spMkLst>
        </pc:spChg>
        <pc:spChg chg="add del mod">
          <ac:chgData name="Анастасия Цыганова" userId="d852e87165199a86" providerId="LiveId" clId="{99DBCA68-D697-49F6-91EA-FCFE3D3575F6}" dt="2021-05-07T13:45:17.434" v="2038" actId="478"/>
          <ac:spMkLst>
            <pc:docMk/>
            <pc:sldMk cId="3037267969" sldId="279"/>
            <ac:spMk id="4" creationId="{288D7F6B-F34F-4C22-B4ED-4996A2C634B8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11" creationId="{99B5B3C5-A599-465B-B2B9-866E8B2087CE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13" creationId="{25C84982-7DD0-43B1-8A2D-BFA4DF1B4E60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32" creationId="{55D20674-CF0C-4687-81B6-A613F871AF46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34" creationId="{C2BD3211-5B9B-40DA-8BD0-C3426AE78CEE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36" creationId="{AD8121B6-45E6-447F-87B8-58EDD064ED93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38" creationId="{FC95B8E3-CBB0-4A5C-B65B-59C12D44BB27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40" creationId="{0EA710C0-F536-4B31-8D0F-28E2F0893A50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42" creationId="{11EB61F8-34CD-4251-9B31-59AB92843F5F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44" creationId="{033FA5DB-69DC-4137-9264-5F838B99043F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46" creationId="{5E98D956-6B7A-4A94-B508-F7A30E642105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48" creationId="{D6A3D2FC-6F98-4157-94A8-7D7FBD56EF86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50" creationId="{17AE16AB-F0AB-4AC3-BD8F-336B5D98CD58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52" creationId="{6C819BFF-25C5-425C-8CD1-789F7A30D26B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54" creationId="{20BE49C6-06E3-4324-91A8-F25B7DA1D564}"/>
          </ac:spMkLst>
        </pc:spChg>
        <pc:spChg chg="add del">
          <ac:chgData name="Анастасия Цыганова" userId="d852e87165199a86" providerId="LiveId" clId="{99DBCA68-D697-49F6-91EA-FCFE3D3575F6}" dt="2021-05-07T13:45:51.467" v="2042" actId="26606"/>
          <ac:spMkLst>
            <pc:docMk/>
            <pc:sldMk cId="3037267969" sldId="279"/>
            <ac:spMk id="56" creationId="{578ABC8A-B58F-4AAE-8F6F-A07EB9D6DDE6}"/>
          </ac:spMkLst>
        </pc:spChg>
        <pc:grpChg chg="add del">
          <ac:chgData name="Анастасия Цыганова" userId="d852e87165199a86" providerId="LiveId" clId="{99DBCA68-D697-49F6-91EA-FCFE3D3575F6}" dt="2021-05-07T13:45:51.467" v="2042" actId="26606"/>
          <ac:grpSpMkLst>
            <pc:docMk/>
            <pc:sldMk cId="3037267969" sldId="279"/>
            <ac:grpSpMk id="15" creationId="{1D912E1C-3BBA-42F0-A3EE-FEC382E7230A}"/>
          </ac:grpSpMkLst>
        </pc:grpChg>
        <pc:picChg chg="add mod">
          <ac:chgData name="Анастасия Цыганова" userId="d852e87165199a86" providerId="LiveId" clId="{99DBCA68-D697-49F6-91EA-FCFE3D3575F6}" dt="2021-05-07T13:45:59.299" v="2045" actId="1076"/>
          <ac:picMkLst>
            <pc:docMk/>
            <pc:sldMk cId="3037267969" sldId="279"/>
            <ac:picMk id="6" creationId="{501C046C-396A-4B5B-904C-2044D82ADFE3}"/>
          </ac:picMkLst>
        </pc:picChg>
      </pc:sldChg>
      <pc:sldChg chg="addSp modSp new mod">
        <pc:chgData name="Анастасия Цыганова" userId="d852e87165199a86" providerId="LiveId" clId="{99DBCA68-D697-49F6-91EA-FCFE3D3575F6}" dt="2021-05-07T13:46:49.076" v="2053" actId="14100"/>
        <pc:sldMkLst>
          <pc:docMk/>
          <pc:sldMk cId="1933048470" sldId="280"/>
        </pc:sldMkLst>
        <pc:picChg chg="add mod">
          <ac:chgData name="Анастасия Цыганова" userId="d852e87165199a86" providerId="LiveId" clId="{99DBCA68-D697-49F6-91EA-FCFE3D3575F6}" dt="2021-05-07T13:46:49.076" v="2053" actId="14100"/>
          <ac:picMkLst>
            <pc:docMk/>
            <pc:sldMk cId="1933048470" sldId="280"/>
            <ac:picMk id="3" creationId="{C5735F11-E22D-4EEE-BF3C-0213D885202F}"/>
          </ac:picMkLst>
        </pc:picChg>
      </pc:sldChg>
      <pc:sldChg chg="addSp modSp new mod">
        <pc:chgData name="Анастасия Цыганова" userId="d852e87165199a86" providerId="LiveId" clId="{99DBCA68-D697-49F6-91EA-FCFE3D3575F6}" dt="2021-05-07T13:47:24.295" v="2057" actId="14100"/>
        <pc:sldMkLst>
          <pc:docMk/>
          <pc:sldMk cId="3344920391" sldId="281"/>
        </pc:sldMkLst>
        <pc:picChg chg="add mod">
          <ac:chgData name="Анастасия Цыганова" userId="d852e87165199a86" providerId="LiveId" clId="{99DBCA68-D697-49F6-91EA-FCFE3D3575F6}" dt="2021-05-07T13:47:24.295" v="2057" actId="14100"/>
          <ac:picMkLst>
            <pc:docMk/>
            <pc:sldMk cId="3344920391" sldId="281"/>
            <ac:picMk id="3" creationId="{71D83872-23AC-4AB8-8109-9E4ED1F5F7E9}"/>
          </ac:picMkLst>
        </pc:picChg>
      </pc:sldChg>
      <pc:sldChg chg="addSp modSp new mod">
        <pc:chgData name="Анастасия Цыганова" userId="d852e87165199a86" providerId="LiveId" clId="{99DBCA68-D697-49F6-91EA-FCFE3D3575F6}" dt="2021-05-07T13:48:00.583" v="2062" actId="1076"/>
        <pc:sldMkLst>
          <pc:docMk/>
          <pc:sldMk cId="1661878925" sldId="282"/>
        </pc:sldMkLst>
        <pc:picChg chg="add mod">
          <ac:chgData name="Анастасия Цыганова" userId="d852e87165199a86" providerId="LiveId" clId="{99DBCA68-D697-49F6-91EA-FCFE3D3575F6}" dt="2021-05-07T13:48:00.583" v="2062" actId="1076"/>
          <ac:picMkLst>
            <pc:docMk/>
            <pc:sldMk cId="1661878925" sldId="282"/>
            <ac:picMk id="3" creationId="{4E8EF546-5144-4F66-B983-8157C6B0F929}"/>
          </ac:picMkLst>
        </pc:picChg>
      </pc:sldChg>
      <pc:sldChg chg="delSp add setBg delDesignElem">
        <pc:chgData name="Анастасия Цыганова" userId="d852e87165199a86" providerId="LiveId" clId="{99DBCA68-D697-49F6-91EA-FCFE3D3575F6}" dt="2021-05-07T13:48:15.538" v="2064"/>
        <pc:sldMkLst>
          <pc:docMk/>
          <pc:sldMk cId="3876605897" sldId="283"/>
        </pc:sldMkLst>
        <pc:spChg chg="del">
          <ac:chgData name="Анастасия Цыганова" userId="d852e87165199a86" providerId="LiveId" clId="{99DBCA68-D697-49F6-91EA-FCFE3D3575F6}" dt="2021-05-07T13:48:15.538" v="2064"/>
          <ac:spMkLst>
            <pc:docMk/>
            <pc:sldMk cId="3876605897" sldId="283"/>
            <ac:spMk id="64" creationId="{E2748806-3AF5-4078-830A-C1F26BF1B200}"/>
          </ac:spMkLst>
        </pc:spChg>
        <pc:spChg chg="del">
          <ac:chgData name="Анастасия Цыганова" userId="d852e87165199a86" providerId="LiveId" clId="{99DBCA68-D697-49F6-91EA-FCFE3D3575F6}" dt="2021-05-07T13:48:15.538" v="2064"/>
          <ac:spMkLst>
            <pc:docMk/>
            <pc:sldMk cId="3876605897" sldId="283"/>
            <ac:spMk id="65" creationId="{EA095E96-319D-4055-AD99-41FEB4030044}"/>
          </ac:spMkLst>
        </pc:spChg>
      </pc:sldChg>
      <pc:sldChg chg="modSp new mod ord">
        <pc:chgData name="Анастасия Цыганова" userId="d852e87165199a86" providerId="LiveId" clId="{99DBCA68-D697-49F6-91EA-FCFE3D3575F6}" dt="2021-05-07T13:51:44.499" v="2113" actId="20577"/>
        <pc:sldMkLst>
          <pc:docMk/>
          <pc:sldMk cId="3428844569" sldId="284"/>
        </pc:sldMkLst>
        <pc:spChg chg="mod">
          <ac:chgData name="Анастасия Цыганова" userId="d852e87165199a86" providerId="LiveId" clId="{99DBCA68-D697-49F6-91EA-FCFE3D3575F6}" dt="2021-05-07T13:51:44.499" v="2113" actId="20577"/>
          <ac:spMkLst>
            <pc:docMk/>
            <pc:sldMk cId="3428844569" sldId="284"/>
            <ac:spMk id="2" creationId="{8B0EBEA6-6E06-4E27-8F50-D233B465E4E0}"/>
          </ac:spMkLst>
        </pc:spChg>
        <pc:spChg chg="mod">
          <ac:chgData name="Анастасия Цыганова" userId="d852e87165199a86" providerId="LiveId" clId="{99DBCA68-D697-49F6-91EA-FCFE3D3575F6}" dt="2021-05-07T13:51:24.031" v="2093" actId="123"/>
          <ac:spMkLst>
            <pc:docMk/>
            <pc:sldMk cId="3428844569" sldId="284"/>
            <ac:spMk id="3" creationId="{A1B0DEAD-8D96-4925-83C1-512EBAEF84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3C343-F560-4BD3-B783-6C9C01AEB9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953D6C-9DAD-4D3A-B839-B56DB533D53C}">
      <dgm:prSet/>
      <dgm:spPr/>
      <dgm:t>
        <a:bodyPr/>
        <a:lstStyle/>
        <a:p>
          <a:r>
            <a:rPr lang="ru-RU" dirty="0"/>
            <a:t>1. Понятие и содержание договора</a:t>
          </a:r>
          <a:endParaRPr lang="en-US" dirty="0"/>
        </a:p>
      </dgm:t>
    </dgm:pt>
    <dgm:pt modelId="{470806B8-AE21-48F2-9345-E66CF6645CF8}" type="parTrans" cxnId="{BD82ABB4-66A2-43A3-93DB-EC88D15F30CA}">
      <dgm:prSet/>
      <dgm:spPr/>
      <dgm:t>
        <a:bodyPr/>
        <a:lstStyle/>
        <a:p>
          <a:endParaRPr lang="en-US"/>
        </a:p>
      </dgm:t>
    </dgm:pt>
    <dgm:pt modelId="{728C7980-2776-4559-857A-52D27141D13A}" type="sibTrans" cxnId="{BD82ABB4-66A2-43A3-93DB-EC88D15F30CA}">
      <dgm:prSet/>
      <dgm:spPr/>
      <dgm:t>
        <a:bodyPr/>
        <a:lstStyle/>
        <a:p>
          <a:endParaRPr lang="en-US"/>
        </a:p>
      </dgm:t>
    </dgm:pt>
    <dgm:pt modelId="{E2B486A6-EECB-40D6-89E7-0CFDCB3C203B}">
      <dgm:prSet/>
      <dgm:spPr/>
      <dgm:t>
        <a:bodyPr/>
        <a:lstStyle/>
        <a:p>
          <a:r>
            <a:rPr lang="ru-RU" dirty="0"/>
            <a:t>2. Виды договоров</a:t>
          </a:r>
          <a:endParaRPr lang="en-US" dirty="0"/>
        </a:p>
      </dgm:t>
    </dgm:pt>
    <dgm:pt modelId="{ED864CC9-363B-45E0-8ABD-8BDAC90645AE}" type="parTrans" cxnId="{F76EB81E-648C-4488-BC02-74A1502551D9}">
      <dgm:prSet/>
      <dgm:spPr/>
      <dgm:t>
        <a:bodyPr/>
        <a:lstStyle/>
        <a:p>
          <a:endParaRPr lang="en-US"/>
        </a:p>
      </dgm:t>
    </dgm:pt>
    <dgm:pt modelId="{7A1B9CA6-461D-41B0-96B1-4239FC52599E}" type="sibTrans" cxnId="{F76EB81E-648C-4488-BC02-74A1502551D9}">
      <dgm:prSet/>
      <dgm:spPr/>
      <dgm:t>
        <a:bodyPr/>
        <a:lstStyle/>
        <a:p>
          <a:endParaRPr lang="en-US"/>
        </a:p>
      </dgm:t>
    </dgm:pt>
    <dgm:pt modelId="{FF0C6D91-6BDF-4610-B879-1308DB898FBC}">
      <dgm:prSet/>
      <dgm:spPr/>
      <dgm:t>
        <a:bodyPr/>
        <a:lstStyle/>
        <a:p>
          <a:r>
            <a:rPr lang="ru-RU" dirty="0"/>
            <a:t>3. Порядок заключения договора </a:t>
          </a:r>
          <a:endParaRPr lang="en-US" dirty="0"/>
        </a:p>
      </dgm:t>
    </dgm:pt>
    <dgm:pt modelId="{D164C545-8D1F-4E2E-BB34-398C16F45070}" type="parTrans" cxnId="{CE404C13-E967-401C-994E-3CF066E0F309}">
      <dgm:prSet/>
      <dgm:spPr/>
      <dgm:t>
        <a:bodyPr/>
        <a:lstStyle/>
        <a:p>
          <a:endParaRPr lang="en-US"/>
        </a:p>
      </dgm:t>
    </dgm:pt>
    <dgm:pt modelId="{F9E9B6A6-C18C-4F9E-944B-A65108E58C74}" type="sibTrans" cxnId="{CE404C13-E967-401C-994E-3CF066E0F309}">
      <dgm:prSet/>
      <dgm:spPr/>
      <dgm:t>
        <a:bodyPr/>
        <a:lstStyle/>
        <a:p>
          <a:endParaRPr lang="en-US"/>
        </a:p>
      </dgm:t>
    </dgm:pt>
    <dgm:pt modelId="{F66D6EB8-FCE7-43C1-9681-0754BFF1B3CE}">
      <dgm:prSet/>
      <dgm:spPr/>
      <dgm:t>
        <a:bodyPr/>
        <a:lstStyle/>
        <a:p>
          <a:r>
            <a:rPr lang="ru-RU" dirty="0"/>
            <a:t>4. Изменение и расторжение договора</a:t>
          </a:r>
          <a:endParaRPr lang="en-US" dirty="0"/>
        </a:p>
      </dgm:t>
    </dgm:pt>
    <dgm:pt modelId="{485CAF21-4B65-4BE5-85C7-5186C82A825B}" type="parTrans" cxnId="{B580BF28-A2E2-4549-8D63-C3A559E1E395}">
      <dgm:prSet/>
      <dgm:spPr/>
      <dgm:t>
        <a:bodyPr/>
        <a:lstStyle/>
        <a:p>
          <a:endParaRPr lang="en-US"/>
        </a:p>
      </dgm:t>
    </dgm:pt>
    <dgm:pt modelId="{05ACB783-488F-4C5E-909A-493BDD843BF4}" type="sibTrans" cxnId="{B580BF28-A2E2-4549-8D63-C3A559E1E395}">
      <dgm:prSet/>
      <dgm:spPr/>
      <dgm:t>
        <a:bodyPr/>
        <a:lstStyle/>
        <a:p>
          <a:endParaRPr lang="en-US"/>
        </a:p>
      </dgm:t>
    </dgm:pt>
    <dgm:pt modelId="{C5713C49-DD04-47E0-B18A-47FED541121F}" type="pres">
      <dgm:prSet presAssocID="{3B13C343-F560-4BD3-B783-6C9C01AEB918}" presName="linear" presStyleCnt="0">
        <dgm:presLayoutVars>
          <dgm:animLvl val="lvl"/>
          <dgm:resizeHandles val="exact"/>
        </dgm:presLayoutVars>
      </dgm:prSet>
      <dgm:spPr/>
    </dgm:pt>
    <dgm:pt modelId="{BAD792E5-613B-4C38-B6EC-26DC5C8D0285}" type="pres">
      <dgm:prSet presAssocID="{42953D6C-9DAD-4D3A-B839-B56DB533D5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9AC78A-A74C-445D-93CD-A5731C03DC27}" type="pres">
      <dgm:prSet presAssocID="{728C7980-2776-4559-857A-52D27141D13A}" presName="spacer" presStyleCnt="0"/>
      <dgm:spPr/>
    </dgm:pt>
    <dgm:pt modelId="{615DC3CE-4F1F-4F65-9511-F706EC468E45}" type="pres">
      <dgm:prSet presAssocID="{E2B486A6-EECB-40D6-89E7-0CFDCB3C20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F2C287-8277-476C-BC7F-9BECA11DA49F}" type="pres">
      <dgm:prSet presAssocID="{7A1B9CA6-461D-41B0-96B1-4239FC52599E}" presName="spacer" presStyleCnt="0"/>
      <dgm:spPr/>
    </dgm:pt>
    <dgm:pt modelId="{023D1565-A09C-49FF-854C-127A94C9E60F}" type="pres">
      <dgm:prSet presAssocID="{FF0C6D91-6BDF-4610-B879-1308DB898F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DC4353-20B8-40DF-A9F2-D01394DD0C2A}" type="pres">
      <dgm:prSet presAssocID="{F9E9B6A6-C18C-4F9E-944B-A65108E58C74}" presName="spacer" presStyleCnt="0"/>
      <dgm:spPr/>
    </dgm:pt>
    <dgm:pt modelId="{53917B4A-A461-4FB8-AD11-D6036E2CA81B}" type="pres">
      <dgm:prSet presAssocID="{F66D6EB8-FCE7-43C1-9681-0754BFF1B3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404C13-E967-401C-994E-3CF066E0F309}" srcId="{3B13C343-F560-4BD3-B783-6C9C01AEB918}" destId="{FF0C6D91-6BDF-4610-B879-1308DB898FBC}" srcOrd="2" destOrd="0" parTransId="{D164C545-8D1F-4E2E-BB34-398C16F45070}" sibTransId="{F9E9B6A6-C18C-4F9E-944B-A65108E58C74}"/>
    <dgm:cxn modelId="{F76EB81E-648C-4488-BC02-74A1502551D9}" srcId="{3B13C343-F560-4BD3-B783-6C9C01AEB918}" destId="{E2B486A6-EECB-40D6-89E7-0CFDCB3C203B}" srcOrd="1" destOrd="0" parTransId="{ED864CC9-363B-45E0-8ABD-8BDAC90645AE}" sibTransId="{7A1B9CA6-461D-41B0-96B1-4239FC52599E}"/>
    <dgm:cxn modelId="{B580BF28-A2E2-4549-8D63-C3A559E1E395}" srcId="{3B13C343-F560-4BD3-B783-6C9C01AEB918}" destId="{F66D6EB8-FCE7-43C1-9681-0754BFF1B3CE}" srcOrd="3" destOrd="0" parTransId="{485CAF21-4B65-4BE5-85C7-5186C82A825B}" sibTransId="{05ACB783-488F-4C5E-909A-493BDD843BF4}"/>
    <dgm:cxn modelId="{284AD288-FB5E-4430-A974-196133EDF91A}" type="presOf" srcId="{F66D6EB8-FCE7-43C1-9681-0754BFF1B3CE}" destId="{53917B4A-A461-4FB8-AD11-D6036E2CA81B}" srcOrd="0" destOrd="0" presId="urn:microsoft.com/office/officeart/2005/8/layout/vList2"/>
    <dgm:cxn modelId="{077BE18C-685F-42A3-A647-7CBA83CF6D36}" type="presOf" srcId="{E2B486A6-EECB-40D6-89E7-0CFDCB3C203B}" destId="{615DC3CE-4F1F-4F65-9511-F706EC468E45}" srcOrd="0" destOrd="0" presId="urn:microsoft.com/office/officeart/2005/8/layout/vList2"/>
    <dgm:cxn modelId="{DD04BD95-192B-4B9C-9A25-7B90C456C66F}" type="presOf" srcId="{42953D6C-9DAD-4D3A-B839-B56DB533D53C}" destId="{BAD792E5-613B-4C38-B6EC-26DC5C8D0285}" srcOrd="0" destOrd="0" presId="urn:microsoft.com/office/officeart/2005/8/layout/vList2"/>
    <dgm:cxn modelId="{BD82ABB4-66A2-43A3-93DB-EC88D15F30CA}" srcId="{3B13C343-F560-4BD3-B783-6C9C01AEB918}" destId="{42953D6C-9DAD-4D3A-B839-B56DB533D53C}" srcOrd="0" destOrd="0" parTransId="{470806B8-AE21-48F2-9345-E66CF6645CF8}" sibTransId="{728C7980-2776-4559-857A-52D27141D13A}"/>
    <dgm:cxn modelId="{7C81DEE8-DAEA-4BB2-BECA-BD62F8EF6803}" type="presOf" srcId="{FF0C6D91-6BDF-4610-B879-1308DB898FBC}" destId="{023D1565-A09C-49FF-854C-127A94C9E60F}" srcOrd="0" destOrd="0" presId="urn:microsoft.com/office/officeart/2005/8/layout/vList2"/>
    <dgm:cxn modelId="{2CE563F1-6BBF-4ADC-8992-37B02099D22C}" type="presOf" srcId="{3B13C343-F560-4BD3-B783-6C9C01AEB918}" destId="{C5713C49-DD04-47E0-B18A-47FED541121F}" srcOrd="0" destOrd="0" presId="urn:microsoft.com/office/officeart/2005/8/layout/vList2"/>
    <dgm:cxn modelId="{4B2FB924-7688-4E89-8AEB-55457CB7C63D}" type="presParOf" srcId="{C5713C49-DD04-47E0-B18A-47FED541121F}" destId="{BAD792E5-613B-4C38-B6EC-26DC5C8D0285}" srcOrd="0" destOrd="0" presId="urn:microsoft.com/office/officeart/2005/8/layout/vList2"/>
    <dgm:cxn modelId="{8EC7409C-0BB5-4C22-917F-612B0C757E53}" type="presParOf" srcId="{C5713C49-DD04-47E0-B18A-47FED541121F}" destId="{DD9AC78A-A74C-445D-93CD-A5731C03DC27}" srcOrd="1" destOrd="0" presId="urn:microsoft.com/office/officeart/2005/8/layout/vList2"/>
    <dgm:cxn modelId="{8902BDC5-65BD-49DB-99D9-902563AA5415}" type="presParOf" srcId="{C5713C49-DD04-47E0-B18A-47FED541121F}" destId="{615DC3CE-4F1F-4F65-9511-F706EC468E45}" srcOrd="2" destOrd="0" presId="urn:microsoft.com/office/officeart/2005/8/layout/vList2"/>
    <dgm:cxn modelId="{0C510E81-C843-469B-8E52-D1C1052C2BFC}" type="presParOf" srcId="{C5713C49-DD04-47E0-B18A-47FED541121F}" destId="{DAF2C287-8277-476C-BC7F-9BECA11DA49F}" srcOrd="3" destOrd="0" presId="urn:microsoft.com/office/officeart/2005/8/layout/vList2"/>
    <dgm:cxn modelId="{800C6326-D9F7-436C-9CA9-24965D96B9D7}" type="presParOf" srcId="{C5713C49-DD04-47E0-B18A-47FED541121F}" destId="{023D1565-A09C-49FF-854C-127A94C9E60F}" srcOrd="4" destOrd="0" presId="urn:microsoft.com/office/officeart/2005/8/layout/vList2"/>
    <dgm:cxn modelId="{A11C66CD-4306-4819-8108-0ADEF50799AE}" type="presParOf" srcId="{C5713C49-DD04-47E0-B18A-47FED541121F}" destId="{B8DC4353-20B8-40DF-A9F2-D01394DD0C2A}" srcOrd="5" destOrd="0" presId="urn:microsoft.com/office/officeart/2005/8/layout/vList2"/>
    <dgm:cxn modelId="{BC9CB508-D2E4-481D-B82E-597E6E4D4F93}" type="presParOf" srcId="{C5713C49-DD04-47E0-B18A-47FED541121F}" destId="{53917B4A-A461-4FB8-AD11-D6036E2CA8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4F8DE-0D04-42C4-9222-E0671B0F1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C31C16-D05B-4F20-B38C-3C3A2D8900D6}">
      <dgm:prSet custT="1"/>
      <dgm:spPr/>
      <dgm:t>
        <a:bodyPr/>
        <a:lstStyle/>
        <a:p>
          <a:r>
            <a:rPr lang="ru-RU" sz="2400" dirty="0"/>
            <a:t>1. Юридический факт (основание возникновения правоотношения); </a:t>
          </a:r>
        </a:p>
        <a:p>
          <a:r>
            <a:rPr lang="ru-RU" sz="2400" dirty="0"/>
            <a:t>Договор — соглашение двух или нескольких лиц об установлении, изменении или прекращении гражданских прав и обязанностей (п. 1 ст. 420 ГК РФ).</a:t>
          </a:r>
          <a:endParaRPr lang="en-US" sz="2400" dirty="0"/>
        </a:p>
      </dgm:t>
    </dgm:pt>
    <dgm:pt modelId="{0F7CEDF8-E2B6-4F48-ABF8-D162CE9A3956}" type="parTrans" cxnId="{026C49D7-DBA2-416E-B8A1-A3A60DECE6C3}">
      <dgm:prSet/>
      <dgm:spPr/>
      <dgm:t>
        <a:bodyPr/>
        <a:lstStyle/>
        <a:p>
          <a:endParaRPr lang="en-US"/>
        </a:p>
      </dgm:t>
    </dgm:pt>
    <dgm:pt modelId="{6C554F42-F6A8-4AD6-AB92-866C292F2F48}" type="sibTrans" cxnId="{026C49D7-DBA2-416E-B8A1-A3A60DECE6C3}">
      <dgm:prSet/>
      <dgm:spPr/>
      <dgm:t>
        <a:bodyPr/>
        <a:lstStyle/>
        <a:p>
          <a:endParaRPr lang="en-US"/>
        </a:p>
      </dgm:t>
    </dgm:pt>
    <dgm:pt modelId="{AA190F51-51CC-4CDE-8017-9802E26A0C2F}">
      <dgm:prSet custT="1"/>
      <dgm:spPr/>
      <dgm:t>
        <a:bodyPr/>
        <a:lstStyle/>
        <a:p>
          <a:r>
            <a:rPr lang="ru-RU" sz="2400"/>
            <a:t>2. Правоотношение (договорная связь между контрагентами);</a:t>
          </a:r>
          <a:endParaRPr lang="en-US" sz="2400"/>
        </a:p>
      </dgm:t>
    </dgm:pt>
    <dgm:pt modelId="{FD5F25AC-47EA-47BF-ACA7-44373D26DC07}" type="parTrans" cxnId="{0B1A15D8-52B9-4095-8088-E8756924A91F}">
      <dgm:prSet/>
      <dgm:spPr/>
      <dgm:t>
        <a:bodyPr/>
        <a:lstStyle/>
        <a:p>
          <a:endParaRPr lang="en-US"/>
        </a:p>
      </dgm:t>
    </dgm:pt>
    <dgm:pt modelId="{ACEC746B-A518-49BB-913F-E81339CD92C9}" type="sibTrans" cxnId="{0B1A15D8-52B9-4095-8088-E8756924A91F}">
      <dgm:prSet/>
      <dgm:spPr/>
      <dgm:t>
        <a:bodyPr/>
        <a:lstStyle/>
        <a:p>
          <a:endParaRPr lang="en-US"/>
        </a:p>
      </dgm:t>
    </dgm:pt>
    <dgm:pt modelId="{DDB70272-802A-4098-A2CE-6A9DF8BA4E72}">
      <dgm:prSet custT="1"/>
      <dgm:spPr/>
      <dgm:t>
        <a:bodyPr/>
        <a:lstStyle/>
        <a:p>
          <a:r>
            <a:rPr lang="ru-RU" sz="2400" dirty="0"/>
            <a:t>3. Документ (Письменная форма, фиксирующая права и обязанности сторон).</a:t>
          </a:r>
          <a:endParaRPr lang="en-US" sz="2400" dirty="0"/>
        </a:p>
      </dgm:t>
    </dgm:pt>
    <dgm:pt modelId="{8F0178A7-08B2-4861-A12A-A2C46000EA23}" type="parTrans" cxnId="{8E79D085-DA52-471C-BFA0-CFAD70364394}">
      <dgm:prSet/>
      <dgm:spPr/>
      <dgm:t>
        <a:bodyPr/>
        <a:lstStyle/>
        <a:p>
          <a:endParaRPr lang="en-US"/>
        </a:p>
      </dgm:t>
    </dgm:pt>
    <dgm:pt modelId="{8520BA62-0192-475B-B627-8C3EEEE098F8}" type="sibTrans" cxnId="{8E79D085-DA52-471C-BFA0-CFAD70364394}">
      <dgm:prSet/>
      <dgm:spPr/>
      <dgm:t>
        <a:bodyPr/>
        <a:lstStyle/>
        <a:p>
          <a:endParaRPr lang="en-US"/>
        </a:p>
      </dgm:t>
    </dgm:pt>
    <dgm:pt modelId="{E6FD4319-1BD5-4AC0-A780-7698FBD4C9C5}" type="pres">
      <dgm:prSet presAssocID="{E1F4F8DE-0D04-42C4-9222-E0671B0F1BC0}" presName="linear" presStyleCnt="0">
        <dgm:presLayoutVars>
          <dgm:animLvl val="lvl"/>
          <dgm:resizeHandles val="exact"/>
        </dgm:presLayoutVars>
      </dgm:prSet>
      <dgm:spPr/>
    </dgm:pt>
    <dgm:pt modelId="{B0AC7C4F-B0A3-4534-BC62-0E0E6362E272}" type="pres">
      <dgm:prSet presAssocID="{BEC31C16-D05B-4F20-B38C-3C3A2D8900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F9F003-02DF-4761-85C4-8B8AE26799F3}" type="pres">
      <dgm:prSet presAssocID="{6C554F42-F6A8-4AD6-AB92-866C292F2F48}" presName="spacer" presStyleCnt="0"/>
      <dgm:spPr/>
    </dgm:pt>
    <dgm:pt modelId="{DC1ACE24-77D5-41D2-8E7D-532EE37F9AB2}" type="pres">
      <dgm:prSet presAssocID="{AA190F51-51CC-4CDE-8017-9802E26A0C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CCBB77-791A-483C-A0F7-71B24413C210}" type="pres">
      <dgm:prSet presAssocID="{ACEC746B-A518-49BB-913F-E81339CD92C9}" presName="spacer" presStyleCnt="0"/>
      <dgm:spPr/>
    </dgm:pt>
    <dgm:pt modelId="{D0FEB8FE-D7E9-4E1E-9291-F6DB070E7F9F}" type="pres">
      <dgm:prSet presAssocID="{DDB70272-802A-4098-A2CE-6A9DF8BA4E72}" presName="parentText" presStyleLbl="node1" presStyleIdx="2" presStyleCnt="3" custScaleY="120265">
        <dgm:presLayoutVars>
          <dgm:chMax val="0"/>
          <dgm:bulletEnabled val="1"/>
        </dgm:presLayoutVars>
      </dgm:prSet>
      <dgm:spPr/>
    </dgm:pt>
  </dgm:ptLst>
  <dgm:cxnLst>
    <dgm:cxn modelId="{F1E8D21E-5CDD-4F27-ABC9-E9310B56BF74}" type="presOf" srcId="{BEC31C16-D05B-4F20-B38C-3C3A2D8900D6}" destId="{B0AC7C4F-B0A3-4534-BC62-0E0E6362E272}" srcOrd="0" destOrd="0" presId="urn:microsoft.com/office/officeart/2005/8/layout/vList2"/>
    <dgm:cxn modelId="{A9705836-5242-4C22-94FD-2C8D662B9AC9}" type="presOf" srcId="{AA190F51-51CC-4CDE-8017-9802E26A0C2F}" destId="{DC1ACE24-77D5-41D2-8E7D-532EE37F9AB2}" srcOrd="0" destOrd="0" presId="urn:microsoft.com/office/officeart/2005/8/layout/vList2"/>
    <dgm:cxn modelId="{73DE6B79-CF6D-4557-9280-42D36236D665}" type="presOf" srcId="{DDB70272-802A-4098-A2CE-6A9DF8BA4E72}" destId="{D0FEB8FE-D7E9-4E1E-9291-F6DB070E7F9F}" srcOrd="0" destOrd="0" presId="urn:microsoft.com/office/officeart/2005/8/layout/vList2"/>
    <dgm:cxn modelId="{8E79D085-DA52-471C-BFA0-CFAD70364394}" srcId="{E1F4F8DE-0D04-42C4-9222-E0671B0F1BC0}" destId="{DDB70272-802A-4098-A2CE-6A9DF8BA4E72}" srcOrd="2" destOrd="0" parTransId="{8F0178A7-08B2-4861-A12A-A2C46000EA23}" sibTransId="{8520BA62-0192-475B-B627-8C3EEEE098F8}"/>
    <dgm:cxn modelId="{9DD824B6-3DB4-4D72-841F-6150DA6C6DA5}" type="presOf" srcId="{E1F4F8DE-0D04-42C4-9222-E0671B0F1BC0}" destId="{E6FD4319-1BD5-4AC0-A780-7698FBD4C9C5}" srcOrd="0" destOrd="0" presId="urn:microsoft.com/office/officeart/2005/8/layout/vList2"/>
    <dgm:cxn modelId="{026C49D7-DBA2-416E-B8A1-A3A60DECE6C3}" srcId="{E1F4F8DE-0D04-42C4-9222-E0671B0F1BC0}" destId="{BEC31C16-D05B-4F20-B38C-3C3A2D8900D6}" srcOrd="0" destOrd="0" parTransId="{0F7CEDF8-E2B6-4F48-ABF8-D162CE9A3956}" sibTransId="{6C554F42-F6A8-4AD6-AB92-866C292F2F48}"/>
    <dgm:cxn modelId="{0B1A15D8-52B9-4095-8088-E8756924A91F}" srcId="{E1F4F8DE-0D04-42C4-9222-E0671B0F1BC0}" destId="{AA190F51-51CC-4CDE-8017-9802E26A0C2F}" srcOrd="1" destOrd="0" parTransId="{FD5F25AC-47EA-47BF-ACA7-44373D26DC07}" sibTransId="{ACEC746B-A518-49BB-913F-E81339CD92C9}"/>
    <dgm:cxn modelId="{B3B4525A-B956-4320-9252-9F7D940F1B9F}" type="presParOf" srcId="{E6FD4319-1BD5-4AC0-A780-7698FBD4C9C5}" destId="{B0AC7C4F-B0A3-4534-BC62-0E0E6362E272}" srcOrd="0" destOrd="0" presId="urn:microsoft.com/office/officeart/2005/8/layout/vList2"/>
    <dgm:cxn modelId="{ACD9A890-01C4-43BF-953B-6CB02C427E1A}" type="presParOf" srcId="{E6FD4319-1BD5-4AC0-A780-7698FBD4C9C5}" destId="{6BF9F003-02DF-4761-85C4-8B8AE26799F3}" srcOrd="1" destOrd="0" presId="urn:microsoft.com/office/officeart/2005/8/layout/vList2"/>
    <dgm:cxn modelId="{345F9ECB-644A-44C3-8B3E-F320D90E4DE1}" type="presParOf" srcId="{E6FD4319-1BD5-4AC0-A780-7698FBD4C9C5}" destId="{DC1ACE24-77D5-41D2-8E7D-532EE37F9AB2}" srcOrd="2" destOrd="0" presId="urn:microsoft.com/office/officeart/2005/8/layout/vList2"/>
    <dgm:cxn modelId="{9A817D4E-8549-4F9F-BB66-B52967B15E6F}" type="presParOf" srcId="{E6FD4319-1BD5-4AC0-A780-7698FBD4C9C5}" destId="{5ECCBB77-791A-483C-A0F7-71B24413C210}" srcOrd="3" destOrd="0" presId="urn:microsoft.com/office/officeart/2005/8/layout/vList2"/>
    <dgm:cxn modelId="{A6979590-958A-4B94-8888-58E74F88376E}" type="presParOf" srcId="{E6FD4319-1BD5-4AC0-A780-7698FBD4C9C5}" destId="{D0FEB8FE-D7E9-4E1E-9291-F6DB070E7F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EAD96-8B12-4D94-930B-0C7F120415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58FE1-2665-4F33-BD05-62B8CC17DB8F}">
      <dgm:prSet/>
      <dgm:spPr/>
      <dgm:t>
        <a:bodyPr/>
        <a:lstStyle/>
        <a:p>
          <a:pPr algn="just"/>
          <a:r>
            <a:rPr lang="ru-RU" b="1" dirty="0"/>
            <a:t>1. Примерные условия (ст. 427 ГК РФ), </a:t>
          </a:r>
          <a:r>
            <a:rPr lang="ru-RU" dirty="0"/>
            <a:t>разработанные для договоров соответствующего вида и опубликованными в печати, либо могут быть в форме примерного договора или иного документа, содержащего эти условия. Такие условия обязательны для соблюдения сторонами только в случае прямой ссылки на них в тексте самого договора. В таком случае эти условия следует считать </a:t>
          </a:r>
          <a:r>
            <a:rPr lang="ru-RU" b="1" dirty="0"/>
            <a:t>существенными.</a:t>
          </a:r>
          <a:endParaRPr lang="en-US" dirty="0"/>
        </a:p>
      </dgm:t>
    </dgm:pt>
    <dgm:pt modelId="{865B3DBA-E28D-45A2-A98D-29A2EE200F67}" type="parTrans" cxnId="{D5471576-C7D5-4141-AD58-09EEF12FCD1F}">
      <dgm:prSet/>
      <dgm:spPr/>
      <dgm:t>
        <a:bodyPr/>
        <a:lstStyle/>
        <a:p>
          <a:endParaRPr lang="en-US"/>
        </a:p>
      </dgm:t>
    </dgm:pt>
    <dgm:pt modelId="{8B81E712-8A26-4A71-B696-08775906B39A}" type="sibTrans" cxnId="{D5471576-C7D5-4141-AD58-09EEF12FCD1F}">
      <dgm:prSet/>
      <dgm:spPr/>
      <dgm:t>
        <a:bodyPr/>
        <a:lstStyle/>
        <a:p>
          <a:endParaRPr lang="en-US"/>
        </a:p>
      </dgm:t>
    </dgm:pt>
    <dgm:pt modelId="{30DFFC9E-0B28-4E27-9260-577FD3350DBE}">
      <dgm:prSet/>
      <dgm:spPr/>
      <dgm:t>
        <a:bodyPr/>
        <a:lstStyle/>
        <a:p>
          <a:pPr algn="just"/>
          <a:r>
            <a:rPr lang="ru-RU" dirty="0"/>
            <a:t>2. </a:t>
          </a:r>
          <a:r>
            <a:rPr lang="ru-RU" b="1" dirty="0"/>
            <a:t>Существенными </a:t>
          </a:r>
          <a:r>
            <a:rPr lang="ru-RU" dirty="0"/>
            <a:t>являются такие условия договора, которые необходимы и достаточны для его заключения. При недостижении сторонами соглашения хотя бы по одному из условий, относящихся к числу существенных, договор считается </a:t>
          </a:r>
          <a:r>
            <a:rPr lang="ru-RU" b="1" dirty="0"/>
            <a:t>незаключенным т.е. несуществующим и не влекущим тех последствий, к достижению которых стремились стороны.</a:t>
          </a:r>
          <a:endParaRPr lang="en-US" dirty="0"/>
        </a:p>
      </dgm:t>
    </dgm:pt>
    <dgm:pt modelId="{159914EE-FBC1-4D74-87ED-C06BA94D1972}" type="parTrans" cxnId="{0E9944EF-1902-4322-A31B-7BD4DB9AE030}">
      <dgm:prSet/>
      <dgm:spPr/>
      <dgm:t>
        <a:bodyPr/>
        <a:lstStyle/>
        <a:p>
          <a:endParaRPr lang="en-US"/>
        </a:p>
      </dgm:t>
    </dgm:pt>
    <dgm:pt modelId="{8977BEFF-FF1A-4D3C-AA95-55C33F4F493B}" type="sibTrans" cxnId="{0E9944EF-1902-4322-A31B-7BD4DB9AE030}">
      <dgm:prSet/>
      <dgm:spPr/>
      <dgm:t>
        <a:bodyPr/>
        <a:lstStyle/>
        <a:p>
          <a:endParaRPr lang="en-US"/>
        </a:p>
      </dgm:t>
    </dgm:pt>
    <dgm:pt modelId="{D61A7ED3-BC98-4D66-9700-CE381D843286}" type="pres">
      <dgm:prSet presAssocID="{06EEAD96-8B12-4D94-930B-0C7F120415D9}" presName="linear" presStyleCnt="0">
        <dgm:presLayoutVars>
          <dgm:animLvl val="lvl"/>
          <dgm:resizeHandles val="exact"/>
        </dgm:presLayoutVars>
      </dgm:prSet>
      <dgm:spPr/>
    </dgm:pt>
    <dgm:pt modelId="{2C5E3E66-9C3D-49FF-A315-F8EB09E26B5C}" type="pres">
      <dgm:prSet presAssocID="{C0458FE1-2665-4F33-BD05-62B8CC17DB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097D26-AC8E-41BA-8C29-AB62A271CDB1}" type="pres">
      <dgm:prSet presAssocID="{8B81E712-8A26-4A71-B696-08775906B39A}" presName="spacer" presStyleCnt="0"/>
      <dgm:spPr/>
    </dgm:pt>
    <dgm:pt modelId="{38E5D25D-B7C9-4A63-87C8-B772A84FF437}" type="pres">
      <dgm:prSet presAssocID="{30DFFC9E-0B28-4E27-9260-577FD3350D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D8073C-1413-4CF1-99A1-7C802C06F1F2}" type="presOf" srcId="{C0458FE1-2665-4F33-BD05-62B8CC17DB8F}" destId="{2C5E3E66-9C3D-49FF-A315-F8EB09E26B5C}" srcOrd="0" destOrd="0" presId="urn:microsoft.com/office/officeart/2005/8/layout/vList2"/>
    <dgm:cxn modelId="{1ACAF046-0B81-4152-82DE-DE51A3FB92F7}" type="presOf" srcId="{06EEAD96-8B12-4D94-930B-0C7F120415D9}" destId="{D61A7ED3-BC98-4D66-9700-CE381D843286}" srcOrd="0" destOrd="0" presId="urn:microsoft.com/office/officeart/2005/8/layout/vList2"/>
    <dgm:cxn modelId="{D5471576-C7D5-4141-AD58-09EEF12FCD1F}" srcId="{06EEAD96-8B12-4D94-930B-0C7F120415D9}" destId="{C0458FE1-2665-4F33-BD05-62B8CC17DB8F}" srcOrd="0" destOrd="0" parTransId="{865B3DBA-E28D-45A2-A98D-29A2EE200F67}" sibTransId="{8B81E712-8A26-4A71-B696-08775906B39A}"/>
    <dgm:cxn modelId="{23E621C9-CD6C-44DB-9775-0346022A950A}" type="presOf" srcId="{30DFFC9E-0B28-4E27-9260-577FD3350DBE}" destId="{38E5D25D-B7C9-4A63-87C8-B772A84FF437}" srcOrd="0" destOrd="0" presId="urn:microsoft.com/office/officeart/2005/8/layout/vList2"/>
    <dgm:cxn modelId="{0E9944EF-1902-4322-A31B-7BD4DB9AE030}" srcId="{06EEAD96-8B12-4D94-930B-0C7F120415D9}" destId="{30DFFC9E-0B28-4E27-9260-577FD3350DBE}" srcOrd="1" destOrd="0" parTransId="{159914EE-FBC1-4D74-87ED-C06BA94D1972}" sibTransId="{8977BEFF-FF1A-4D3C-AA95-55C33F4F493B}"/>
    <dgm:cxn modelId="{1E3DDF66-86F0-40F8-8A58-54C854948354}" type="presParOf" srcId="{D61A7ED3-BC98-4D66-9700-CE381D843286}" destId="{2C5E3E66-9C3D-49FF-A315-F8EB09E26B5C}" srcOrd="0" destOrd="0" presId="urn:microsoft.com/office/officeart/2005/8/layout/vList2"/>
    <dgm:cxn modelId="{87EE0249-8EB7-4AFD-B82E-716DDCAB381F}" type="presParOf" srcId="{D61A7ED3-BC98-4D66-9700-CE381D843286}" destId="{55097D26-AC8E-41BA-8C29-AB62A271CDB1}" srcOrd="1" destOrd="0" presId="urn:microsoft.com/office/officeart/2005/8/layout/vList2"/>
    <dgm:cxn modelId="{C7CC249B-47B0-4C1D-B991-9969C4EB62C2}" type="presParOf" srcId="{D61A7ED3-BC98-4D66-9700-CE381D843286}" destId="{38E5D25D-B7C9-4A63-87C8-B772A84FF4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ADF4F-C287-42CF-8131-8A8BCF0ED2C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A814C5-4286-4BD5-B073-B951F8697F8B}">
      <dgm:prSet/>
      <dgm:spPr/>
      <dgm:t>
        <a:bodyPr/>
        <a:lstStyle/>
        <a:p>
          <a:r>
            <a:rPr lang="ru-RU" b="1"/>
            <a:t>Существенные условия:</a:t>
          </a:r>
          <a:endParaRPr lang="en-US"/>
        </a:p>
      </dgm:t>
    </dgm:pt>
    <dgm:pt modelId="{EBFF51E7-BCB0-4987-87C5-B757660242C2}" type="parTrans" cxnId="{E58556E9-D5E8-4E89-978E-E8201FB5562D}">
      <dgm:prSet/>
      <dgm:spPr/>
      <dgm:t>
        <a:bodyPr/>
        <a:lstStyle/>
        <a:p>
          <a:endParaRPr lang="en-US"/>
        </a:p>
      </dgm:t>
    </dgm:pt>
    <dgm:pt modelId="{9E074A02-83C2-4EB3-B92E-BEDD27813A7D}" type="sibTrans" cxnId="{E58556E9-D5E8-4E89-978E-E8201FB5562D}">
      <dgm:prSet/>
      <dgm:spPr/>
      <dgm:t>
        <a:bodyPr/>
        <a:lstStyle/>
        <a:p>
          <a:endParaRPr lang="en-US"/>
        </a:p>
      </dgm:t>
    </dgm:pt>
    <dgm:pt modelId="{AA0C795F-4793-4387-BBF4-80971B9F2CB2}">
      <dgm:prSet custT="1"/>
      <dgm:spPr/>
      <dgm:t>
        <a:bodyPr/>
        <a:lstStyle/>
        <a:p>
          <a:r>
            <a:rPr lang="ru-RU" sz="2000" dirty="0"/>
            <a:t>1. Условия о </a:t>
          </a:r>
          <a:r>
            <a:rPr lang="ru-RU" sz="2000" dirty="0">
              <a:solidFill>
                <a:srgbClr val="002060"/>
              </a:solidFill>
            </a:rPr>
            <a:t>предмете договора;</a:t>
          </a:r>
          <a:r>
            <a:rPr lang="ru-RU" sz="2000" dirty="0"/>
            <a:t> </a:t>
          </a:r>
        </a:p>
      </dgm:t>
    </dgm:pt>
    <dgm:pt modelId="{7CB56C9C-86C0-4D96-9E2F-0F9F5EA0335B}" type="parTrans" cxnId="{326E2C84-A55E-47FA-97D3-408FBB2F1998}">
      <dgm:prSet/>
      <dgm:spPr/>
      <dgm:t>
        <a:bodyPr/>
        <a:lstStyle/>
        <a:p>
          <a:endParaRPr lang="en-US"/>
        </a:p>
      </dgm:t>
    </dgm:pt>
    <dgm:pt modelId="{11A111B8-7D7C-4FC2-9A5E-AB58509DD884}" type="sibTrans" cxnId="{326E2C84-A55E-47FA-97D3-408FBB2F1998}">
      <dgm:prSet/>
      <dgm:spPr/>
      <dgm:t>
        <a:bodyPr/>
        <a:lstStyle/>
        <a:p>
          <a:endParaRPr lang="en-US"/>
        </a:p>
      </dgm:t>
    </dgm:pt>
    <dgm:pt modelId="{943DA0E7-9E38-4AFC-92FA-63E13375D30D}">
      <dgm:prSet custT="1"/>
      <dgm:spPr/>
      <dgm:t>
        <a:bodyPr/>
        <a:lstStyle/>
        <a:p>
          <a:r>
            <a:rPr lang="ru-RU" sz="2000" dirty="0"/>
            <a:t>2. Прямо названные как существенные в тексте закона и необходимые для договора данного вида;</a:t>
          </a:r>
          <a:endParaRPr lang="en-US" sz="2000" dirty="0"/>
        </a:p>
      </dgm:t>
    </dgm:pt>
    <dgm:pt modelId="{4C386A29-66D3-4527-8A65-0835E573FBCA}" type="parTrans" cxnId="{3CDC5932-F4A2-49A9-AD06-F76F4CEF1239}">
      <dgm:prSet/>
      <dgm:spPr/>
      <dgm:t>
        <a:bodyPr/>
        <a:lstStyle/>
        <a:p>
          <a:endParaRPr lang="en-US"/>
        </a:p>
      </dgm:t>
    </dgm:pt>
    <dgm:pt modelId="{806A5583-B8E6-4CA3-8BE1-BC9E1C6FBCD0}" type="sibTrans" cxnId="{3CDC5932-F4A2-49A9-AD06-F76F4CEF1239}">
      <dgm:prSet/>
      <dgm:spPr/>
      <dgm:t>
        <a:bodyPr/>
        <a:lstStyle/>
        <a:p>
          <a:endParaRPr lang="en-US"/>
        </a:p>
      </dgm:t>
    </dgm:pt>
    <dgm:pt modelId="{EA19256E-092A-4E31-AEC4-B3ED1DB10761}">
      <dgm:prSet custT="1"/>
      <dgm:spPr/>
      <dgm:t>
        <a:bodyPr/>
        <a:lstStyle/>
        <a:p>
          <a:r>
            <a:rPr lang="ru-RU" sz="2000" dirty="0"/>
            <a:t>3. Все те условия, относительно которых по заявлению одной из сторон должно быть достигнуто соглашение «случайные условия». Так, если в договоре купли-продажи покупатель потребует согласовать условия, касающиеся упаковки товара, способа его доставки и т.п., то названные условия приобретают характер существенных. </a:t>
          </a:r>
          <a:endParaRPr lang="en-US" sz="2000" dirty="0"/>
        </a:p>
      </dgm:t>
    </dgm:pt>
    <dgm:pt modelId="{6836B47B-F0EA-40DD-8656-2C699FD78C8F}" type="parTrans" cxnId="{68548BB6-3627-4186-8C46-C6354CA77A80}">
      <dgm:prSet/>
      <dgm:spPr/>
      <dgm:t>
        <a:bodyPr/>
        <a:lstStyle/>
        <a:p>
          <a:endParaRPr lang="en-US"/>
        </a:p>
      </dgm:t>
    </dgm:pt>
    <dgm:pt modelId="{187AC354-6B32-4721-8A0A-C4EF3786C2F7}" type="sibTrans" cxnId="{68548BB6-3627-4186-8C46-C6354CA77A80}">
      <dgm:prSet/>
      <dgm:spPr/>
      <dgm:t>
        <a:bodyPr/>
        <a:lstStyle/>
        <a:p>
          <a:endParaRPr lang="en-US"/>
        </a:p>
      </dgm:t>
    </dgm:pt>
    <dgm:pt modelId="{A4B453C3-9910-41B6-B0EE-39F8B6BEAF7F}" type="pres">
      <dgm:prSet presAssocID="{50CADF4F-C287-42CF-8131-8A8BCF0ED2CD}" presName="vert0" presStyleCnt="0">
        <dgm:presLayoutVars>
          <dgm:dir/>
          <dgm:animOne val="branch"/>
          <dgm:animLvl val="lvl"/>
        </dgm:presLayoutVars>
      </dgm:prSet>
      <dgm:spPr/>
    </dgm:pt>
    <dgm:pt modelId="{E2061087-7B5E-42BF-9825-8B3B388DF873}" type="pres">
      <dgm:prSet presAssocID="{8AA814C5-4286-4BD5-B073-B951F8697F8B}" presName="thickLine" presStyleLbl="alignNode1" presStyleIdx="0" presStyleCnt="4"/>
      <dgm:spPr/>
    </dgm:pt>
    <dgm:pt modelId="{E03F3B4A-DED3-4BB8-A317-DF875F2AC1B2}" type="pres">
      <dgm:prSet presAssocID="{8AA814C5-4286-4BD5-B073-B951F8697F8B}" presName="horz1" presStyleCnt="0"/>
      <dgm:spPr/>
    </dgm:pt>
    <dgm:pt modelId="{377B076A-6E79-40AA-B6A2-6893E1C75B08}" type="pres">
      <dgm:prSet presAssocID="{8AA814C5-4286-4BD5-B073-B951F8697F8B}" presName="tx1" presStyleLbl="revTx" presStyleIdx="0" presStyleCnt="4"/>
      <dgm:spPr/>
    </dgm:pt>
    <dgm:pt modelId="{541596E7-F4F9-4E76-B1D3-73564C201B2A}" type="pres">
      <dgm:prSet presAssocID="{8AA814C5-4286-4BD5-B073-B951F8697F8B}" presName="vert1" presStyleCnt="0"/>
      <dgm:spPr/>
    </dgm:pt>
    <dgm:pt modelId="{850240D9-52AE-4A0D-B1C1-9F5C9E19DE6A}" type="pres">
      <dgm:prSet presAssocID="{AA0C795F-4793-4387-BBF4-80971B9F2CB2}" presName="thickLine" presStyleLbl="alignNode1" presStyleIdx="1" presStyleCnt="4"/>
      <dgm:spPr/>
    </dgm:pt>
    <dgm:pt modelId="{60E3DF73-4E5A-40F0-B3F4-724914ACEF2F}" type="pres">
      <dgm:prSet presAssocID="{AA0C795F-4793-4387-BBF4-80971B9F2CB2}" presName="horz1" presStyleCnt="0"/>
      <dgm:spPr/>
    </dgm:pt>
    <dgm:pt modelId="{EA611851-1014-4F91-BD67-072E60013F27}" type="pres">
      <dgm:prSet presAssocID="{AA0C795F-4793-4387-BBF4-80971B9F2CB2}" presName="tx1" presStyleLbl="revTx" presStyleIdx="1" presStyleCnt="4" custScaleY="45784"/>
      <dgm:spPr/>
    </dgm:pt>
    <dgm:pt modelId="{9AF603E4-DDE8-4938-BE4B-CC7C3101850E}" type="pres">
      <dgm:prSet presAssocID="{AA0C795F-4793-4387-BBF4-80971B9F2CB2}" presName="vert1" presStyleCnt="0"/>
      <dgm:spPr/>
    </dgm:pt>
    <dgm:pt modelId="{F933D707-49D5-43FB-832F-FC82AB846E8F}" type="pres">
      <dgm:prSet presAssocID="{943DA0E7-9E38-4AFC-92FA-63E13375D30D}" presName="thickLine" presStyleLbl="alignNode1" presStyleIdx="2" presStyleCnt="4"/>
      <dgm:spPr/>
    </dgm:pt>
    <dgm:pt modelId="{04FC382E-18C0-491D-B167-8A0EEAB48AF7}" type="pres">
      <dgm:prSet presAssocID="{943DA0E7-9E38-4AFC-92FA-63E13375D30D}" presName="horz1" presStyleCnt="0"/>
      <dgm:spPr/>
    </dgm:pt>
    <dgm:pt modelId="{68127347-860C-4DD5-97F1-4091A02CEF02}" type="pres">
      <dgm:prSet presAssocID="{943DA0E7-9E38-4AFC-92FA-63E13375D30D}" presName="tx1" presStyleLbl="revTx" presStyleIdx="2" presStyleCnt="4" custScaleY="60266"/>
      <dgm:spPr/>
    </dgm:pt>
    <dgm:pt modelId="{B420E4B5-7DE8-4096-A8E8-7D8C9641FDB1}" type="pres">
      <dgm:prSet presAssocID="{943DA0E7-9E38-4AFC-92FA-63E13375D30D}" presName="vert1" presStyleCnt="0"/>
      <dgm:spPr/>
    </dgm:pt>
    <dgm:pt modelId="{51AFE249-0B7F-42C7-8580-36018BBCE0E5}" type="pres">
      <dgm:prSet presAssocID="{EA19256E-092A-4E31-AEC4-B3ED1DB10761}" presName="thickLine" presStyleLbl="alignNode1" presStyleIdx="3" presStyleCnt="4"/>
      <dgm:spPr/>
    </dgm:pt>
    <dgm:pt modelId="{E1509DF5-0FBF-4D44-AD60-7D8E8493EA38}" type="pres">
      <dgm:prSet presAssocID="{EA19256E-092A-4E31-AEC4-B3ED1DB10761}" presName="horz1" presStyleCnt="0"/>
      <dgm:spPr/>
    </dgm:pt>
    <dgm:pt modelId="{69381BC1-E306-41A5-B2A0-998C64428F8A}" type="pres">
      <dgm:prSet presAssocID="{EA19256E-092A-4E31-AEC4-B3ED1DB10761}" presName="tx1" presStyleLbl="revTx" presStyleIdx="3" presStyleCnt="4" custScaleY="138797"/>
      <dgm:spPr/>
    </dgm:pt>
    <dgm:pt modelId="{409B5E10-6F85-4CD3-9FD1-6994F89454E2}" type="pres">
      <dgm:prSet presAssocID="{EA19256E-092A-4E31-AEC4-B3ED1DB10761}" presName="vert1" presStyleCnt="0"/>
      <dgm:spPr/>
    </dgm:pt>
  </dgm:ptLst>
  <dgm:cxnLst>
    <dgm:cxn modelId="{3CDC5932-F4A2-49A9-AD06-F76F4CEF1239}" srcId="{50CADF4F-C287-42CF-8131-8A8BCF0ED2CD}" destId="{943DA0E7-9E38-4AFC-92FA-63E13375D30D}" srcOrd="2" destOrd="0" parTransId="{4C386A29-66D3-4527-8A65-0835E573FBCA}" sibTransId="{806A5583-B8E6-4CA3-8BE1-BC9E1C6FBCD0}"/>
    <dgm:cxn modelId="{E259EB5D-0B43-4C84-B088-8BFCAD42557C}" type="presOf" srcId="{943DA0E7-9E38-4AFC-92FA-63E13375D30D}" destId="{68127347-860C-4DD5-97F1-4091A02CEF02}" srcOrd="0" destOrd="0" presId="urn:microsoft.com/office/officeart/2008/layout/LinedList"/>
    <dgm:cxn modelId="{DB2D765E-778E-477B-B93A-26625285B696}" type="presOf" srcId="{50CADF4F-C287-42CF-8131-8A8BCF0ED2CD}" destId="{A4B453C3-9910-41B6-B0EE-39F8B6BEAF7F}" srcOrd="0" destOrd="0" presId="urn:microsoft.com/office/officeart/2008/layout/LinedList"/>
    <dgm:cxn modelId="{326E2C84-A55E-47FA-97D3-408FBB2F1998}" srcId="{50CADF4F-C287-42CF-8131-8A8BCF0ED2CD}" destId="{AA0C795F-4793-4387-BBF4-80971B9F2CB2}" srcOrd="1" destOrd="0" parTransId="{7CB56C9C-86C0-4D96-9E2F-0F9F5EA0335B}" sibTransId="{11A111B8-7D7C-4FC2-9A5E-AB58509DD884}"/>
    <dgm:cxn modelId="{C421B78B-3521-4A4B-B33A-A04130ECF7FF}" type="presOf" srcId="{8AA814C5-4286-4BD5-B073-B951F8697F8B}" destId="{377B076A-6E79-40AA-B6A2-6893E1C75B08}" srcOrd="0" destOrd="0" presId="urn:microsoft.com/office/officeart/2008/layout/LinedList"/>
    <dgm:cxn modelId="{730B57AB-A09B-4629-845A-4740E49FC3E1}" type="presOf" srcId="{AA0C795F-4793-4387-BBF4-80971B9F2CB2}" destId="{EA611851-1014-4F91-BD67-072E60013F27}" srcOrd="0" destOrd="0" presId="urn:microsoft.com/office/officeart/2008/layout/LinedList"/>
    <dgm:cxn modelId="{68548BB6-3627-4186-8C46-C6354CA77A80}" srcId="{50CADF4F-C287-42CF-8131-8A8BCF0ED2CD}" destId="{EA19256E-092A-4E31-AEC4-B3ED1DB10761}" srcOrd="3" destOrd="0" parTransId="{6836B47B-F0EA-40DD-8656-2C699FD78C8F}" sibTransId="{187AC354-6B32-4721-8A0A-C4EF3786C2F7}"/>
    <dgm:cxn modelId="{050422CB-2481-4CBD-B9D9-71E3E4D2CEFD}" type="presOf" srcId="{EA19256E-092A-4E31-AEC4-B3ED1DB10761}" destId="{69381BC1-E306-41A5-B2A0-998C64428F8A}" srcOrd="0" destOrd="0" presId="urn:microsoft.com/office/officeart/2008/layout/LinedList"/>
    <dgm:cxn modelId="{E58556E9-D5E8-4E89-978E-E8201FB5562D}" srcId="{50CADF4F-C287-42CF-8131-8A8BCF0ED2CD}" destId="{8AA814C5-4286-4BD5-B073-B951F8697F8B}" srcOrd="0" destOrd="0" parTransId="{EBFF51E7-BCB0-4987-87C5-B757660242C2}" sibTransId="{9E074A02-83C2-4EB3-B92E-BEDD27813A7D}"/>
    <dgm:cxn modelId="{4559EE58-1BB4-4A14-BB49-9A56BBB9AA46}" type="presParOf" srcId="{A4B453C3-9910-41B6-B0EE-39F8B6BEAF7F}" destId="{E2061087-7B5E-42BF-9825-8B3B388DF873}" srcOrd="0" destOrd="0" presId="urn:microsoft.com/office/officeart/2008/layout/LinedList"/>
    <dgm:cxn modelId="{FE61BE0F-AB1C-4968-A6F6-07E7F0ADFD3C}" type="presParOf" srcId="{A4B453C3-9910-41B6-B0EE-39F8B6BEAF7F}" destId="{E03F3B4A-DED3-4BB8-A317-DF875F2AC1B2}" srcOrd="1" destOrd="0" presId="urn:microsoft.com/office/officeart/2008/layout/LinedList"/>
    <dgm:cxn modelId="{CF01C067-974C-4FB2-A8B7-AD34951CCB1E}" type="presParOf" srcId="{E03F3B4A-DED3-4BB8-A317-DF875F2AC1B2}" destId="{377B076A-6E79-40AA-B6A2-6893E1C75B08}" srcOrd="0" destOrd="0" presId="urn:microsoft.com/office/officeart/2008/layout/LinedList"/>
    <dgm:cxn modelId="{E80CB899-186A-4DCA-94D8-1DF58532E99A}" type="presParOf" srcId="{E03F3B4A-DED3-4BB8-A317-DF875F2AC1B2}" destId="{541596E7-F4F9-4E76-B1D3-73564C201B2A}" srcOrd="1" destOrd="0" presId="urn:microsoft.com/office/officeart/2008/layout/LinedList"/>
    <dgm:cxn modelId="{D452F479-95AD-40B1-8C18-F175B592D01B}" type="presParOf" srcId="{A4B453C3-9910-41B6-B0EE-39F8B6BEAF7F}" destId="{850240D9-52AE-4A0D-B1C1-9F5C9E19DE6A}" srcOrd="2" destOrd="0" presId="urn:microsoft.com/office/officeart/2008/layout/LinedList"/>
    <dgm:cxn modelId="{15503C6B-9282-4E9E-BE9B-33D35BA9A818}" type="presParOf" srcId="{A4B453C3-9910-41B6-B0EE-39F8B6BEAF7F}" destId="{60E3DF73-4E5A-40F0-B3F4-724914ACEF2F}" srcOrd="3" destOrd="0" presId="urn:microsoft.com/office/officeart/2008/layout/LinedList"/>
    <dgm:cxn modelId="{347F5297-5679-45FA-91E1-9947C1578406}" type="presParOf" srcId="{60E3DF73-4E5A-40F0-B3F4-724914ACEF2F}" destId="{EA611851-1014-4F91-BD67-072E60013F27}" srcOrd="0" destOrd="0" presId="urn:microsoft.com/office/officeart/2008/layout/LinedList"/>
    <dgm:cxn modelId="{2112C1E9-E7B9-47D3-B44B-6DF8782628B1}" type="presParOf" srcId="{60E3DF73-4E5A-40F0-B3F4-724914ACEF2F}" destId="{9AF603E4-DDE8-4938-BE4B-CC7C3101850E}" srcOrd="1" destOrd="0" presId="urn:microsoft.com/office/officeart/2008/layout/LinedList"/>
    <dgm:cxn modelId="{B11AF7A0-935A-4455-9733-CFBFB3B0B814}" type="presParOf" srcId="{A4B453C3-9910-41B6-B0EE-39F8B6BEAF7F}" destId="{F933D707-49D5-43FB-832F-FC82AB846E8F}" srcOrd="4" destOrd="0" presId="urn:microsoft.com/office/officeart/2008/layout/LinedList"/>
    <dgm:cxn modelId="{C2BD5947-FFE4-40E4-9DDE-91EDD6810E8E}" type="presParOf" srcId="{A4B453C3-9910-41B6-B0EE-39F8B6BEAF7F}" destId="{04FC382E-18C0-491D-B167-8A0EEAB48AF7}" srcOrd="5" destOrd="0" presId="urn:microsoft.com/office/officeart/2008/layout/LinedList"/>
    <dgm:cxn modelId="{7C18CBD4-6EB3-420D-BEF0-B5DFFC99C067}" type="presParOf" srcId="{04FC382E-18C0-491D-B167-8A0EEAB48AF7}" destId="{68127347-860C-4DD5-97F1-4091A02CEF02}" srcOrd="0" destOrd="0" presId="urn:microsoft.com/office/officeart/2008/layout/LinedList"/>
    <dgm:cxn modelId="{102ECF1A-FB57-4606-970F-8BAD08A63E18}" type="presParOf" srcId="{04FC382E-18C0-491D-B167-8A0EEAB48AF7}" destId="{B420E4B5-7DE8-4096-A8E8-7D8C9641FDB1}" srcOrd="1" destOrd="0" presId="urn:microsoft.com/office/officeart/2008/layout/LinedList"/>
    <dgm:cxn modelId="{9EB58EE3-70D1-4955-BABB-5FC0B3EE0089}" type="presParOf" srcId="{A4B453C3-9910-41B6-B0EE-39F8B6BEAF7F}" destId="{51AFE249-0B7F-42C7-8580-36018BBCE0E5}" srcOrd="6" destOrd="0" presId="urn:microsoft.com/office/officeart/2008/layout/LinedList"/>
    <dgm:cxn modelId="{E4697C4C-283B-4E3B-801A-9493ECF6C487}" type="presParOf" srcId="{A4B453C3-9910-41B6-B0EE-39F8B6BEAF7F}" destId="{E1509DF5-0FBF-4D44-AD60-7D8E8493EA38}" srcOrd="7" destOrd="0" presId="urn:microsoft.com/office/officeart/2008/layout/LinedList"/>
    <dgm:cxn modelId="{A073FD4C-9970-4FDD-A342-8D6B184CEF0E}" type="presParOf" srcId="{E1509DF5-0FBF-4D44-AD60-7D8E8493EA38}" destId="{69381BC1-E306-41A5-B2A0-998C64428F8A}" srcOrd="0" destOrd="0" presId="urn:microsoft.com/office/officeart/2008/layout/LinedList"/>
    <dgm:cxn modelId="{EFB8EBD3-01F3-4BFB-BFE5-8285DE747024}" type="presParOf" srcId="{E1509DF5-0FBF-4D44-AD60-7D8E8493EA38}" destId="{409B5E10-6F85-4CD3-9FD1-6994F89454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927DE0-B38E-4593-B739-13C787F98B7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DBFB14-AEAA-4DBC-A9B9-C26D4A4D8284}">
      <dgm:prSet phldrT="[Текст]"/>
      <dgm:spPr/>
      <dgm:t>
        <a:bodyPr/>
        <a:lstStyle/>
        <a:p>
          <a:r>
            <a:rPr lang="ru-RU" dirty="0"/>
            <a:t>Оферта</a:t>
          </a:r>
        </a:p>
        <a:p>
          <a:r>
            <a:rPr lang="ru-RU" dirty="0"/>
            <a:t>предложение заключить договор</a:t>
          </a:r>
        </a:p>
      </dgm:t>
    </dgm:pt>
    <dgm:pt modelId="{C5A31FA4-7C6A-41EC-8E9A-6C7494B7B16B}" type="parTrans" cxnId="{328C844F-4191-4CBA-9A47-3D082887AF98}">
      <dgm:prSet/>
      <dgm:spPr/>
      <dgm:t>
        <a:bodyPr/>
        <a:lstStyle/>
        <a:p>
          <a:endParaRPr lang="ru-RU"/>
        </a:p>
      </dgm:t>
    </dgm:pt>
    <dgm:pt modelId="{A2D55327-32A2-495F-9660-A712C347E0AB}" type="sibTrans" cxnId="{328C844F-4191-4CBA-9A47-3D082887AF98}">
      <dgm:prSet/>
      <dgm:spPr/>
      <dgm:t>
        <a:bodyPr/>
        <a:lstStyle/>
        <a:p>
          <a:endParaRPr lang="ru-RU"/>
        </a:p>
      </dgm:t>
    </dgm:pt>
    <dgm:pt modelId="{8E696A55-6295-41A6-9141-9426CC72D959}">
      <dgm:prSet phldrT="[Текст]"/>
      <dgm:spPr/>
      <dgm:t>
        <a:bodyPr/>
        <a:lstStyle/>
        <a:p>
          <a:r>
            <a:rPr lang="ru-RU" dirty="0"/>
            <a:t>Акцепт</a:t>
          </a:r>
        </a:p>
        <a:p>
          <a:r>
            <a:rPr lang="ru-RU" dirty="0"/>
            <a:t>принятие предложения</a:t>
          </a:r>
        </a:p>
      </dgm:t>
    </dgm:pt>
    <dgm:pt modelId="{7B009AE1-2C6F-4AF5-8032-A8219C0B311D}" type="parTrans" cxnId="{2B15A0A2-D035-4C18-90D0-354C738DA5EF}">
      <dgm:prSet/>
      <dgm:spPr/>
      <dgm:t>
        <a:bodyPr/>
        <a:lstStyle/>
        <a:p>
          <a:endParaRPr lang="ru-RU"/>
        </a:p>
      </dgm:t>
    </dgm:pt>
    <dgm:pt modelId="{62329C0F-D599-48FD-B5E3-05444E0CC635}" type="sibTrans" cxnId="{2B15A0A2-D035-4C18-90D0-354C738DA5EF}">
      <dgm:prSet/>
      <dgm:spPr/>
      <dgm:t>
        <a:bodyPr/>
        <a:lstStyle/>
        <a:p>
          <a:endParaRPr lang="ru-RU"/>
        </a:p>
      </dgm:t>
    </dgm:pt>
    <dgm:pt modelId="{B9164CC1-864F-44F0-8C77-5FDD2388F6C5}" type="pres">
      <dgm:prSet presAssocID="{3A927DE0-B38E-4593-B739-13C787F98B7A}" presName="diagram" presStyleCnt="0">
        <dgm:presLayoutVars>
          <dgm:dir/>
          <dgm:resizeHandles val="exact"/>
        </dgm:presLayoutVars>
      </dgm:prSet>
      <dgm:spPr/>
    </dgm:pt>
    <dgm:pt modelId="{4F3FE8D3-B8CC-4903-8D98-BCC279E902FB}" type="pres">
      <dgm:prSet presAssocID="{C2DBFB14-AEAA-4DBC-A9B9-C26D4A4D8284}" presName="arrow" presStyleLbl="node1" presStyleIdx="0" presStyleCnt="2">
        <dgm:presLayoutVars>
          <dgm:bulletEnabled val="1"/>
        </dgm:presLayoutVars>
      </dgm:prSet>
      <dgm:spPr/>
    </dgm:pt>
    <dgm:pt modelId="{9E259162-390E-403E-8322-75596C8A74C4}" type="pres">
      <dgm:prSet presAssocID="{8E696A55-6295-41A6-9141-9426CC72D959}" presName="arrow" presStyleLbl="node1" presStyleIdx="1" presStyleCnt="2">
        <dgm:presLayoutVars>
          <dgm:bulletEnabled val="1"/>
        </dgm:presLayoutVars>
      </dgm:prSet>
      <dgm:spPr/>
    </dgm:pt>
  </dgm:ptLst>
  <dgm:cxnLst>
    <dgm:cxn modelId="{4175E507-0CB4-4127-9217-6942730C2002}" type="presOf" srcId="{C2DBFB14-AEAA-4DBC-A9B9-C26D4A4D8284}" destId="{4F3FE8D3-B8CC-4903-8D98-BCC279E902FB}" srcOrd="0" destOrd="0" presId="urn:microsoft.com/office/officeart/2005/8/layout/arrow5"/>
    <dgm:cxn modelId="{328C844F-4191-4CBA-9A47-3D082887AF98}" srcId="{3A927DE0-B38E-4593-B739-13C787F98B7A}" destId="{C2DBFB14-AEAA-4DBC-A9B9-C26D4A4D8284}" srcOrd="0" destOrd="0" parTransId="{C5A31FA4-7C6A-41EC-8E9A-6C7494B7B16B}" sibTransId="{A2D55327-32A2-495F-9660-A712C347E0AB}"/>
    <dgm:cxn modelId="{F8E0A573-FF1D-4842-A0C0-F2EB0995E09D}" type="presOf" srcId="{8E696A55-6295-41A6-9141-9426CC72D959}" destId="{9E259162-390E-403E-8322-75596C8A74C4}" srcOrd="0" destOrd="0" presId="urn:microsoft.com/office/officeart/2005/8/layout/arrow5"/>
    <dgm:cxn modelId="{2B15A0A2-D035-4C18-90D0-354C738DA5EF}" srcId="{3A927DE0-B38E-4593-B739-13C787F98B7A}" destId="{8E696A55-6295-41A6-9141-9426CC72D959}" srcOrd="1" destOrd="0" parTransId="{7B009AE1-2C6F-4AF5-8032-A8219C0B311D}" sibTransId="{62329C0F-D599-48FD-B5E3-05444E0CC635}"/>
    <dgm:cxn modelId="{16C540DC-08A1-4C53-B3C4-770E5D00CAA7}" type="presOf" srcId="{3A927DE0-B38E-4593-B739-13C787F98B7A}" destId="{B9164CC1-864F-44F0-8C77-5FDD2388F6C5}" srcOrd="0" destOrd="0" presId="urn:microsoft.com/office/officeart/2005/8/layout/arrow5"/>
    <dgm:cxn modelId="{4801841C-CD45-470F-8F0E-5542F0C8144F}" type="presParOf" srcId="{B9164CC1-864F-44F0-8C77-5FDD2388F6C5}" destId="{4F3FE8D3-B8CC-4903-8D98-BCC279E902FB}" srcOrd="0" destOrd="0" presId="urn:microsoft.com/office/officeart/2005/8/layout/arrow5"/>
    <dgm:cxn modelId="{778E245B-3CE3-41D5-A20C-7AA75896A66F}" type="presParOf" srcId="{B9164CC1-864F-44F0-8C77-5FDD2388F6C5}" destId="{9E259162-390E-403E-8322-75596C8A74C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792E5-613B-4C38-B6EC-26DC5C8D0285}">
      <dsp:nvSpPr>
        <dsp:cNvPr id="0" name=""/>
        <dsp:cNvSpPr/>
      </dsp:nvSpPr>
      <dsp:spPr>
        <a:xfrm>
          <a:off x="0" y="62124"/>
          <a:ext cx="5891471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1. Понятие и содержание договора</a:t>
          </a:r>
          <a:endParaRPr lang="en-US" sz="3000" kern="1200" dirty="0"/>
        </a:p>
      </dsp:txBody>
      <dsp:txXfrm>
        <a:off x="58257" y="120381"/>
        <a:ext cx="5774957" cy="1076886"/>
      </dsp:txXfrm>
    </dsp:sp>
    <dsp:sp modelId="{615DC3CE-4F1F-4F65-9511-F706EC468E45}">
      <dsp:nvSpPr>
        <dsp:cNvPr id="0" name=""/>
        <dsp:cNvSpPr/>
      </dsp:nvSpPr>
      <dsp:spPr>
        <a:xfrm>
          <a:off x="0" y="1341924"/>
          <a:ext cx="5891471" cy="1193400"/>
        </a:xfrm>
        <a:prstGeom prst="roundRect">
          <a:avLst/>
        </a:prstGeom>
        <a:solidFill>
          <a:schemeClr val="accent5">
            <a:hueOff val="-410837"/>
            <a:satOff val="-4205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2. Виды договоров</a:t>
          </a:r>
          <a:endParaRPr lang="en-US" sz="3000" kern="1200" dirty="0"/>
        </a:p>
      </dsp:txBody>
      <dsp:txXfrm>
        <a:off x="58257" y="1400181"/>
        <a:ext cx="5774957" cy="1076886"/>
      </dsp:txXfrm>
    </dsp:sp>
    <dsp:sp modelId="{023D1565-A09C-49FF-854C-127A94C9E60F}">
      <dsp:nvSpPr>
        <dsp:cNvPr id="0" name=""/>
        <dsp:cNvSpPr/>
      </dsp:nvSpPr>
      <dsp:spPr>
        <a:xfrm>
          <a:off x="0" y="2621724"/>
          <a:ext cx="5891471" cy="1193400"/>
        </a:xfrm>
        <a:prstGeom prst="roundRect">
          <a:avLst/>
        </a:prstGeom>
        <a:solidFill>
          <a:schemeClr val="accent5">
            <a:hueOff val="-821674"/>
            <a:satOff val="-8409"/>
            <a:lumOff val="3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3. Порядок заключения договора </a:t>
          </a:r>
          <a:endParaRPr lang="en-US" sz="3000" kern="1200" dirty="0"/>
        </a:p>
      </dsp:txBody>
      <dsp:txXfrm>
        <a:off x="58257" y="2679981"/>
        <a:ext cx="5774957" cy="1076886"/>
      </dsp:txXfrm>
    </dsp:sp>
    <dsp:sp modelId="{53917B4A-A461-4FB8-AD11-D6036E2CA81B}">
      <dsp:nvSpPr>
        <dsp:cNvPr id="0" name=""/>
        <dsp:cNvSpPr/>
      </dsp:nvSpPr>
      <dsp:spPr>
        <a:xfrm>
          <a:off x="0" y="3901524"/>
          <a:ext cx="5891471" cy="1193400"/>
        </a:xfrm>
        <a:prstGeom prst="round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4. Изменение и расторжение договора</a:t>
          </a:r>
          <a:endParaRPr lang="en-US" sz="3000" kern="1200" dirty="0"/>
        </a:p>
      </dsp:txBody>
      <dsp:txXfrm>
        <a:off x="58257" y="3959781"/>
        <a:ext cx="5774957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C7C4F-B0A3-4534-BC62-0E0E6362E272}">
      <dsp:nvSpPr>
        <dsp:cNvPr id="0" name=""/>
        <dsp:cNvSpPr/>
      </dsp:nvSpPr>
      <dsp:spPr>
        <a:xfrm>
          <a:off x="0" y="23071"/>
          <a:ext cx="10966270" cy="1467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1. Юридический факт (основание возникновения правоотношения);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Договор — соглашение двух или нескольких лиц об установлении, изменении или прекращении гражданских прав и обязанностей (п. 1 ст. 420 ГК РФ).</a:t>
          </a:r>
          <a:endParaRPr lang="en-US" sz="2400" kern="1200" dirty="0"/>
        </a:p>
      </dsp:txBody>
      <dsp:txXfrm>
        <a:off x="71622" y="94693"/>
        <a:ext cx="10823026" cy="1323936"/>
      </dsp:txXfrm>
    </dsp:sp>
    <dsp:sp modelId="{DC1ACE24-77D5-41D2-8E7D-532EE37F9AB2}">
      <dsp:nvSpPr>
        <dsp:cNvPr id="0" name=""/>
        <dsp:cNvSpPr/>
      </dsp:nvSpPr>
      <dsp:spPr>
        <a:xfrm>
          <a:off x="0" y="1599691"/>
          <a:ext cx="10966270" cy="1467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2. Правоотношение (договорная связь между контрагентами);</a:t>
          </a:r>
          <a:endParaRPr lang="en-US" sz="2400" kern="1200"/>
        </a:p>
      </dsp:txBody>
      <dsp:txXfrm>
        <a:off x="71622" y="1671313"/>
        <a:ext cx="10823026" cy="1323936"/>
      </dsp:txXfrm>
    </dsp:sp>
    <dsp:sp modelId="{D0FEB8FE-D7E9-4E1E-9291-F6DB070E7F9F}">
      <dsp:nvSpPr>
        <dsp:cNvPr id="0" name=""/>
        <dsp:cNvSpPr/>
      </dsp:nvSpPr>
      <dsp:spPr>
        <a:xfrm>
          <a:off x="0" y="3176311"/>
          <a:ext cx="10966270" cy="1764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3. Документ (Письменная форма, фиксирующая права и обязанности сторон).</a:t>
          </a:r>
          <a:endParaRPr lang="en-US" sz="2400" kern="1200" dirty="0"/>
        </a:p>
      </dsp:txBody>
      <dsp:txXfrm>
        <a:off x="86136" y="3262447"/>
        <a:ext cx="10793998" cy="1592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E3E66-9C3D-49FF-A315-F8EB09E26B5C}">
      <dsp:nvSpPr>
        <dsp:cNvPr id="0" name=""/>
        <dsp:cNvSpPr/>
      </dsp:nvSpPr>
      <dsp:spPr>
        <a:xfrm>
          <a:off x="0" y="239228"/>
          <a:ext cx="10659110" cy="1904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1. Примерные условия (ст. 427 ГК РФ), </a:t>
          </a:r>
          <a:r>
            <a:rPr lang="ru-RU" sz="2200" kern="1200" dirty="0"/>
            <a:t>разработанные для договоров соответствующего вида и опубликованными в печати, либо могут быть в форме примерного договора или иного документа, содержащего эти условия. Такие условия обязательны для соблюдения сторонами только в случае прямой ссылки на них в тексте самого договора. В таком случае эти условия следует считать </a:t>
          </a:r>
          <a:r>
            <a:rPr lang="ru-RU" sz="2200" b="1" kern="1200" dirty="0"/>
            <a:t>существенными.</a:t>
          </a:r>
          <a:endParaRPr lang="en-US" sz="2200" kern="1200" dirty="0"/>
        </a:p>
      </dsp:txBody>
      <dsp:txXfrm>
        <a:off x="92983" y="332211"/>
        <a:ext cx="10473144" cy="1718794"/>
      </dsp:txXfrm>
    </dsp:sp>
    <dsp:sp modelId="{38E5D25D-B7C9-4A63-87C8-B772A84FF437}">
      <dsp:nvSpPr>
        <dsp:cNvPr id="0" name=""/>
        <dsp:cNvSpPr/>
      </dsp:nvSpPr>
      <dsp:spPr>
        <a:xfrm>
          <a:off x="0" y="2207349"/>
          <a:ext cx="10659110" cy="1904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2. </a:t>
          </a:r>
          <a:r>
            <a:rPr lang="ru-RU" sz="2200" b="1" kern="1200" dirty="0"/>
            <a:t>Существенными </a:t>
          </a:r>
          <a:r>
            <a:rPr lang="ru-RU" sz="2200" kern="1200" dirty="0"/>
            <a:t>являются такие условия договора, которые необходимы и достаточны для его заключения. При недостижении сторонами соглашения хотя бы по одному из условий, относящихся к числу существенных, договор считается </a:t>
          </a:r>
          <a:r>
            <a:rPr lang="ru-RU" sz="2200" b="1" kern="1200" dirty="0"/>
            <a:t>незаключенным т.е. несуществующим и не влекущим тех последствий, к достижению которых стремились стороны.</a:t>
          </a:r>
          <a:endParaRPr lang="en-US" sz="2200" kern="1200" dirty="0"/>
        </a:p>
      </dsp:txBody>
      <dsp:txXfrm>
        <a:off x="92983" y="2300332"/>
        <a:ext cx="10473144" cy="1718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61087-7B5E-42BF-9825-8B3B388DF873}">
      <dsp:nvSpPr>
        <dsp:cNvPr id="0" name=""/>
        <dsp:cNvSpPr/>
      </dsp:nvSpPr>
      <dsp:spPr>
        <a:xfrm>
          <a:off x="0" y="4583"/>
          <a:ext cx="8021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076A-6E79-40AA-B6A2-6893E1C75B08}">
      <dsp:nvSpPr>
        <dsp:cNvPr id="0" name=""/>
        <dsp:cNvSpPr/>
      </dsp:nvSpPr>
      <dsp:spPr>
        <a:xfrm>
          <a:off x="0" y="4583"/>
          <a:ext cx="8021344" cy="177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700" b="1" kern="1200"/>
            <a:t>Существенные условия:</a:t>
          </a:r>
          <a:endParaRPr lang="en-US" sz="5700" kern="1200"/>
        </a:p>
      </dsp:txBody>
      <dsp:txXfrm>
        <a:off x="0" y="4583"/>
        <a:ext cx="8021344" cy="1778194"/>
      </dsp:txXfrm>
    </dsp:sp>
    <dsp:sp modelId="{850240D9-52AE-4A0D-B1C1-9F5C9E19DE6A}">
      <dsp:nvSpPr>
        <dsp:cNvPr id="0" name=""/>
        <dsp:cNvSpPr/>
      </dsp:nvSpPr>
      <dsp:spPr>
        <a:xfrm>
          <a:off x="0" y="1782778"/>
          <a:ext cx="8021344" cy="0"/>
        </a:xfrm>
        <a:prstGeom prst="line">
          <a:avLst/>
        </a:prstGeom>
        <a:solidFill>
          <a:schemeClr val="accent2">
            <a:hueOff val="-2685588"/>
            <a:satOff val="-4802"/>
            <a:lumOff val="7189"/>
            <a:alphaOff val="0"/>
          </a:schemeClr>
        </a:solidFill>
        <a:ln w="12700" cap="flat" cmpd="sng" algn="ctr">
          <a:solidFill>
            <a:schemeClr val="accent2">
              <a:hueOff val="-2685588"/>
              <a:satOff val="-4802"/>
              <a:lumOff val="71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11851-1014-4F91-BD67-072E60013F27}">
      <dsp:nvSpPr>
        <dsp:cNvPr id="0" name=""/>
        <dsp:cNvSpPr/>
      </dsp:nvSpPr>
      <dsp:spPr>
        <a:xfrm>
          <a:off x="0" y="1782778"/>
          <a:ext cx="8021344" cy="81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1. Условия о </a:t>
          </a:r>
          <a:r>
            <a:rPr lang="ru-RU" sz="2000" kern="1200" dirty="0">
              <a:solidFill>
                <a:srgbClr val="002060"/>
              </a:solidFill>
            </a:rPr>
            <a:t>предмете договора;</a:t>
          </a:r>
          <a:r>
            <a:rPr lang="ru-RU" sz="2000" kern="1200" dirty="0"/>
            <a:t> </a:t>
          </a:r>
        </a:p>
      </dsp:txBody>
      <dsp:txXfrm>
        <a:off x="0" y="1782778"/>
        <a:ext cx="8021344" cy="814128"/>
      </dsp:txXfrm>
    </dsp:sp>
    <dsp:sp modelId="{F933D707-49D5-43FB-832F-FC82AB846E8F}">
      <dsp:nvSpPr>
        <dsp:cNvPr id="0" name=""/>
        <dsp:cNvSpPr/>
      </dsp:nvSpPr>
      <dsp:spPr>
        <a:xfrm>
          <a:off x="0" y="2596906"/>
          <a:ext cx="8021344" cy="0"/>
        </a:xfrm>
        <a:prstGeom prst="line">
          <a:avLst/>
        </a:prstGeom>
        <a:solidFill>
          <a:schemeClr val="accent2">
            <a:hueOff val="-5371177"/>
            <a:satOff val="-9605"/>
            <a:lumOff val="14379"/>
            <a:alphaOff val="0"/>
          </a:schemeClr>
        </a:solidFill>
        <a:ln w="12700" cap="flat" cmpd="sng" algn="ctr">
          <a:solidFill>
            <a:schemeClr val="accent2">
              <a:hueOff val="-5371177"/>
              <a:satOff val="-9605"/>
              <a:lumOff val="14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7347-860C-4DD5-97F1-4091A02CEF02}">
      <dsp:nvSpPr>
        <dsp:cNvPr id="0" name=""/>
        <dsp:cNvSpPr/>
      </dsp:nvSpPr>
      <dsp:spPr>
        <a:xfrm>
          <a:off x="0" y="2596906"/>
          <a:ext cx="8021344" cy="1071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2. Прямо названные как существенные в тексте закона и необходимые для договора данного вида;</a:t>
          </a:r>
          <a:endParaRPr lang="en-US" sz="2000" kern="1200" dirty="0"/>
        </a:p>
      </dsp:txBody>
      <dsp:txXfrm>
        <a:off x="0" y="2596906"/>
        <a:ext cx="8021344" cy="1071646"/>
      </dsp:txXfrm>
    </dsp:sp>
    <dsp:sp modelId="{51AFE249-0B7F-42C7-8580-36018BBCE0E5}">
      <dsp:nvSpPr>
        <dsp:cNvPr id="0" name=""/>
        <dsp:cNvSpPr/>
      </dsp:nvSpPr>
      <dsp:spPr>
        <a:xfrm>
          <a:off x="0" y="3668552"/>
          <a:ext cx="8021344" cy="0"/>
        </a:xfrm>
        <a:prstGeom prst="line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81BC1-E306-41A5-B2A0-998C64428F8A}">
      <dsp:nvSpPr>
        <dsp:cNvPr id="0" name=""/>
        <dsp:cNvSpPr/>
      </dsp:nvSpPr>
      <dsp:spPr>
        <a:xfrm>
          <a:off x="0" y="3668552"/>
          <a:ext cx="8013510" cy="24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3. Все те условия, относительно которых по заявлению одной из сторон должно быть достигнуто соглашение «случайные условия». Так, если в договоре купли-продажи покупатель потребует согласовать условия, касающиеся упаковки товара, способа его доставки и т.п., то названные условия приобретают характер существенных. </a:t>
          </a:r>
          <a:endParaRPr lang="en-US" sz="2000" kern="1200" dirty="0"/>
        </a:p>
      </dsp:txBody>
      <dsp:txXfrm>
        <a:off x="0" y="3668552"/>
        <a:ext cx="8013510" cy="2468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FE8D3-B8CC-4903-8D98-BCC279E902FB}">
      <dsp:nvSpPr>
        <dsp:cNvPr id="0" name=""/>
        <dsp:cNvSpPr/>
      </dsp:nvSpPr>
      <dsp:spPr>
        <a:xfrm rot="16200000">
          <a:off x="1815" y="1421"/>
          <a:ext cx="3718441" cy="371844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Оферта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предложение заключить договор</a:t>
          </a:r>
        </a:p>
      </dsp:txBody>
      <dsp:txXfrm rot="5400000">
        <a:off x="1816" y="931030"/>
        <a:ext cx="3067714" cy="1859221"/>
      </dsp:txXfrm>
    </dsp:sp>
    <dsp:sp modelId="{9E259162-390E-403E-8322-75596C8A74C4}">
      <dsp:nvSpPr>
        <dsp:cNvPr id="0" name=""/>
        <dsp:cNvSpPr/>
      </dsp:nvSpPr>
      <dsp:spPr>
        <a:xfrm rot="5400000">
          <a:off x="4262309" y="1421"/>
          <a:ext cx="3718441" cy="371844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Акцепт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принятие предложения</a:t>
          </a:r>
        </a:p>
      </dsp:txBody>
      <dsp:txXfrm rot="-5400000">
        <a:off x="4913037" y="931031"/>
        <a:ext cx="3067714" cy="1859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8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5/15/22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91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697" r:id="rId8"/>
    <p:sldLayoutId id="2147483698" r:id="rId9"/>
    <p:sldLayoutId id="2147483699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consultantplus://offline/ref=C22D74370BC316AD0470610C48B6E2CD9113772F396D89922B2843BB52D666F18A93F1CFED2E48F8DFF04598408BE4E0D3EDAECF50kAy2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consultantplus://offline/ref=F987B039B20C041ECA5DEE7365C61F50E35F9895A6D75C2EDD689213E614A4CADB904A4C147B72632839CFB7B0489E8437355855695ABEA561kCF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3" descr="Стопка журналов на столе">
            <a:extLst>
              <a:ext uri="{FF2B5EF4-FFF2-40B4-BE49-F238E27FC236}">
                <a16:creationId xmlns:a16="http://schemas.microsoft.com/office/drawing/2014/main" id="{91CB6B6A-E567-4B03-BE19-75C7973C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63" b="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5" name="Rectangle 39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2496"/>
            <a:ext cx="6327657" cy="3684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E9C0-0669-40E9-9271-846DE2F8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2301530"/>
            <a:ext cx="4887459" cy="1826983"/>
          </a:xfrm>
        </p:spPr>
        <p:txBody>
          <a:bodyPr anchor="t">
            <a:normAutofit/>
          </a:bodyPr>
          <a:lstStyle/>
          <a:p>
            <a:pPr algn="l"/>
            <a:r>
              <a:rPr lang="ru-RU" sz="4200"/>
              <a:t>Договор в гражданском праве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BA53A-44C2-40D1-BBE3-7CAD66E8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310561"/>
            <a:ext cx="4887458" cy="747817"/>
          </a:xfrm>
        </p:spPr>
        <p:txBody>
          <a:bodyPr anchor="t">
            <a:normAutofit/>
          </a:bodyPr>
          <a:lstStyle/>
          <a:p>
            <a:pPr algn="l"/>
            <a:r>
              <a:rPr lang="ru-RU" sz="2000"/>
              <a:t>Цыганова А.А.</a:t>
            </a:r>
          </a:p>
        </p:txBody>
      </p:sp>
    </p:spTree>
    <p:extLst>
      <p:ext uri="{BB962C8B-B14F-4D97-AF65-F5344CB8AC3E}">
        <p14:creationId xmlns:p14="http://schemas.microsoft.com/office/powerpoint/2010/main" val="4413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C131B-5323-43ED-A35A-B1D433C3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3. Виды договоров</a:t>
            </a:r>
          </a:p>
        </p:txBody>
      </p:sp>
    </p:spTree>
    <p:extLst>
      <p:ext uri="{BB962C8B-B14F-4D97-AF65-F5344CB8AC3E}">
        <p14:creationId xmlns:p14="http://schemas.microsoft.com/office/powerpoint/2010/main" val="252860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8B40-327B-4006-B371-762849DC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договоров: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771C-0048-4665-8CE8-718C47A5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основе деления понимание договора как уже сложившегося правоотношения: </a:t>
            </a:r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(обязанность одного должника противопоставлена праву одного кредитора) и </a:t>
            </a:r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двусторонние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синаллагматические/взаимные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у каждой из сторон имеются взаимные права и обязанности по отношений друг к другу);</a:t>
            </a:r>
          </a:p>
          <a:p>
            <a:pPr algn="just"/>
            <a:r>
              <a:rPr lang="ru-RU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Имущественные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договоры, на основе которых возникает имущественное отношение товарообмена (т.е. опосредующее перемещение материальных благ) и </a:t>
            </a:r>
            <a:r>
              <a:rPr lang="ru-RU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договоры, направленные на то, чтобы обеспечить возникновение в будущем имущественных отношений либо упорядочить их.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Подавляющее число договоров являются имущественными: купля-продажа, мена, дарение, аренда и т.д.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72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C04BC-5A0C-407A-81AF-B827B35D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Организационные договоры. Предварительный договор (ст. 429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72DF1-53ED-4745-825B-34856759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972490"/>
            <a:ext cx="11704320" cy="4676503"/>
          </a:xfrm>
        </p:spPr>
        <p:txBody>
          <a:bodyPr/>
          <a:lstStyle/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Это соглашение, в силу которого стороны обязуются заключить в будущем договор о передаче имущества, выполнении работ или об оказании услуг (основной договор) на условиях, предусмотренных предварительным договором. </a:t>
            </a:r>
          </a:p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Цель: организация заключения какого-либо договора в будущем. Должен быть указан срок, в который стороны обязуются заключить основной договор. Если срок не определен, то основной договор должен быть заключен в течение года.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Заключается в форме, установленной для основного договора. Если форма основного договора не установлена – простая письменная форма. Несоблюдение правил о форме влечет его ничтожность.</a:t>
            </a:r>
          </a:p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одна из сторон предварительного договора уклоняется от заключения основного договора, то другая сторона вправе обратиться в суд с требованием о понуждении заключить договор в течение шести месяцев с момента неисполнения обязательства по заключению договора. Кроме того, должны быть возмещены убытки, причиненные уклонением от заключения договора, если такое уклонение является необоснованным.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26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140D-7C6D-47AB-807F-3B22F3A5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Организационные договоры. Рамочный договор (ст. ст. 429.1 ГК РФ)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AF6BA-0ECE-44B0-81BF-ADE6565B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389815"/>
            <a:ext cx="1065911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Рамочный договор (договор с открытыми условиями) определяет только общие условия обязательства. В силу закона или условий обязательства положения, содержащиеся в рамочном договоре, могут быть или должны быть уточнены сторонами путем заключения отдельных договоров, подачи заявок одной из сторон или иным образом. </a:t>
            </a:r>
          </a:p>
        </p:txBody>
      </p:sp>
    </p:spTree>
    <p:extLst>
      <p:ext uri="{BB962C8B-B14F-4D97-AF65-F5344CB8AC3E}">
        <p14:creationId xmlns:p14="http://schemas.microsoft.com/office/powerpoint/2010/main" val="186906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0DB24-BB6D-444A-8C82-954026C0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Публичные договоры (ст. 426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12E98-E62F-4588-B90C-EBFBF4B3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Одной из сторон публичного договора является лицо, осуществляющее предпринимательскую или иную приносящую доход деятельность. Причем по характеру своей деятельности это лицо должно осуществлять действия в отношении каждого, кто к нему обратится: розничная торговля, перевозка транспортом общего пользования, услуги связи, медицинское, гостиничное обслуживание и т.п. 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Условия договоров должны быть одинаковыми для всех потребителей (в том числе цена товаров, работ или услуг). И при заключении публичного договора </a:t>
            </a: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должно оказываться предпочтение одному лицу перед другим лицом.</a:t>
            </a:r>
          </a:p>
        </p:txBody>
      </p:sp>
    </p:spTree>
    <p:extLst>
      <p:ext uri="{BB962C8B-B14F-4D97-AF65-F5344CB8AC3E}">
        <p14:creationId xmlns:p14="http://schemas.microsoft.com/office/powerpoint/2010/main" val="216172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16AF0-A0DF-48CD-BEF5-B72BA455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7" y="639060"/>
            <a:ext cx="10994065" cy="1009651"/>
          </a:xfrm>
        </p:spPr>
        <p:txBody>
          <a:bodyPr>
            <a:normAutofit fontScale="90000"/>
          </a:bodyPr>
          <a:lstStyle/>
          <a:p>
            <a:r>
              <a:rPr lang="ru-RU" dirty="0"/>
              <a:t>Договор присоединения (ст. 428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8AE86-235C-4DE5-B0E2-959FD20A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договор, условия которого определены одной из сторон в формулярах или иных стандартных формах и могли быть приняты другой стороной не иначе как путем присоединения к предложенному договору в целом.</a:t>
            </a:r>
          </a:p>
          <a:p>
            <a:pPr marL="0" indent="0" algn="just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Защита слабой стороны – требование расторжения или изменения договора этой стороной.</a:t>
            </a:r>
          </a:p>
        </p:txBody>
      </p:sp>
    </p:spTree>
    <p:extLst>
      <p:ext uri="{BB962C8B-B14F-4D97-AF65-F5344CB8AC3E}">
        <p14:creationId xmlns:p14="http://schemas.microsoft.com/office/powerpoint/2010/main" val="98580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91FB2-EF67-44F1-AFBE-85644B3D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Имущественный договор. Абонентский договор (ст. 429.4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EF6AC-4ACF-481D-9AB0-452FF4FB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представляет собой соглашение, в силу которого одна сторона (абонент) обязуется вносить платежи другой стороне (исполнителю), а исполнитель по требованию абонента должен предоставлять предусмотренное договором исполнение (нормы об этом договоре включены в ГК в 2015 г.).</a:t>
            </a:r>
          </a:p>
          <a:p>
            <a:pPr marL="0" indent="0" algn="just">
              <a:buNone/>
            </a:pPr>
            <a:endParaRPr lang="ru-RU" sz="2800" dirty="0"/>
          </a:p>
          <a:p>
            <a:pPr marL="0" indent="0" algn="just">
              <a:buNone/>
            </a:pPr>
            <a:r>
              <a:rPr lang="ru-RU" sz="2800" dirty="0"/>
              <a:t>В соответствии с такими договорами оказываются, например, услуги связи, консультационные услуги и т.д. </a:t>
            </a:r>
          </a:p>
          <a:p>
            <a:pPr marL="0" indent="0" algn="just">
              <a:buNone/>
            </a:pPr>
            <a:r>
              <a:rPr lang="ru-RU" sz="2800" dirty="0"/>
              <a:t>Потребности в таких услугах у данного абонента может и не возникнуть, но абонент все же должен вносить плату </a:t>
            </a:r>
          </a:p>
        </p:txBody>
      </p:sp>
    </p:spTree>
    <p:extLst>
      <p:ext uri="{BB962C8B-B14F-4D97-AF65-F5344CB8AC3E}">
        <p14:creationId xmlns:p14="http://schemas.microsoft.com/office/powerpoint/2010/main" val="154660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BEA6-6E06-4E27-8F50-D233B465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Эстоппель</a:t>
            </a:r>
            <a:r>
              <a:rPr lang="ru-RU" dirty="0"/>
              <a:t> (п. 3 ст. </a:t>
            </a:r>
            <a:r>
              <a:rPr lang="ru-RU"/>
              <a:t>432 ГК РФ)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0DEAD-8D96-4925-83C1-512EBAEF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Сторона, принявшая от другой стороны полное или частичное исполнение по договору либо иным образом подтвердившая действие договора, не вправе требовать признания этого договора незаключенным, если заявление такого требования с учетом конкретных обстоятельств будет противоречить принципу добросовестности </a:t>
            </a:r>
            <a:r>
              <a:rPr lang="ru-RU" sz="24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(пункт 3 статьи 1).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84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4D22-D5EE-4396-A837-1E4C1E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4. Порядок заключения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219593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4DCF5-7C4B-41E7-97F9-11D361F7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договора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6EB25-AAE2-4DA4-821F-29DA8144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7"/>
            <a:ext cx="1065911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 договора есть достижение сторонами соглашения по всем его существенным условиям с соблюдением установленных гражданским законодательством порядка и формы. 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Договор считается заключенным при соблюдении следующих условий: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во-первых, между сторонами достигнуто соглашение по всем существенным условиям договора;</a:t>
            </a: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во-вторых, сторонами должна быть соблюдена требуемая в надлежащих случаях форма договора.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2800" dirty="0"/>
              <a:t>По общему правилу договор признается заключенным в момент получения лицом, направившим оферту, ее акцепта (п. 1 ст. 433 ГК). </a:t>
            </a:r>
          </a:p>
        </p:txBody>
      </p:sp>
    </p:spTree>
    <p:extLst>
      <p:ext uri="{BB962C8B-B14F-4D97-AF65-F5344CB8AC3E}">
        <p14:creationId xmlns:p14="http://schemas.microsoft.com/office/powerpoint/2010/main" val="7520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ADB1D-DEBA-4493-8DB5-1E0E93AF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ru-RU" sz="4400"/>
              <a:t>План лекции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EDEC21A-9741-40B0-BEB8-D6DA7FCCA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365394"/>
              </p:ext>
            </p:extLst>
          </p:nvPr>
        </p:nvGraphicFramePr>
        <p:xfrm>
          <a:off x="5855597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038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5441-133B-42ED-B431-DB1DEAE4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1628"/>
            <a:ext cx="10659110" cy="11590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заключения договора </a:t>
            </a:r>
            <a:br>
              <a:rPr lang="ru-RU" dirty="0"/>
            </a:br>
            <a:r>
              <a:rPr lang="ru-RU" dirty="0"/>
              <a:t>(ст. 432 ГК РФ)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762AC4-06A7-460E-B123-FFBBB7A19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66425"/>
              </p:ext>
            </p:extLst>
          </p:nvPr>
        </p:nvGraphicFramePr>
        <p:xfrm>
          <a:off x="170122" y="1913972"/>
          <a:ext cx="7982567" cy="372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 descr="Лицо пришельца со сплошной заливкой">
            <a:extLst>
              <a:ext uri="{FF2B5EF4-FFF2-40B4-BE49-F238E27FC236}">
                <a16:creationId xmlns:a16="http://schemas.microsoft.com/office/drawing/2014/main" id="{C71F4C27-5BA7-401C-9EFC-DE797D0A4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0040" y="541197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AD17B-6D94-4FB4-B2D5-0D9E833B3B13}"/>
              </a:ext>
            </a:extLst>
          </p:cNvPr>
          <p:cNvSpPr txBox="1"/>
          <p:nvPr/>
        </p:nvSpPr>
        <p:spPr>
          <a:xfrm>
            <a:off x="1188003" y="5711932"/>
            <a:ext cx="2295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ОФЕРЕНТ</a:t>
            </a:r>
          </a:p>
        </p:txBody>
      </p:sp>
      <p:pic>
        <p:nvPicPr>
          <p:cNvPr id="9" name="Рисунок 8" descr="Лицо пришельца контур">
            <a:extLst>
              <a:ext uri="{FF2B5EF4-FFF2-40B4-BE49-F238E27FC236}">
                <a16:creationId xmlns:a16="http://schemas.microsoft.com/office/drawing/2014/main" id="{55A24AB0-6B3A-4586-89A7-85DD5DA72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8207" y="547127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E5421-DE86-42C0-A5A8-66D0E9B4FAA7}"/>
              </a:ext>
            </a:extLst>
          </p:cNvPr>
          <p:cNvSpPr txBox="1"/>
          <p:nvPr/>
        </p:nvSpPr>
        <p:spPr>
          <a:xfrm>
            <a:off x="4710916" y="5738513"/>
            <a:ext cx="279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АКЦЕПТАНТ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D5A89-F09A-4064-86D6-9E7F9BF7EE14}"/>
              </a:ext>
            </a:extLst>
          </p:cNvPr>
          <p:cNvSpPr txBox="1"/>
          <p:nvPr/>
        </p:nvSpPr>
        <p:spPr>
          <a:xfrm>
            <a:off x="8471060" y="1980928"/>
            <a:ext cx="3394166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spcBef>
                <a:spcPts val="1100"/>
              </a:spcBef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тадии заключения договора:</a:t>
            </a:r>
          </a:p>
          <a:p>
            <a:pPr indent="342900">
              <a:spcBef>
                <a:spcPts val="11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1) </a:t>
            </a:r>
            <a:r>
              <a:rPr lang="ru-RU" sz="24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переговоры о заключении договора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indent="342900">
              <a:spcBef>
                <a:spcPts val="11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2) оферта;</a:t>
            </a:r>
          </a:p>
          <a:p>
            <a:pPr indent="342900">
              <a:spcBef>
                <a:spcPts val="11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3) </a:t>
            </a:r>
            <a:r>
              <a:rPr lang="ru-RU" sz="24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рассмотрение оферты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indent="342900">
              <a:spcBef>
                <a:spcPts val="110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4) акцепт оферты.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45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5C7B58-8993-48F1-A27C-3A09EB9B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9" y="21265"/>
            <a:ext cx="9867014" cy="68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EE5DE-C5C4-4245-8E71-70B2584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Предложение заключить договор (Оферта) должно: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BC9A7-C020-47A0-802E-3FEF4F92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а) быть адресовано одному или нескольким конкретным лицам;</a:t>
            </a:r>
          </a:p>
          <a:p>
            <a:pPr marL="0" indent="0">
              <a:buNone/>
            </a:pPr>
            <a:r>
              <a:rPr lang="ru-RU" dirty="0"/>
              <a:t>б) быть достаточно определенным по своему содержанию;</a:t>
            </a:r>
          </a:p>
          <a:p>
            <a:pPr marL="0" indent="0">
              <a:buNone/>
            </a:pPr>
            <a:r>
              <a:rPr lang="ru-RU" dirty="0"/>
              <a:t>в) выражать явное намерение лица, сделавшего предложение, считать себя заключившим договор с адресатом, которым будет принято предложение;</a:t>
            </a:r>
          </a:p>
          <a:p>
            <a:pPr marL="0" indent="0">
              <a:buNone/>
            </a:pPr>
            <a:r>
              <a:rPr lang="ru-RU" dirty="0"/>
              <a:t>г) содержать все существенные условия договора.</a:t>
            </a:r>
          </a:p>
          <a:p>
            <a:pPr marL="0" indent="0">
              <a:buNone/>
            </a:pPr>
            <a:r>
              <a:rPr lang="ru-RU" dirty="0"/>
              <a:t>По общему правилу оферта является безотзывной (ст. 436 ГК РФ)</a:t>
            </a:r>
          </a:p>
          <a:p>
            <a:pPr marL="0" indent="0" algn="just">
              <a:buNone/>
            </a:pPr>
            <a:r>
              <a:rPr lang="ru-RU" dirty="0"/>
              <a:t>Если не соблюдается одно из требований, то это не оферта, а вызов на оферту (приглашение делать оферту) (п. 1 ст. 437 ГК).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Публичная оферта содержит все существенные условия договора предложение, из которого усматривается воля лица, делающего предложение, заключить договор на указанных в предложении условиях с любым, кто отзовется (п. 2 ст. 437 ГК). После акцепта оферты договор считается заключенным.</a:t>
            </a:r>
          </a:p>
        </p:txBody>
      </p:sp>
    </p:spTree>
    <p:extLst>
      <p:ext uri="{BB962C8B-B14F-4D97-AF65-F5344CB8AC3E}">
        <p14:creationId xmlns:p14="http://schemas.microsoft.com/office/powerpoint/2010/main" val="136789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94E74-BFCA-4C90-AA8A-5959D26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Акцепт (ст. 438 ГК РФ) характеризуется тем, что: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3E1AF-DF21-4EBA-AD1E-DE4A183B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/>
              <a:t>- это выражение воли акцептанта о его согласии с условиями, содержащимися в оферте;</a:t>
            </a:r>
          </a:p>
          <a:p>
            <a:pPr marL="0" indent="0" algn="just">
              <a:buNone/>
            </a:pPr>
            <a:r>
              <a:rPr lang="ru-RU" sz="2400" dirty="0"/>
              <a:t>- такое согласие должно быть полным;</a:t>
            </a:r>
          </a:p>
          <a:p>
            <a:pPr marL="0" indent="0" algn="just">
              <a:buNone/>
            </a:pPr>
            <a:r>
              <a:rPr lang="ru-RU" sz="2400" dirty="0"/>
              <a:t>- безоговорочным;</a:t>
            </a:r>
          </a:p>
          <a:p>
            <a:pPr marL="0" indent="0" algn="just">
              <a:buNone/>
            </a:pPr>
            <a:r>
              <a:rPr lang="ru-RU" sz="2400" dirty="0"/>
              <a:t>- совершается лицом, которому была направлена оферта;</a:t>
            </a:r>
          </a:p>
          <a:p>
            <a:pPr algn="just">
              <a:buFontTx/>
              <a:buChar char="-"/>
            </a:pPr>
            <a:r>
              <a:rPr lang="ru-RU" sz="2400" dirty="0"/>
              <a:t>в срок, установленный в оферте.</a:t>
            </a:r>
          </a:p>
          <a:p>
            <a:pPr algn="just">
              <a:buFontTx/>
              <a:buChar char="-"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Должен быть полным и безоговорочным.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2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E11E7-CD9F-460F-B19C-466DF32C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4. Изменение и расторжение договора</a:t>
            </a:r>
            <a:br>
              <a:rPr lang="ru-RU" dirty="0"/>
            </a:b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30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C046C-396A-4B5B-904C-2044D82A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3" y="310931"/>
            <a:ext cx="9861453" cy="62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735F11-E22D-4EEE-BF3C-0213D885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48" y="339634"/>
            <a:ext cx="9884915" cy="63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8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83872-23AC-4AB8-8109-9E4ED1F5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88780"/>
            <a:ext cx="9284677" cy="66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2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8EF546-5144-4F66-B983-8157C6B0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3" y="227048"/>
            <a:ext cx="7723162" cy="64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78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Стопка журналов на столе">
            <a:extLst>
              <a:ext uri="{FF2B5EF4-FFF2-40B4-BE49-F238E27FC236}">
                <a16:creationId xmlns:a16="http://schemas.microsoft.com/office/drawing/2014/main" id="{91CB6B6A-E567-4B03-BE19-75C7973C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563" b="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BE9C0-0669-40E9-9271-846DE2F8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2301530"/>
            <a:ext cx="4887459" cy="1826983"/>
          </a:xfrm>
        </p:spPr>
        <p:txBody>
          <a:bodyPr anchor="t">
            <a:normAutofit/>
          </a:bodyPr>
          <a:lstStyle/>
          <a:p>
            <a:pPr algn="l"/>
            <a:r>
              <a:rPr lang="ru-RU" sz="4200"/>
              <a:t>Договор в гражданском праве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BA53A-44C2-40D1-BBE3-7CAD66E8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310561"/>
            <a:ext cx="4887458" cy="747817"/>
          </a:xfrm>
        </p:spPr>
        <p:txBody>
          <a:bodyPr anchor="t">
            <a:normAutofit/>
          </a:bodyPr>
          <a:lstStyle/>
          <a:p>
            <a:pPr algn="l"/>
            <a:r>
              <a:rPr lang="ru-RU" sz="2000"/>
              <a:t>Цыганова А.А.</a:t>
            </a:r>
          </a:p>
        </p:txBody>
      </p:sp>
    </p:spTree>
    <p:extLst>
      <p:ext uri="{BB962C8B-B14F-4D97-AF65-F5344CB8AC3E}">
        <p14:creationId xmlns:p14="http://schemas.microsoft.com/office/powerpoint/2010/main" val="38766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Много вопросительных знаков на черном фоне">
            <a:extLst>
              <a:ext uri="{FF2B5EF4-FFF2-40B4-BE49-F238E27FC236}">
                <a16:creationId xmlns:a16="http://schemas.microsoft.com/office/drawing/2014/main" id="{81884E30-372F-4822-864F-2A006BA1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64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6D761-AF39-4418-8852-358AF4A6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ffectLst/>
              </a:rPr>
              <a:t>Вопрос 1. Понятие и содержание договора</a:t>
            </a:r>
            <a:br>
              <a:rPr lang="en-US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9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02029-1DB8-4D28-B3A9-C4B427B0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681037"/>
            <a:ext cx="11669797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Подходы к определению понятия «договор»:</a:t>
            </a:r>
            <a:br>
              <a:rPr lang="ru-RU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80F59DC-D4EE-4C5E-86B2-9747B187A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860105"/>
              </p:ext>
            </p:extLst>
          </p:nvPr>
        </p:nvGraphicFramePr>
        <p:xfrm>
          <a:off x="777239" y="1690688"/>
          <a:ext cx="10966270" cy="4963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2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7699B-1209-4B57-AA1D-07838A93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52" y="38551"/>
            <a:ext cx="8303493" cy="2926717"/>
          </a:xfrm>
        </p:spPr>
        <p:txBody>
          <a:bodyPr>
            <a:normAutofit/>
          </a:bodyPr>
          <a:lstStyle/>
          <a:p>
            <a:r>
              <a:rPr lang="ru-RU" dirty="0"/>
              <a:t>Свобода договора </a:t>
            </a:r>
            <a:br>
              <a:rPr lang="ru-RU" dirty="0"/>
            </a:br>
            <a:r>
              <a:rPr lang="ru-RU" sz="2400" dirty="0"/>
              <a:t>ст. 421 ГК РФ </a:t>
            </a:r>
            <a:br>
              <a:rPr lang="ru-RU" sz="2400" dirty="0"/>
            </a:br>
            <a:r>
              <a:rPr lang="ru-RU" sz="2400" dirty="0"/>
              <a:t>Постановление Пленума Высшего Арбитражного Суда РФ от 14 марта 2014 г. № 16 «О свободе договора и ее пределах»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Объект 4" descr="Оригами птица">
            <a:extLst>
              <a:ext uri="{FF2B5EF4-FFF2-40B4-BE49-F238E27FC236}">
                <a16:creationId xmlns:a16="http://schemas.microsoft.com/office/drawing/2014/main" id="{182D773C-5671-4F09-87D7-FD920DBD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5981">
            <a:off x="8714457" y="-141457"/>
            <a:ext cx="2338728" cy="2338728"/>
          </a:xfrm>
        </p:spPr>
      </p:pic>
      <p:pic>
        <p:nvPicPr>
          <p:cNvPr id="7" name="Рисунок 6" descr="Документ со сплошной заливкой">
            <a:extLst>
              <a:ext uri="{FF2B5EF4-FFF2-40B4-BE49-F238E27FC236}">
                <a16:creationId xmlns:a16="http://schemas.microsoft.com/office/drawing/2014/main" id="{66E3F855-0F55-4353-B01C-6102FD77E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03960">
            <a:off x="10429728" y="534458"/>
            <a:ext cx="1075492" cy="1075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76FE9-3162-485E-B5E1-59E9EF86A43E}"/>
              </a:ext>
            </a:extLst>
          </p:cNvPr>
          <p:cNvSpPr txBox="1"/>
          <p:nvPr/>
        </p:nvSpPr>
        <p:spPr>
          <a:xfrm>
            <a:off x="522514" y="2312126"/>
            <a:ext cx="10985733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100"/>
              </a:spcBef>
              <a:buAutoNum type="arabicPeriod"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Понуждение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заключению договора 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допускается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1100"/>
              </a:spcBef>
              <a:buAutoNum type="arabicPeriod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Субъекты гражданского права 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своему усмотрению определяют условия договора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 algn="just">
              <a:spcBef>
                <a:spcPts val="1100"/>
              </a:spcBef>
              <a:buAutoNum type="arabicPeriod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Стороны могут заключить договор 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предусмотренный (поименованный), так и не предусмотренный законом (непоименованный)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иными правовыми актами (но он не может противоречить закону и иным правовым актам);</a:t>
            </a:r>
          </a:p>
          <a:p>
            <a:pPr marL="342900" indent="-342900" algn="just">
              <a:spcBef>
                <a:spcPts val="1100"/>
              </a:spcBef>
              <a:buAutoNum type="arabicPeriod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Стороны могут заключить 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смешанный договор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т.е. договор, содержащий элементы различных договоров, предусмотренных законом или иными правовыми актами. Например, договор найма-продажи (ст. 501 ГК РФ);</a:t>
            </a:r>
            <a:endParaRPr lang="ru-RU" sz="2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1100"/>
              </a:spcBef>
              <a:buAutoNum type="arabicPeriod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быть заключен договор 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пользу третьего лица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ст. 430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ГК).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59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8">
            <a:extLst>
              <a:ext uri="{FF2B5EF4-FFF2-40B4-BE49-F238E27FC236}">
                <a16:creationId xmlns:a16="http://schemas.microsoft.com/office/drawing/2014/main" id="{F596E531-7430-4087-BC87-6EBBD9F5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3761DBE9-7FE6-4545-A3E3-3CB13BEF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4577-7F5C-48CB-9108-7BBD044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21286" cy="1273629"/>
          </a:xfrm>
        </p:spPr>
        <p:txBody>
          <a:bodyPr anchor="b">
            <a:normAutofit/>
          </a:bodyPr>
          <a:lstStyle/>
          <a:p>
            <a:r>
              <a:rPr lang="ru-RU" sz="4400" dirty="0"/>
              <a:t>Содержание договора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63381-E61A-4FE7-9293-70182F61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50" y="2710542"/>
            <a:ext cx="6765026" cy="2747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совокупность согласованных сторонами условий, в которых закреплены права и обязанности контрагентов, составляющие содержание договорного обязательства.</a:t>
            </a:r>
          </a:p>
        </p:txBody>
      </p:sp>
      <p:grpSp>
        <p:nvGrpSpPr>
          <p:cNvPr id="61" name="decorative circles">
            <a:extLst>
              <a:ext uri="{FF2B5EF4-FFF2-40B4-BE49-F238E27FC236}">
                <a16:creationId xmlns:a16="http://schemas.microsoft.com/office/drawing/2014/main" id="{090D15CC-A235-4941-B59D-649F70CD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7532C7-1215-4178-A923-EF573EC9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FD62D6-D98A-489D-A5FC-24518D6F9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17A8E1-0887-4BEB-AF88-4C490056D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5DF5A22-9D25-46A9-8FC0-ED95CF464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D8CCD3-5B43-4E89-B609-74BE058F7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4" descr="Ступеньки и колонны восхитительного городского здания">
            <a:extLst>
              <a:ext uri="{FF2B5EF4-FFF2-40B4-BE49-F238E27FC236}">
                <a16:creationId xmlns:a16="http://schemas.microsoft.com/office/drawing/2014/main" id="{6996685F-B441-48F6-B9AF-34AB33339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78" r="25955" b="2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634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89D4-2A69-43C3-92D2-CEA5BFD2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94" y="895498"/>
            <a:ext cx="5112055" cy="107397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Виды условий договора: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9E3B355-DBC2-45C5-8905-2620B2BD0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928855"/>
              </p:ext>
            </p:extLst>
          </p:nvPr>
        </p:nvGraphicFramePr>
        <p:xfrm>
          <a:off x="256736" y="2506662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CFE839-AD1A-4014-ADCE-A39D8932C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8285" y="47503"/>
            <a:ext cx="6261463" cy="26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11F1A-AA7C-40D9-B5D1-913D9AE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8" y="952022"/>
            <a:ext cx="3232921" cy="5157049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/>
              <a:t>Существенные условия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7EC8CD7-4A6B-4BBE-9726-8326D2259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846203"/>
              </p:ext>
            </p:extLst>
          </p:nvPr>
        </p:nvGraphicFramePr>
        <p:xfrm>
          <a:off x="4160871" y="358391"/>
          <a:ext cx="8021344" cy="6141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1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25BD4-124D-4C1C-9CDD-DBB71C1A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837" y="352063"/>
            <a:ext cx="8484326" cy="113710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Заверения об обстоятельствах (ст. </a:t>
            </a:r>
            <a:r>
              <a:rPr lang="ru-RU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431.2 ГК РФ)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3AECE-C75A-4837-A0E2-700B2DF0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являются условиями договора, но в текст договора могут быть включены (о том, что у одного из них есть все необходимые лицензии, есть денежные средства для оплаты товара по договору поставки и др.).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Такие заверения могут иметь гражданско-правовое значение, если указанные заверения окажутся </a:t>
            </a:r>
            <a:r>
              <a:rPr lang="ru-RU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недостоверными. </a:t>
            </a: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Тогда, сторона, давшая их, обязана возместить другой стороне по ее требованию </a:t>
            </a:r>
            <a:r>
              <a:rPr lang="ru-RU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убытки, </a:t>
            </a: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причиненные недостоверностью таких заверений, или уплатить предусмотренную договором </a:t>
            </a:r>
            <a:r>
              <a:rPr lang="ru-RU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неустойку.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81710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1536</Words>
  <Application>Microsoft Macintosh PowerPoint</Application>
  <PresentationFormat>Широкоэкранный</PresentationFormat>
  <Paragraphs>98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AvenirNext LT Pro Medium</vt:lpstr>
      <vt:lpstr>Calibri</vt:lpstr>
      <vt:lpstr>Gill Sans Nova</vt:lpstr>
      <vt:lpstr>Times New Roman</vt:lpstr>
      <vt:lpstr>ConfettiVTI</vt:lpstr>
      <vt:lpstr>Договор в гражданском праве</vt:lpstr>
      <vt:lpstr>План лекции</vt:lpstr>
      <vt:lpstr>Вопрос 1. Понятие и содержание договора </vt:lpstr>
      <vt:lpstr>Подходы к определению понятия «договор»: </vt:lpstr>
      <vt:lpstr>Свобода договора  ст. 421 ГК РФ  Постановление Пленума Высшего Арбитражного Суда РФ от 14 марта 2014 г. № 16 «О свободе договора и ее пределах» </vt:lpstr>
      <vt:lpstr>Содержание договора</vt:lpstr>
      <vt:lpstr>Виды условий договора:</vt:lpstr>
      <vt:lpstr>Существенные условия</vt:lpstr>
      <vt:lpstr>Заверения об обстоятельствах (ст. 431.2 ГК РФ)</vt:lpstr>
      <vt:lpstr>Вопрос 3. Виды договоров</vt:lpstr>
      <vt:lpstr>Виды договоров:</vt:lpstr>
      <vt:lpstr>Организационные договоры. Предварительный договор (ст. 429 ГК РФ)</vt:lpstr>
      <vt:lpstr>Организационные договоры. Рамочный договор (ст. ст. 429.1 ГК РФ)</vt:lpstr>
      <vt:lpstr>Публичные договоры (ст. 426 ГК РФ)</vt:lpstr>
      <vt:lpstr>Договор присоединения (ст. 428 ГК РФ)</vt:lpstr>
      <vt:lpstr>Имущественный договор. Абонентский договор (ст. 429.4 ГК РФ)</vt:lpstr>
      <vt:lpstr>Эстоппель (п. 3 ст. 432 ГК РФ)</vt:lpstr>
      <vt:lpstr>Вопрос 4. Порядок заключения договора</vt:lpstr>
      <vt:lpstr>Заключение договора</vt:lpstr>
      <vt:lpstr>Порядок заключения договора  (ст. 432 ГК РФ)</vt:lpstr>
      <vt:lpstr>Презентация PowerPoint</vt:lpstr>
      <vt:lpstr>Предложение заключить договор (Оферта) должно:  </vt:lpstr>
      <vt:lpstr>Акцепт (ст. 438 ГК РФ) характеризуется тем, что:</vt:lpstr>
      <vt:lpstr>Вопрос 4. Изменение и расторжение договора  </vt:lpstr>
      <vt:lpstr>Презентация PowerPoint</vt:lpstr>
      <vt:lpstr>Презентация PowerPoint</vt:lpstr>
      <vt:lpstr>Презентация PowerPoint</vt:lpstr>
      <vt:lpstr>Презентация PowerPoint</vt:lpstr>
      <vt:lpstr>Договор в гражданском праве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Договор в гражданском праве</dc:title>
  <dc:creator>Анастасия Цыганова</dc:creator>
  <cp:lastModifiedBy>Анастасия Цыганова</cp:lastModifiedBy>
  <cp:revision>3</cp:revision>
  <dcterms:created xsi:type="dcterms:W3CDTF">2021-05-07T10:37:24Z</dcterms:created>
  <dcterms:modified xsi:type="dcterms:W3CDTF">2022-05-15T14:22:28Z</dcterms:modified>
</cp:coreProperties>
</file>