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FC789-2A44-4CCA-8EDD-CC36A128C0E8}" v="5" dt="2022-04-14T17:12:1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392"/>
  </p:normalViewPr>
  <p:slideViewPr>
    <p:cSldViewPr snapToGrid="0">
      <p:cViewPr varScale="1">
        <p:scale>
          <a:sx n="101" d="100"/>
          <a:sy n="10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Цыганова" userId="d852e87165199a86" providerId="LiveId" clId="{B79FC789-2A44-4CCA-8EDD-CC36A128C0E8}"/>
    <pc:docChg chg="undo redo custSel addSld delSld modSld">
      <pc:chgData name="Анастасия Цыганова" userId="d852e87165199a86" providerId="LiveId" clId="{B79FC789-2A44-4CCA-8EDD-CC36A128C0E8}" dt="2022-04-14T17:16:59.458" v="1609" actId="26606"/>
      <pc:docMkLst>
        <pc:docMk/>
      </pc:docMkLst>
      <pc:sldChg chg="modSp mod">
        <pc:chgData name="Анастасия Цыганова" userId="d852e87165199a86" providerId="LiveId" clId="{B79FC789-2A44-4CCA-8EDD-CC36A128C0E8}" dt="2022-04-14T16:20:14.176" v="876" actId="20577"/>
        <pc:sldMkLst>
          <pc:docMk/>
          <pc:sldMk cId="1875678315" sldId="257"/>
        </pc:sldMkLst>
        <pc:spChg chg="mod">
          <ac:chgData name="Анастасия Цыганова" userId="d852e87165199a86" providerId="LiveId" clId="{B79FC789-2A44-4CCA-8EDD-CC36A128C0E8}" dt="2022-04-14T16:20:14.176" v="876" actId="20577"/>
          <ac:spMkLst>
            <pc:docMk/>
            <pc:sldMk cId="1875678315" sldId="257"/>
            <ac:spMk id="3" creationId="{056D157A-AE47-40A3-9E27-68DA3FE069CA}"/>
          </ac:spMkLst>
        </pc:spChg>
      </pc:sldChg>
      <pc:sldChg chg="modSp mod">
        <pc:chgData name="Анастасия Цыганова" userId="d852e87165199a86" providerId="LiveId" clId="{B79FC789-2A44-4CCA-8EDD-CC36A128C0E8}" dt="2022-04-14T15:21:45.192" v="224" actId="1076"/>
        <pc:sldMkLst>
          <pc:docMk/>
          <pc:sldMk cId="36104221" sldId="258"/>
        </pc:sldMkLst>
        <pc:spChg chg="mod">
          <ac:chgData name="Анастасия Цыганова" userId="d852e87165199a86" providerId="LiveId" clId="{B79FC789-2A44-4CCA-8EDD-CC36A128C0E8}" dt="2022-04-14T15:21:45.192" v="224" actId="1076"/>
          <ac:spMkLst>
            <pc:docMk/>
            <pc:sldMk cId="36104221" sldId="258"/>
            <ac:spMk id="2" creationId="{9C0958E2-E5C6-41F6-8026-17BC1137B58C}"/>
          </ac:spMkLst>
        </pc:spChg>
      </pc:sldChg>
      <pc:sldChg chg="addSp modSp new mod setBg">
        <pc:chgData name="Анастасия Цыганова" userId="d852e87165199a86" providerId="LiveId" clId="{B79FC789-2A44-4CCA-8EDD-CC36A128C0E8}" dt="2022-04-14T15:45:07.989" v="252" actId="1076"/>
        <pc:sldMkLst>
          <pc:docMk/>
          <pc:sldMk cId="2269629645" sldId="259"/>
        </pc:sldMkLst>
        <pc:spChg chg="mod">
          <ac:chgData name="Анастасия Цыганова" userId="d852e87165199a86" providerId="LiveId" clId="{B79FC789-2A44-4CCA-8EDD-CC36A128C0E8}" dt="2022-04-14T15:45:07.989" v="252" actId="1076"/>
          <ac:spMkLst>
            <pc:docMk/>
            <pc:sldMk cId="2269629645" sldId="259"/>
            <ac:spMk id="2" creationId="{7B7ADDC4-AE4C-4558-968D-BD6E87F90784}"/>
          </ac:spMkLst>
        </pc:spChg>
        <pc:spChg chg="mod">
          <ac:chgData name="Анастасия Цыганова" userId="d852e87165199a86" providerId="LiveId" clId="{B79FC789-2A44-4CCA-8EDD-CC36A128C0E8}" dt="2022-04-14T15:45:03.848" v="251" actId="1076"/>
          <ac:spMkLst>
            <pc:docMk/>
            <pc:sldMk cId="2269629645" sldId="259"/>
            <ac:spMk id="3" creationId="{6259ECA9-72CE-4B9C-B973-81AA211DF839}"/>
          </ac:spMkLst>
        </pc:spChg>
        <pc:spChg chg="add">
          <ac:chgData name="Анастасия Цыганова" userId="d852e87165199a86" providerId="LiveId" clId="{B79FC789-2A44-4CCA-8EDD-CC36A128C0E8}" dt="2022-04-14T15:24:14.614" v="226" actId="26606"/>
          <ac:spMkLst>
            <pc:docMk/>
            <pc:sldMk cId="2269629645" sldId="259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5:24:14.614" v="226" actId="26606"/>
          <ac:spMkLst>
            <pc:docMk/>
            <pc:sldMk cId="2269629645" sldId="259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5:24:14.614" v="226" actId="26606"/>
          <ac:spMkLst>
            <pc:docMk/>
            <pc:sldMk cId="2269629645" sldId="259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5:24:14.614" v="226" actId="26606"/>
          <ac:spMkLst>
            <pc:docMk/>
            <pc:sldMk cId="2269629645" sldId="259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5:24:14.614" v="226" actId="26606"/>
          <ac:grpSpMkLst>
            <pc:docMk/>
            <pc:sldMk cId="2269629645" sldId="259"/>
            <ac:grpSpMk id="16" creationId="{8323DD1D-77DE-48B2-A0A0-6265801531E5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5:47:40.223" v="375" actId="20577"/>
        <pc:sldMkLst>
          <pc:docMk/>
          <pc:sldMk cId="1737251417" sldId="260"/>
        </pc:sldMkLst>
        <pc:spChg chg="mod">
          <ac:chgData name="Анастасия Цыганова" userId="d852e87165199a86" providerId="LiveId" clId="{B79FC789-2A44-4CCA-8EDD-CC36A128C0E8}" dt="2022-04-14T15:46:51.442" v="300" actId="14100"/>
          <ac:spMkLst>
            <pc:docMk/>
            <pc:sldMk cId="1737251417" sldId="260"/>
            <ac:spMk id="2" creationId="{9ACDE3BE-FDF3-456B-B7A6-96567CAAF0A1}"/>
          </ac:spMkLst>
        </pc:spChg>
        <pc:spChg chg="mod">
          <ac:chgData name="Анастасия Цыганова" userId="d852e87165199a86" providerId="LiveId" clId="{B79FC789-2A44-4CCA-8EDD-CC36A128C0E8}" dt="2022-04-14T15:47:40.223" v="375" actId="20577"/>
          <ac:spMkLst>
            <pc:docMk/>
            <pc:sldMk cId="1737251417" sldId="260"/>
            <ac:spMk id="3" creationId="{AE23BF2B-3503-44C8-ABD6-A9AE94C4C2E9}"/>
          </ac:spMkLst>
        </pc:spChg>
        <pc:spChg chg="add">
          <ac:chgData name="Анастасия Цыганова" userId="d852e87165199a86" providerId="LiveId" clId="{B79FC789-2A44-4CCA-8EDD-CC36A128C0E8}" dt="2022-04-14T15:45:29.645" v="254" actId="26606"/>
          <ac:spMkLst>
            <pc:docMk/>
            <pc:sldMk cId="1737251417" sldId="260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5:45:29.645" v="254" actId="26606"/>
          <ac:spMkLst>
            <pc:docMk/>
            <pc:sldMk cId="1737251417" sldId="260"/>
            <ac:spMk id="10" creationId="{171D79C9-FD78-4D11-A424-0002509BD3FF}"/>
          </ac:spMkLst>
        </pc:spChg>
        <pc:spChg chg="add">
          <ac:chgData name="Анастасия Цыганова" userId="d852e87165199a86" providerId="LiveId" clId="{B79FC789-2A44-4CCA-8EDD-CC36A128C0E8}" dt="2022-04-14T15:45:29.645" v="254" actId="26606"/>
          <ac:spMkLst>
            <pc:docMk/>
            <pc:sldMk cId="1737251417" sldId="260"/>
            <ac:spMk id="12" creationId="{FB6DB01C-9C1F-4164-99EC-F0C2A75CD131}"/>
          </ac:spMkLst>
        </pc:spChg>
        <pc:spChg chg="add">
          <ac:chgData name="Анастасия Цыганова" userId="d852e87165199a86" providerId="LiveId" clId="{B79FC789-2A44-4CCA-8EDD-CC36A128C0E8}" dt="2022-04-14T15:45:29.645" v="254" actId="26606"/>
          <ac:spMkLst>
            <pc:docMk/>
            <pc:sldMk cId="1737251417" sldId="260"/>
            <ac:spMk id="14" creationId="{919796AB-81F4-4FC8-8171-F4BECA869B0A}"/>
          </ac:spMkLst>
        </pc:spChg>
        <pc:spChg chg="add">
          <ac:chgData name="Анастасия Цыганова" userId="d852e87165199a86" providerId="LiveId" clId="{B79FC789-2A44-4CCA-8EDD-CC36A128C0E8}" dt="2022-04-14T15:45:29.645" v="254" actId="26606"/>
          <ac:spMkLst>
            <pc:docMk/>
            <pc:sldMk cId="1737251417" sldId="260"/>
            <ac:spMk id="16" creationId="{DA1A4301-6FFC-4C82-A1FA-7634D8CAA8F5}"/>
          </ac:spMkLst>
        </pc:spChg>
        <pc:grpChg chg="add">
          <ac:chgData name="Анастасия Цыганова" userId="d852e87165199a86" providerId="LiveId" clId="{B79FC789-2A44-4CCA-8EDD-CC36A128C0E8}" dt="2022-04-14T15:45:29.645" v="254" actId="26606"/>
          <ac:grpSpMkLst>
            <pc:docMk/>
            <pc:sldMk cId="1737251417" sldId="260"/>
            <ac:grpSpMk id="18" creationId="{8323DD1D-77DE-48B2-A0A0-6265801531E5}"/>
          </ac:grpSpMkLst>
        </pc:grpChg>
      </pc:sldChg>
      <pc:sldChg chg="delSp modSp new mod">
        <pc:chgData name="Анастасия Цыганова" userId="d852e87165199a86" providerId="LiveId" clId="{B79FC789-2A44-4CCA-8EDD-CC36A128C0E8}" dt="2022-04-14T15:51:00.973" v="471" actId="1076"/>
        <pc:sldMkLst>
          <pc:docMk/>
          <pc:sldMk cId="2456357295" sldId="261"/>
        </pc:sldMkLst>
        <pc:spChg chg="mod">
          <ac:chgData name="Анастасия Цыганова" userId="d852e87165199a86" providerId="LiveId" clId="{B79FC789-2A44-4CCA-8EDD-CC36A128C0E8}" dt="2022-04-14T15:51:00.973" v="471" actId="1076"/>
          <ac:spMkLst>
            <pc:docMk/>
            <pc:sldMk cId="2456357295" sldId="261"/>
            <ac:spMk id="2" creationId="{3CFE506C-2879-4D7F-BAFF-6DDE9209F676}"/>
          </ac:spMkLst>
        </pc:spChg>
        <pc:spChg chg="del">
          <ac:chgData name="Анастасия Цыганова" userId="d852e87165199a86" providerId="LiveId" clId="{B79FC789-2A44-4CCA-8EDD-CC36A128C0E8}" dt="2022-04-14T15:50:42.036" v="463" actId="478"/>
          <ac:spMkLst>
            <pc:docMk/>
            <pc:sldMk cId="2456357295" sldId="261"/>
            <ac:spMk id="3" creationId="{6DC2A1DA-F74C-4004-B368-4D6E9F72776A}"/>
          </ac:spMkLst>
        </pc:spChg>
      </pc:sldChg>
      <pc:sldChg chg="addSp modSp new mod setBg">
        <pc:chgData name="Анастасия Цыганова" userId="d852e87165199a86" providerId="LiveId" clId="{B79FC789-2A44-4CCA-8EDD-CC36A128C0E8}" dt="2022-04-14T15:57:07.067" v="715" actId="27636"/>
        <pc:sldMkLst>
          <pc:docMk/>
          <pc:sldMk cId="993359899" sldId="262"/>
        </pc:sldMkLst>
        <pc:spChg chg="mod">
          <ac:chgData name="Анастасия Цыганова" userId="d852e87165199a86" providerId="LiveId" clId="{B79FC789-2A44-4CCA-8EDD-CC36A128C0E8}" dt="2022-04-14T15:57:00.598" v="711" actId="14100"/>
          <ac:spMkLst>
            <pc:docMk/>
            <pc:sldMk cId="993359899" sldId="262"/>
            <ac:spMk id="2" creationId="{0814B8C3-C5BE-459F-8FE1-EDB7338FD179}"/>
          </ac:spMkLst>
        </pc:spChg>
        <pc:spChg chg="mod">
          <ac:chgData name="Анастасия Цыганова" userId="d852e87165199a86" providerId="LiveId" clId="{B79FC789-2A44-4CCA-8EDD-CC36A128C0E8}" dt="2022-04-14T15:57:07.067" v="715" actId="27636"/>
          <ac:spMkLst>
            <pc:docMk/>
            <pc:sldMk cId="993359899" sldId="262"/>
            <ac:spMk id="3" creationId="{B14009C4-F7EA-46EE-B18B-1F2B0060FFF8}"/>
          </ac:spMkLst>
        </pc:spChg>
        <pc:spChg chg="add">
          <ac:chgData name="Анастасия Цыганова" userId="d852e87165199a86" providerId="LiveId" clId="{B79FC789-2A44-4CCA-8EDD-CC36A128C0E8}" dt="2022-04-14T15:53:33.942" v="473" actId="26606"/>
          <ac:spMkLst>
            <pc:docMk/>
            <pc:sldMk cId="993359899" sldId="262"/>
            <ac:spMk id="8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5:53:33.942" v="473" actId="26606"/>
          <ac:spMkLst>
            <pc:docMk/>
            <pc:sldMk cId="993359899" sldId="262"/>
            <ac:spMk id="10" creationId="{D690347A-6937-4F6D-93E3-D398D803DE33}"/>
          </ac:spMkLst>
        </pc:spChg>
        <pc:spChg chg="add">
          <ac:chgData name="Анастасия Цыганова" userId="d852e87165199a86" providerId="LiveId" clId="{B79FC789-2A44-4CCA-8EDD-CC36A128C0E8}" dt="2022-04-14T15:53:33.942" v="473" actId="26606"/>
          <ac:spMkLst>
            <pc:docMk/>
            <pc:sldMk cId="993359899" sldId="262"/>
            <ac:spMk id="12" creationId="{DE6FA2BA-220F-4070-A46C-D437A6D2421C}"/>
          </ac:spMkLst>
        </pc:spChg>
        <pc:spChg chg="add">
          <ac:chgData name="Анастасия Цыганова" userId="d852e87165199a86" providerId="LiveId" clId="{B79FC789-2A44-4CCA-8EDD-CC36A128C0E8}" dt="2022-04-14T15:53:33.942" v="473" actId="26606"/>
          <ac:spMkLst>
            <pc:docMk/>
            <pc:sldMk cId="993359899" sldId="262"/>
            <ac:spMk id="14" creationId="{B18D2A95-840F-45DF-AD93-5FA412FCC7EA}"/>
          </ac:spMkLst>
        </pc:spChg>
        <pc:spChg chg="add">
          <ac:chgData name="Анастасия Цыганова" userId="d852e87165199a86" providerId="LiveId" clId="{B79FC789-2A44-4CCA-8EDD-CC36A128C0E8}" dt="2022-04-14T15:53:33.942" v="473" actId="26606"/>
          <ac:spMkLst>
            <pc:docMk/>
            <pc:sldMk cId="993359899" sldId="262"/>
            <ac:spMk id="16" creationId="{F92A3F2D-F424-43A3-88B0-FB258A0C1829}"/>
          </ac:spMkLst>
        </pc:spChg>
        <pc:grpChg chg="add">
          <ac:chgData name="Анастасия Цыганова" userId="d852e87165199a86" providerId="LiveId" clId="{B79FC789-2A44-4CCA-8EDD-CC36A128C0E8}" dt="2022-04-14T15:53:33.942" v="473" actId="26606"/>
          <ac:grpSpMkLst>
            <pc:docMk/>
            <pc:sldMk cId="993359899" sldId="262"/>
            <ac:grpSpMk id="18" creationId="{E8BBA9B4-EF00-4579-A73A-061C5F902438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5:59:35.317" v="807" actId="20577"/>
        <pc:sldMkLst>
          <pc:docMk/>
          <pc:sldMk cId="388148227" sldId="263"/>
        </pc:sldMkLst>
        <pc:spChg chg="mod">
          <ac:chgData name="Анастасия Цыганова" userId="d852e87165199a86" providerId="LiveId" clId="{B79FC789-2A44-4CCA-8EDD-CC36A128C0E8}" dt="2022-04-14T15:58:01.598" v="729" actId="20577"/>
          <ac:spMkLst>
            <pc:docMk/>
            <pc:sldMk cId="388148227" sldId="263"/>
            <ac:spMk id="2" creationId="{68AB82C1-6CE8-47F2-96E8-63B648175744}"/>
          </ac:spMkLst>
        </pc:spChg>
        <pc:spChg chg="mod">
          <ac:chgData name="Анастасия Цыганова" userId="d852e87165199a86" providerId="LiveId" clId="{B79FC789-2A44-4CCA-8EDD-CC36A128C0E8}" dt="2022-04-14T15:59:35.317" v="807" actId="20577"/>
          <ac:spMkLst>
            <pc:docMk/>
            <pc:sldMk cId="388148227" sldId="263"/>
            <ac:spMk id="3" creationId="{CD3EEE63-931D-4D12-88F0-6D7B16BAE4DA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8" creationId="{A4798C7F-C8CA-4799-BF37-3AB4642CDB66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41" creationId="{216BB147-20D5-4D93-BDA5-1BC614D6A4B2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43" creationId="{0A253F60-DE40-4508-A37A-61331DF1DD5D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107" creationId="{A173122F-D466-4F08-90FA-0038F7AC214A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109" creationId="{4A929113-1368-4B1B-9C6F-140F47CBF40E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111" creationId="{0B6C48B2-8296-4312-8901-93BB7735D17B}"/>
          </ac:spMkLst>
        </pc:spChg>
        <pc:spChg chg="add del">
          <ac:chgData name="Анастасия Цыганова" userId="d852e87165199a86" providerId="LiveId" clId="{B79FC789-2A44-4CCA-8EDD-CC36A128C0E8}" dt="2022-04-14T15:57:26.489" v="718" actId="26606"/>
          <ac:spMkLst>
            <pc:docMk/>
            <pc:sldMk cId="388148227" sldId="263"/>
            <ac:spMk id="113" creationId="{C24346C5-B1C8-4C83-846B-122A3B4B2FEE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47" creationId="{A4798C7F-C8CA-4799-BF37-3AB4642CDB66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49" creationId="{216BB147-20D5-4D93-BDA5-1BC614D6A4B2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0" creationId="{0A253F60-DE40-4508-A37A-61331DF1DD5D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3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4" creationId="{39E1977A-884A-4AAF-87EA-58A265660E1E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5" creationId="{FAD45405-D2A4-4FD5-905C-3EC7902D5A59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6" creationId="{DC2EB0AE-8020-468E-A6FE-E44AC43663A5}"/>
          </ac:spMkLst>
        </pc:spChg>
        <pc:spChg chg="add">
          <ac:chgData name="Анастасия Цыганова" userId="d852e87165199a86" providerId="LiveId" clId="{B79FC789-2A44-4CCA-8EDD-CC36A128C0E8}" dt="2022-04-14T15:57:26.567" v="719" actId="26606"/>
          <ac:spMkLst>
            <pc:docMk/>
            <pc:sldMk cId="388148227" sldId="263"/>
            <ac:spMk id="157" creationId="{85A9662C-1F8F-45C3-99EB-B86256F4B5EC}"/>
          </ac:spMkLst>
        </pc:spChg>
        <pc:grpChg chg="add del">
          <ac:chgData name="Анастасия Цыганова" userId="d852e87165199a86" providerId="LiveId" clId="{B79FC789-2A44-4CCA-8EDD-CC36A128C0E8}" dt="2022-04-14T15:57:26.489" v="718" actId="26606"/>
          <ac:grpSpMkLst>
            <pc:docMk/>
            <pc:sldMk cId="388148227" sldId="263"/>
            <ac:grpSpMk id="10" creationId="{87F0794B-55D3-4D2D-BDE7-4688ED321E42}"/>
          </ac:grpSpMkLst>
        </pc:grpChg>
        <pc:grpChg chg="add del">
          <ac:chgData name="Анастасия Цыганова" userId="d852e87165199a86" providerId="LiveId" clId="{B79FC789-2A44-4CCA-8EDD-CC36A128C0E8}" dt="2022-04-14T15:57:26.489" v="718" actId="26606"/>
          <ac:grpSpMkLst>
            <pc:docMk/>
            <pc:sldMk cId="388148227" sldId="263"/>
            <ac:grpSpMk id="45" creationId="{CFB42397-759B-4110-90F9-11A099A04F18}"/>
          </ac:grpSpMkLst>
        </pc:grpChg>
        <pc:grpChg chg="add del">
          <ac:chgData name="Анастасия Цыганова" userId="d852e87165199a86" providerId="LiveId" clId="{B79FC789-2A44-4CCA-8EDD-CC36A128C0E8}" dt="2022-04-14T15:57:26.489" v="718" actId="26606"/>
          <ac:grpSpMkLst>
            <pc:docMk/>
            <pc:sldMk cId="388148227" sldId="263"/>
            <ac:grpSpMk id="76" creationId="{9A50F0F9-04C8-47E4-AF66-B3CAF8C81917}"/>
          </ac:grpSpMkLst>
        </pc:grpChg>
        <pc:grpChg chg="add del">
          <ac:chgData name="Анастасия Цыганова" userId="d852e87165199a86" providerId="LiveId" clId="{B79FC789-2A44-4CCA-8EDD-CC36A128C0E8}" dt="2022-04-14T15:57:26.489" v="718" actId="26606"/>
          <ac:grpSpMkLst>
            <pc:docMk/>
            <pc:sldMk cId="388148227" sldId="263"/>
            <ac:grpSpMk id="115" creationId="{90F28F7A-4F2F-4C1B-AF1C-A6E7C79532B5}"/>
          </ac:grpSpMkLst>
        </pc:grpChg>
        <pc:grpChg chg="add">
          <ac:chgData name="Анастасия Цыганова" userId="d852e87165199a86" providerId="LiveId" clId="{B79FC789-2A44-4CCA-8EDD-CC36A128C0E8}" dt="2022-04-14T15:57:26.567" v="719" actId="26606"/>
          <ac:grpSpMkLst>
            <pc:docMk/>
            <pc:sldMk cId="388148227" sldId="263"/>
            <ac:grpSpMk id="117" creationId="{F4328BEE-05E5-4848-B1DA-C64181D20FAF}"/>
          </ac:grpSpMkLst>
        </pc:grpChg>
        <pc:grpChg chg="add">
          <ac:chgData name="Анастасия Цыганова" userId="d852e87165199a86" providerId="LiveId" clId="{B79FC789-2A44-4CCA-8EDD-CC36A128C0E8}" dt="2022-04-14T15:57:26.567" v="719" actId="26606"/>
          <ac:grpSpMkLst>
            <pc:docMk/>
            <pc:sldMk cId="388148227" sldId="263"/>
            <ac:grpSpMk id="148" creationId="{87F0794B-55D3-4D2D-BDE7-4688ED321E42}"/>
          </ac:grpSpMkLst>
        </pc:grpChg>
        <pc:grpChg chg="add">
          <ac:chgData name="Анастасия Цыганова" userId="d852e87165199a86" providerId="LiveId" clId="{B79FC789-2A44-4CCA-8EDD-CC36A128C0E8}" dt="2022-04-14T15:57:26.567" v="719" actId="26606"/>
          <ac:grpSpMkLst>
            <pc:docMk/>
            <pc:sldMk cId="388148227" sldId="263"/>
            <ac:grpSpMk id="151" creationId="{CFB42397-759B-4110-90F9-11A099A04F18}"/>
          </ac:grpSpMkLst>
        </pc:grpChg>
        <pc:grpChg chg="add">
          <ac:chgData name="Анастасия Цыганова" userId="d852e87165199a86" providerId="LiveId" clId="{B79FC789-2A44-4CCA-8EDD-CC36A128C0E8}" dt="2022-04-14T15:57:26.567" v="719" actId="26606"/>
          <ac:grpSpMkLst>
            <pc:docMk/>
            <pc:sldMk cId="388148227" sldId="263"/>
            <ac:grpSpMk id="152" creationId="{9A50F0F9-04C8-47E4-AF66-B3CAF8C81917}"/>
          </ac:grpSpMkLst>
        </pc:grpChg>
      </pc:sldChg>
      <pc:sldChg chg="new del">
        <pc:chgData name="Анастасия Цыганова" userId="d852e87165199a86" providerId="LiveId" clId="{B79FC789-2A44-4CCA-8EDD-CC36A128C0E8}" dt="2022-04-14T16:19:17.458" v="819" actId="47"/>
        <pc:sldMkLst>
          <pc:docMk/>
          <pc:sldMk cId="1893226550" sldId="264"/>
        </pc:sldMkLst>
      </pc:sldChg>
      <pc:sldChg chg="addSp delSp modSp new mod setBg">
        <pc:chgData name="Анастасия Цыганова" userId="d852e87165199a86" providerId="LiveId" clId="{B79FC789-2A44-4CCA-8EDD-CC36A128C0E8}" dt="2022-04-14T16:21:15.848" v="878" actId="1076"/>
        <pc:sldMkLst>
          <pc:docMk/>
          <pc:sldMk cId="2798757544" sldId="265"/>
        </pc:sldMkLst>
        <pc:spChg chg="mod">
          <ac:chgData name="Анастасия Цыганова" userId="d852e87165199a86" providerId="LiveId" clId="{B79FC789-2A44-4CCA-8EDD-CC36A128C0E8}" dt="2022-04-14T16:21:15.848" v="878" actId="1076"/>
          <ac:spMkLst>
            <pc:docMk/>
            <pc:sldMk cId="2798757544" sldId="265"/>
            <ac:spMk id="2" creationId="{F6784522-EEA4-4B98-A8CA-35720DF23657}"/>
          </ac:spMkLst>
        </pc:spChg>
        <pc:spChg chg="del mod">
          <ac:chgData name="Анастасия Цыганова" userId="d852e87165199a86" providerId="LiveId" clId="{B79FC789-2A44-4CCA-8EDD-CC36A128C0E8}" dt="2022-04-14T16:21:12.723" v="877" actId="478"/>
          <ac:spMkLst>
            <pc:docMk/>
            <pc:sldMk cId="2798757544" sldId="265"/>
            <ac:spMk id="3" creationId="{3EE432B8-6117-4BB6-9909-6EE021F5637C}"/>
          </ac:spMkLst>
        </pc:spChg>
        <pc:spChg chg="add del">
          <ac:chgData name="Анастасия Цыганова" userId="d852e87165199a86" providerId="LiveId" clId="{B79FC789-2A44-4CCA-8EDD-CC36A128C0E8}" dt="2022-04-14T16:19:09.911" v="811" actId="26606"/>
          <ac:spMkLst>
            <pc:docMk/>
            <pc:sldMk cId="2798757544" sldId="265"/>
            <ac:spMk id="8" creationId="{BA6285CA-6AFA-4F27-AFB5-1B32CDE09B1A}"/>
          </ac:spMkLst>
        </pc:spChg>
        <pc:spChg chg="add del">
          <ac:chgData name="Анастасия Цыганова" userId="d852e87165199a86" providerId="LiveId" clId="{B79FC789-2A44-4CCA-8EDD-CC36A128C0E8}" dt="2022-04-14T16:19:09.911" v="811" actId="26606"/>
          <ac:spMkLst>
            <pc:docMk/>
            <pc:sldMk cId="2798757544" sldId="265"/>
            <ac:spMk id="10" creationId="{39E1977A-884A-4AAF-87EA-58A265660E1E}"/>
          </ac:spMkLst>
        </pc:spChg>
        <pc:spChg chg="add del">
          <ac:chgData name="Анастасия Цыганова" userId="d852e87165199a86" providerId="LiveId" clId="{B79FC789-2A44-4CCA-8EDD-CC36A128C0E8}" dt="2022-04-14T16:19:09.911" v="811" actId="26606"/>
          <ac:spMkLst>
            <pc:docMk/>
            <pc:sldMk cId="2798757544" sldId="265"/>
            <ac:spMk id="12" creationId="{FAD45405-D2A4-4FD5-905C-3EC7902D5A59}"/>
          </ac:spMkLst>
        </pc:spChg>
        <pc:spChg chg="add del">
          <ac:chgData name="Анастасия Цыганова" userId="d852e87165199a86" providerId="LiveId" clId="{B79FC789-2A44-4CCA-8EDD-CC36A128C0E8}" dt="2022-04-14T16:19:09.911" v="811" actId="26606"/>
          <ac:spMkLst>
            <pc:docMk/>
            <pc:sldMk cId="2798757544" sldId="265"/>
            <ac:spMk id="14" creationId="{DC2EB0AE-8020-468E-A6FE-E44AC43663A5}"/>
          </ac:spMkLst>
        </pc:spChg>
        <pc:spChg chg="add del">
          <ac:chgData name="Анастасия Цыганова" userId="d852e87165199a86" providerId="LiveId" clId="{B79FC789-2A44-4CCA-8EDD-CC36A128C0E8}" dt="2022-04-14T16:19:09.911" v="811" actId="26606"/>
          <ac:spMkLst>
            <pc:docMk/>
            <pc:sldMk cId="2798757544" sldId="265"/>
            <ac:spMk id="16" creationId="{85A9662C-1F8F-45C3-99EB-B86256F4B5EC}"/>
          </ac:spMkLst>
        </pc:spChg>
        <pc:spChg chg="add">
          <ac:chgData name="Анастасия Цыганова" userId="d852e87165199a86" providerId="LiveId" clId="{B79FC789-2A44-4CCA-8EDD-CC36A128C0E8}" dt="2022-04-14T16:19:09.942" v="812" actId="26606"/>
          <ac:spMkLst>
            <pc:docMk/>
            <pc:sldMk cId="2798757544" sldId="265"/>
            <ac:spMk id="49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6:19:09.942" v="812" actId="26606"/>
          <ac:spMkLst>
            <pc:docMk/>
            <pc:sldMk cId="2798757544" sldId="265"/>
            <ac:spMk id="50" creationId="{7F7C084A-330C-4243-AD92-F98B226F06BC}"/>
          </ac:spMkLst>
        </pc:spChg>
        <pc:spChg chg="add">
          <ac:chgData name="Анастасия Цыганова" userId="d852e87165199a86" providerId="LiveId" clId="{B79FC789-2A44-4CCA-8EDD-CC36A128C0E8}" dt="2022-04-14T16:19:09.942" v="812" actId="26606"/>
          <ac:spMkLst>
            <pc:docMk/>
            <pc:sldMk cId="2798757544" sldId="265"/>
            <ac:spMk id="51" creationId="{7F19A9C0-8335-4ABB-91B6-396031712693}"/>
          </ac:spMkLst>
        </pc:spChg>
        <pc:spChg chg="add">
          <ac:chgData name="Анастасия Цыганова" userId="d852e87165199a86" providerId="LiveId" clId="{B79FC789-2A44-4CCA-8EDD-CC36A128C0E8}" dt="2022-04-14T16:19:09.942" v="812" actId="26606"/>
          <ac:spMkLst>
            <pc:docMk/>
            <pc:sldMk cId="2798757544" sldId="265"/>
            <ac:spMk id="52" creationId="{7BCC6446-8462-4A63-9B6F-8F57EC40F648}"/>
          </ac:spMkLst>
        </pc:spChg>
        <pc:spChg chg="add">
          <ac:chgData name="Анастасия Цыганова" userId="d852e87165199a86" providerId="LiveId" clId="{B79FC789-2A44-4CCA-8EDD-CC36A128C0E8}" dt="2022-04-14T16:19:09.942" v="812" actId="26606"/>
          <ac:spMkLst>
            <pc:docMk/>
            <pc:sldMk cId="2798757544" sldId="265"/>
            <ac:spMk id="53" creationId="{3BA1208A-FAFD-4827-BF3E-A6B16CA01D56}"/>
          </ac:spMkLst>
        </pc:spChg>
        <pc:grpChg chg="add del">
          <ac:chgData name="Анастасия Цыганова" userId="d852e87165199a86" providerId="LiveId" clId="{B79FC789-2A44-4CCA-8EDD-CC36A128C0E8}" dt="2022-04-14T16:19:09.911" v="811" actId="26606"/>
          <ac:grpSpMkLst>
            <pc:docMk/>
            <pc:sldMk cId="2798757544" sldId="265"/>
            <ac:grpSpMk id="18" creationId="{F4328BEE-05E5-4848-B1DA-C64181D20FAF}"/>
          </ac:grpSpMkLst>
        </pc:grpChg>
        <pc:grpChg chg="add">
          <ac:chgData name="Анастасия Цыганова" userId="d852e87165199a86" providerId="LiveId" clId="{B79FC789-2A44-4CCA-8EDD-CC36A128C0E8}" dt="2022-04-14T16:19:09.942" v="812" actId="26606"/>
          <ac:grpSpMkLst>
            <pc:docMk/>
            <pc:sldMk cId="2798757544" sldId="265"/>
            <ac:grpSpMk id="54" creationId="{8118ECEF-CA6A-4CB6-BCA5-59B2DB40C4AB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6:22:38.239" v="919" actId="27636"/>
        <pc:sldMkLst>
          <pc:docMk/>
          <pc:sldMk cId="2014506156" sldId="266"/>
        </pc:sldMkLst>
        <pc:spChg chg="mod">
          <ac:chgData name="Анастасия Цыганова" userId="d852e87165199a86" providerId="LiveId" clId="{B79FC789-2A44-4CCA-8EDD-CC36A128C0E8}" dt="2022-04-14T16:21:42.395" v="896" actId="14100"/>
          <ac:spMkLst>
            <pc:docMk/>
            <pc:sldMk cId="2014506156" sldId="266"/>
            <ac:spMk id="2" creationId="{E0B1F23F-AF74-4A06-81C7-B078286ABDC0}"/>
          </ac:spMkLst>
        </pc:spChg>
        <pc:spChg chg="mod">
          <ac:chgData name="Анастасия Цыганова" userId="d852e87165199a86" providerId="LiveId" clId="{B79FC789-2A44-4CCA-8EDD-CC36A128C0E8}" dt="2022-04-14T16:22:38.239" v="919" actId="27636"/>
          <ac:spMkLst>
            <pc:docMk/>
            <pc:sldMk cId="2014506156" sldId="266"/>
            <ac:spMk id="3" creationId="{D4093365-0FE8-46C4-94A4-BA9624BCD6C2}"/>
          </ac:spMkLst>
        </pc:spChg>
        <pc:spChg chg="add">
          <ac:chgData name="Анастасия Цыганова" userId="d852e87165199a86" providerId="LiveId" clId="{B79FC789-2A44-4CCA-8EDD-CC36A128C0E8}" dt="2022-04-14T16:21:24.380" v="880" actId="26606"/>
          <ac:spMkLst>
            <pc:docMk/>
            <pc:sldMk cId="2014506156" sldId="266"/>
            <ac:spMk id="8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6:21:24.380" v="880" actId="26606"/>
          <ac:spMkLst>
            <pc:docMk/>
            <pc:sldMk cId="2014506156" sldId="266"/>
            <ac:spMk id="10" creationId="{7F7C084A-330C-4243-AD92-F98B226F06BC}"/>
          </ac:spMkLst>
        </pc:spChg>
        <pc:spChg chg="add">
          <ac:chgData name="Анастасия Цыганова" userId="d852e87165199a86" providerId="LiveId" clId="{B79FC789-2A44-4CCA-8EDD-CC36A128C0E8}" dt="2022-04-14T16:21:24.380" v="880" actId="26606"/>
          <ac:spMkLst>
            <pc:docMk/>
            <pc:sldMk cId="2014506156" sldId="266"/>
            <ac:spMk id="12" creationId="{7F19A9C0-8335-4ABB-91B6-396031712693}"/>
          </ac:spMkLst>
        </pc:spChg>
        <pc:spChg chg="add">
          <ac:chgData name="Анастасия Цыганова" userId="d852e87165199a86" providerId="LiveId" clId="{B79FC789-2A44-4CCA-8EDD-CC36A128C0E8}" dt="2022-04-14T16:21:24.380" v="880" actId="26606"/>
          <ac:spMkLst>
            <pc:docMk/>
            <pc:sldMk cId="2014506156" sldId="266"/>
            <ac:spMk id="14" creationId="{7BCC6446-8462-4A63-9B6F-8F57EC40F648}"/>
          </ac:spMkLst>
        </pc:spChg>
        <pc:spChg chg="add">
          <ac:chgData name="Анастасия Цыганова" userId="d852e87165199a86" providerId="LiveId" clId="{B79FC789-2A44-4CCA-8EDD-CC36A128C0E8}" dt="2022-04-14T16:21:24.380" v="880" actId="26606"/>
          <ac:spMkLst>
            <pc:docMk/>
            <pc:sldMk cId="2014506156" sldId="266"/>
            <ac:spMk id="16" creationId="{3BA1208A-FAFD-4827-BF3E-A6B16CA01D56}"/>
          </ac:spMkLst>
        </pc:spChg>
        <pc:grpChg chg="add">
          <ac:chgData name="Анастасия Цыганова" userId="d852e87165199a86" providerId="LiveId" clId="{B79FC789-2A44-4CCA-8EDD-CC36A128C0E8}" dt="2022-04-14T16:21:24.380" v="880" actId="26606"/>
          <ac:grpSpMkLst>
            <pc:docMk/>
            <pc:sldMk cId="2014506156" sldId="266"/>
            <ac:grpSpMk id="18" creationId="{8118ECEF-CA6A-4CB6-BCA5-59B2DB40C4AB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6:33:18.989" v="1077" actId="20577"/>
        <pc:sldMkLst>
          <pc:docMk/>
          <pc:sldMk cId="2911244358" sldId="267"/>
        </pc:sldMkLst>
        <pc:spChg chg="mod">
          <ac:chgData name="Анастасия Цыганова" userId="d852e87165199a86" providerId="LiveId" clId="{B79FC789-2A44-4CCA-8EDD-CC36A128C0E8}" dt="2022-04-14T16:23:55.989" v="930" actId="27636"/>
          <ac:spMkLst>
            <pc:docMk/>
            <pc:sldMk cId="2911244358" sldId="267"/>
            <ac:spMk id="2" creationId="{2B7141DC-D46B-4515-94DD-EE92E1A5CC76}"/>
          </ac:spMkLst>
        </pc:spChg>
        <pc:spChg chg="mod">
          <ac:chgData name="Анастасия Цыганова" userId="d852e87165199a86" providerId="LiveId" clId="{B79FC789-2A44-4CCA-8EDD-CC36A128C0E8}" dt="2022-04-14T16:33:18.989" v="1077" actId="20577"/>
          <ac:spMkLst>
            <pc:docMk/>
            <pc:sldMk cId="2911244358" sldId="267"/>
            <ac:spMk id="3" creationId="{5847E95B-BDFF-42E6-A4E8-395FD586A71F}"/>
          </ac:spMkLst>
        </pc:spChg>
        <pc:spChg chg="add">
          <ac:chgData name="Анастасия Цыганова" userId="d852e87165199a86" providerId="LiveId" clId="{B79FC789-2A44-4CCA-8EDD-CC36A128C0E8}" dt="2022-04-14T16:23:48.192" v="925" actId="26606"/>
          <ac:spMkLst>
            <pc:docMk/>
            <pc:sldMk cId="2911244358" sldId="267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23:48.192" v="925" actId="26606"/>
          <ac:spMkLst>
            <pc:docMk/>
            <pc:sldMk cId="2911244358" sldId="267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6:23:48.192" v="925" actId="26606"/>
          <ac:spMkLst>
            <pc:docMk/>
            <pc:sldMk cId="2911244358" sldId="267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6:23:48.192" v="925" actId="26606"/>
          <ac:spMkLst>
            <pc:docMk/>
            <pc:sldMk cId="2911244358" sldId="267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6:23:48.192" v="925" actId="26606"/>
          <ac:grpSpMkLst>
            <pc:docMk/>
            <pc:sldMk cId="2911244358" sldId="267"/>
            <ac:grpSpMk id="16" creationId="{8323DD1D-77DE-48B2-A0A0-6265801531E5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6:50:58.973" v="1154" actId="20577"/>
        <pc:sldMkLst>
          <pc:docMk/>
          <pc:sldMk cId="979592602" sldId="268"/>
        </pc:sldMkLst>
        <pc:spChg chg="mod">
          <ac:chgData name="Анастасия Цыганова" userId="d852e87165199a86" providerId="LiveId" clId="{B79FC789-2A44-4CCA-8EDD-CC36A128C0E8}" dt="2022-04-14T16:48:45.942" v="1123" actId="20577"/>
          <ac:spMkLst>
            <pc:docMk/>
            <pc:sldMk cId="979592602" sldId="268"/>
            <ac:spMk id="2" creationId="{336C1310-76AE-4D5D-9692-FC8FDD64A835}"/>
          </ac:spMkLst>
        </pc:spChg>
        <pc:spChg chg="mod">
          <ac:chgData name="Анастасия Цыганова" userId="d852e87165199a86" providerId="LiveId" clId="{B79FC789-2A44-4CCA-8EDD-CC36A128C0E8}" dt="2022-04-14T16:50:58.973" v="1154" actId="20577"/>
          <ac:spMkLst>
            <pc:docMk/>
            <pc:sldMk cId="979592602" sldId="268"/>
            <ac:spMk id="3" creationId="{0FC157BA-F632-46AB-8E15-65A92204E34F}"/>
          </ac:spMkLst>
        </pc:spChg>
        <pc:spChg chg="add">
          <ac:chgData name="Анастасия Цыганова" userId="d852e87165199a86" providerId="LiveId" clId="{B79FC789-2A44-4CCA-8EDD-CC36A128C0E8}" dt="2022-04-14T16:47:09.551" v="1098" actId="26606"/>
          <ac:spMkLst>
            <pc:docMk/>
            <pc:sldMk cId="979592602" sldId="268"/>
            <ac:spMk id="5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47:09.551" v="1098" actId="26606"/>
          <ac:spMkLst>
            <pc:docMk/>
            <pc:sldMk cId="979592602" sldId="268"/>
            <ac:spMk id="6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6:47:09.551" v="1098" actId="26606"/>
          <ac:spMkLst>
            <pc:docMk/>
            <pc:sldMk cId="979592602" sldId="268"/>
            <ac:spMk id="7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45:33.942" v="1080" actId="26606"/>
          <ac:spMkLst>
            <pc:docMk/>
            <pc:sldMk cId="979592602" sldId="268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47:09.551" v="1098" actId="26606"/>
          <ac:spMkLst>
            <pc:docMk/>
            <pc:sldMk cId="979592602" sldId="268"/>
            <ac:spMk id="9" creationId="{E1063619-981B-4E62-A26E-E345BB3080BA}"/>
          </ac:spMkLst>
        </pc:spChg>
        <pc:spChg chg="add del">
          <ac:chgData name="Анастасия Цыганова" userId="d852e87165199a86" providerId="LiveId" clId="{B79FC789-2A44-4CCA-8EDD-CC36A128C0E8}" dt="2022-04-14T16:45:33.942" v="1080" actId="26606"/>
          <ac:spMkLst>
            <pc:docMk/>
            <pc:sldMk cId="979592602" sldId="268"/>
            <ac:spMk id="10" creationId="{181CC2FD-F5D2-4415-8486-46858CC427A4}"/>
          </ac:spMkLst>
        </pc:spChg>
        <pc:spChg chg="add del">
          <ac:chgData name="Анастасия Цыганова" userId="d852e87165199a86" providerId="LiveId" clId="{B79FC789-2A44-4CCA-8EDD-CC36A128C0E8}" dt="2022-04-14T16:45:33.942" v="1080" actId="26606"/>
          <ac:spMkLst>
            <pc:docMk/>
            <pc:sldMk cId="979592602" sldId="268"/>
            <ac:spMk id="12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45:33.942" v="1080" actId="26606"/>
          <ac:spMkLst>
            <pc:docMk/>
            <pc:sldMk cId="979592602" sldId="268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6:47:09.551" v="1098" actId="26606"/>
          <ac:grpSpMkLst>
            <pc:docMk/>
            <pc:sldMk cId="979592602" sldId="268"/>
            <ac:grpSpMk id="11" creationId="{8323DD1D-77DE-48B2-A0A0-6265801531E5}"/>
          </ac:grpSpMkLst>
        </pc:grpChg>
        <pc:grpChg chg="add del">
          <ac:chgData name="Анастасия Цыганова" userId="d852e87165199a86" providerId="LiveId" clId="{B79FC789-2A44-4CCA-8EDD-CC36A128C0E8}" dt="2022-04-14T16:45:33.942" v="1080" actId="26606"/>
          <ac:grpSpMkLst>
            <pc:docMk/>
            <pc:sldMk cId="979592602" sldId="268"/>
            <ac:grpSpMk id="16" creationId="{8323DD1D-77DE-48B2-A0A0-6265801531E5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6:46:50.489" v="1097" actId="1076"/>
        <pc:sldMkLst>
          <pc:docMk/>
          <pc:sldMk cId="921234920" sldId="269"/>
        </pc:sldMkLst>
        <pc:spChg chg="del mod">
          <ac:chgData name="Анастасия Цыганова" userId="d852e87165199a86" providerId="LiveId" clId="{B79FC789-2A44-4CCA-8EDD-CC36A128C0E8}" dt="2022-04-14T16:46:07.802" v="1086" actId="478"/>
          <ac:spMkLst>
            <pc:docMk/>
            <pc:sldMk cId="921234920" sldId="269"/>
            <ac:spMk id="2" creationId="{60CBFD43-4FB7-4824-A78A-E83A46BA4A63}"/>
          </ac:spMkLst>
        </pc:spChg>
        <pc:spChg chg="mod">
          <ac:chgData name="Анастасия Цыганова" userId="d852e87165199a86" providerId="LiveId" clId="{B79FC789-2A44-4CCA-8EDD-CC36A128C0E8}" dt="2022-04-14T16:46:50.489" v="1097" actId="1076"/>
          <ac:spMkLst>
            <pc:docMk/>
            <pc:sldMk cId="921234920" sldId="269"/>
            <ac:spMk id="3" creationId="{3DF4B9E1-DDF4-4EB8-8731-FC1F9997F648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8" creationId="{A4798C7F-C8CA-4799-BF37-3AB4642CDB66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41" creationId="{216BB147-20D5-4D93-BDA5-1BC614D6A4B2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43" creationId="{0A253F60-DE40-4508-A37A-61331DF1DD5D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107" creationId="{A173122F-D466-4F08-90FA-0038F7AC214A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109" creationId="{4A929113-1368-4B1B-9C6F-140F47CBF40E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111" creationId="{0B6C48B2-8296-4312-8901-93BB7735D17B}"/>
          </ac:spMkLst>
        </pc:spChg>
        <pc:spChg chg="add">
          <ac:chgData name="Анастасия Цыганова" userId="d852e87165199a86" providerId="LiveId" clId="{B79FC789-2A44-4CCA-8EDD-CC36A128C0E8}" dt="2022-04-14T16:46:00.723" v="1082" actId="26606"/>
          <ac:spMkLst>
            <pc:docMk/>
            <pc:sldMk cId="921234920" sldId="269"/>
            <ac:spMk id="113" creationId="{C24346C5-B1C8-4C83-846B-122A3B4B2FEE}"/>
          </ac:spMkLst>
        </pc:spChg>
        <pc:grpChg chg="add">
          <ac:chgData name="Анастасия Цыганова" userId="d852e87165199a86" providerId="LiveId" clId="{B79FC789-2A44-4CCA-8EDD-CC36A128C0E8}" dt="2022-04-14T16:46:00.723" v="1082" actId="26606"/>
          <ac:grpSpMkLst>
            <pc:docMk/>
            <pc:sldMk cId="921234920" sldId="269"/>
            <ac:grpSpMk id="10" creationId="{87F0794B-55D3-4D2D-BDE7-4688ED321E42}"/>
          </ac:grpSpMkLst>
        </pc:grpChg>
        <pc:grpChg chg="add">
          <ac:chgData name="Анастасия Цыганова" userId="d852e87165199a86" providerId="LiveId" clId="{B79FC789-2A44-4CCA-8EDD-CC36A128C0E8}" dt="2022-04-14T16:46:00.723" v="1082" actId="26606"/>
          <ac:grpSpMkLst>
            <pc:docMk/>
            <pc:sldMk cId="921234920" sldId="269"/>
            <ac:grpSpMk id="45" creationId="{CFB42397-759B-4110-90F9-11A099A04F18}"/>
          </ac:grpSpMkLst>
        </pc:grpChg>
        <pc:grpChg chg="add">
          <ac:chgData name="Анастасия Цыганова" userId="d852e87165199a86" providerId="LiveId" clId="{B79FC789-2A44-4CCA-8EDD-CC36A128C0E8}" dt="2022-04-14T16:46:00.723" v="1082" actId="26606"/>
          <ac:grpSpMkLst>
            <pc:docMk/>
            <pc:sldMk cId="921234920" sldId="269"/>
            <ac:grpSpMk id="76" creationId="{9A50F0F9-04C8-47E4-AF66-B3CAF8C81917}"/>
          </ac:grpSpMkLst>
        </pc:grpChg>
        <pc:grpChg chg="add">
          <ac:chgData name="Анастасия Цыганова" userId="d852e87165199a86" providerId="LiveId" clId="{B79FC789-2A44-4CCA-8EDD-CC36A128C0E8}" dt="2022-04-14T16:46:00.723" v="1082" actId="26606"/>
          <ac:grpSpMkLst>
            <pc:docMk/>
            <pc:sldMk cId="921234920" sldId="269"/>
            <ac:grpSpMk id="115" creationId="{90F28F7A-4F2F-4C1B-AF1C-A6E7C79532B5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6:55:10.630" v="1252" actId="22"/>
        <pc:sldMkLst>
          <pc:docMk/>
          <pc:sldMk cId="2360584226" sldId="270"/>
        </pc:sldMkLst>
        <pc:spChg chg="mod">
          <ac:chgData name="Анастасия Цыганова" userId="d852e87165199a86" providerId="LiveId" clId="{B79FC789-2A44-4CCA-8EDD-CC36A128C0E8}" dt="2022-04-14T16:53:43.348" v="1212" actId="20577"/>
          <ac:spMkLst>
            <pc:docMk/>
            <pc:sldMk cId="2360584226" sldId="270"/>
            <ac:spMk id="2" creationId="{21B811D4-3709-4795-9D9D-3B03B6CAD9E7}"/>
          </ac:spMkLst>
        </pc:spChg>
        <pc:spChg chg="mod">
          <ac:chgData name="Анастасия Цыганова" userId="d852e87165199a86" providerId="LiveId" clId="{B79FC789-2A44-4CCA-8EDD-CC36A128C0E8}" dt="2022-04-14T16:54:57.723" v="1250" actId="1076"/>
          <ac:spMkLst>
            <pc:docMk/>
            <pc:sldMk cId="2360584226" sldId="270"/>
            <ac:spMk id="3" creationId="{49533C21-B6EF-4594-8ADC-BCECA680CE8B}"/>
          </ac:spMkLst>
        </pc:spChg>
        <pc:spChg chg="add">
          <ac:chgData name="Анастасия Цыганова" userId="d852e87165199a86" providerId="LiveId" clId="{B79FC789-2A44-4CCA-8EDD-CC36A128C0E8}" dt="2022-04-14T16:52:46.473" v="1156" actId="26606"/>
          <ac:spMkLst>
            <pc:docMk/>
            <pc:sldMk cId="2360584226" sldId="270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52:46.473" v="1156" actId="26606"/>
          <ac:spMkLst>
            <pc:docMk/>
            <pc:sldMk cId="2360584226" sldId="270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6:52:46.473" v="1156" actId="26606"/>
          <ac:spMkLst>
            <pc:docMk/>
            <pc:sldMk cId="2360584226" sldId="270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6:52:46.473" v="1156" actId="26606"/>
          <ac:spMkLst>
            <pc:docMk/>
            <pc:sldMk cId="2360584226" sldId="270"/>
            <ac:spMk id="14" creationId="{E1063619-981B-4E62-A26E-E345BB3080BA}"/>
          </ac:spMkLst>
        </pc:spChg>
        <pc:spChg chg="add del">
          <ac:chgData name="Анастасия Цыганова" userId="d852e87165199a86" providerId="LiveId" clId="{B79FC789-2A44-4CCA-8EDD-CC36A128C0E8}" dt="2022-04-14T16:55:10.630" v="1252" actId="22"/>
          <ac:spMkLst>
            <pc:docMk/>
            <pc:sldMk cId="2360584226" sldId="270"/>
            <ac:spMk id="46" creationId="{FBF5D9E3-F457-4491-A0B0-D91EE471A056}"/>
          </ac:spMkLst>
        </pc:spChg>
        <pc:grpChg chg="add">
          <ac:chgData name="Анастасия Цыганова" userId="d852e87165199a86" providerId="LiveId" clId="{B79FC789-2A44-4CCA-8EDD-CC36A128C0E8}" dt="2022-04-14T16:52:46.473" v="1156" actId="26606"/>
          <ac:grpSpMkLst>
            <pc:docMk/>
            <pc:sldMk cId="2360584226" sldId="270"/>
            <ac:grpSpMk id="16" creationId="{8323DD1D-77DE-48B2-A0A0-6265801531E5}"/>
          </ac:grpSpMkLst>
        </pc:grpChg>
      </pc:sldChg>
      <pc:sldChg chg="addSp delSp modSp add mod setBg delDesignElem">
        <pc:chgData name="Анастасия Цыганова" userId="d852e87165199a86" providerId="LiveId" clId="{B79FC789-2A44-4CCA-8EDD-CC36A128C0E8}" dt="2022-04-14T16:56:02.551" v="1260" actId="14100"/>
        <pc:sldMkLst>
          <pc:docMk/>
          <pc:sldMk cId="603363505" sldId="271"/>
        </pc:sldMkLst>
        <pc:spChg chg="mod">
          <ac:chgData name="Анастасия Цыганова" userId="d852e87165199a86" providerId="LiveId" clId="{B79FC789-2A44-4CCA-8EDD-CC36A128C0E8}" dt="2022-04-14T16:56:02.551" v="1260" actId="14100"/>
          <ac:spMkLst>
            <pc:docMk/>
            <pc:sldMk cId="603363505" sldId="271"/>
            <ac:spMk id="2" creationId="{21B811D4-3709-4795-9D9D-3B03B6CAD9E7}"/>
          </ac:spMkLst>
        </pc:spChg>
        <pc:spChg chg="mod">
          <ac:chgData name="Анастасия Цыганова" userId="d852e87165199a86" providerId="LiveId" clId="{B79FC789-2A44-4CCA-8EDD-CC36A128C0E8}" dt="2022-04-14T16:55:58.614" v="1259" actId="255"/>
          <ac:spMkLst>
            <pc:docMk/>
            <pc:sldMk cId="603363505" sldId="271"/>
            <ac:spMk id="3" creationId="{49533C21-B6EF-4594-8ADC-BCECA680CE8B}"/>
          </ac:spMkLst>
        </pc:spChg>
        <pc:spChg chg="add">
          <ac:chgData name="Анастасия Цыганова" userId="d852e87165199a86" providerId="LiveId" clId="{B79FC789-2A44-4CCA-8EDD-CC36A128C0E8}" dt="2022-04-14T16:55:22.583" v="1255" actId="26606"/>
          <ac:spMkLst>
            <pc:docMk/>
            <pc:sldMk cId="603363505" sldId="271"/>
            <ac:spMk id="5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55:22.583" v="1255" actId="26606"/>
          <ac:spMkLst>
            <pc:docMk/>
            <pc:sldMk cId="603363505" sldId="271"/>
            <ac:spMk id="6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6:55:22.583" v="1255" actId="26606"/>
          <ac:spMkLst>
            <pc:docMk/>
            <pc:sldMk cId="603363505" sldId="271"/>
            <ac:spMk id="7" creationId="{DA1A4301-6FFC-4C82-A1FA-7634D8CAA8F5}"/>
          </ac:spMkLst>
        </pc:spChg>
        <pc:spChg chg="del">
          <ac:chgData name="Анастасия Цыганова" userId="d852e87165199a86" providerId="LiveId" clId="{B79FC789-2A44-4CCA-8EDD-CC36A128C0E8}" dt="2022-04-14T16:55:13.489" v="1254"/>
          <ac:spMkLst>
            <pc:docMk/>
            <pc:sldMk cId="603363505" sldId="271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55:22.583" v="1255" actId="26606"/>
          <ac:spMkLst>
            <pc:docMk/>
            <pc:sldMk cId="603363505" sldId="271"/>
            <ac:spMk id="9" creationId="{E1063619-981B-4E62-A26E-E345BB3080BA}"/>
          </ac:spMkLst>
        </pc:spChg>
        <pc:spChg chg="del">
          <ac:chgData name="Анастасия Цыганова" userId="d852e87165199a86" providerId="LiveId" clId="{B79FC789-2A44-4CCA-8EDD-CC36A128C0E8}" dt="2022-04-14T16:55:13.489" v="1254"/>
          <ac:spMkLst>
            <pc:docMk/>
            <pc:sldMk cId="603363505" sldId="271"/>
            <ac:spMk id="10" creationId="{181CC2FD-F5D2-4415-8486-46858CC427A4}"/>
          </ac:spMkLst>
        </pc:spChg>
        <pc:spChg chg="del">
          <ac:chgData name="Анастасия Цыганова" userId="d852e87165199a86" providerId="LiveId" clId="{B79FC789-2A44-4CCA-8EDD-CC36A128C0E8}" dt="2022-04-14T16:55:13.489" v="1254"/>
          <ac:spMkLst>
            <pc:docMk/>
            <pc:sldMk cId="603363505" sldId="271"/>
            <ac:spMk id="12" creationId="{DA1A4301-6FFC-4C82-A1FA-7634D8CAA8F5}"/>
          </ac:spMkLst>
        </pc:spChg>
        <pc:spChg chg="del">
          <ac:chgData name="Анастасия Цыганова" userId="d852e87165199a86" providerId="LiveId" clId="{B79FC789-2A44-4CCA-8EDD-CC36A128C0E8}" dt="2022-04-14T16:55:13.489" v="1254"/>
          <ac:spMkLst>
            <pc:docMk/>
            <pc:sldMk cId="603363505" sldId="271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6:55:22.583" v="1255" actId="26606"/>
          <ac:grpSpMkLst>
            <pc:docMk/>
            <pc:sldMk cId="603363505" sldId="271"/>
            <ac:grpSpMk id="11" creationId="{8323DD1D-77DE-48B2-A0A0-6265801531E5}"/>
          </ac:grpSpMkLst>
        </pc:grpChg>
        <pc:grpChg chg="del">
          <ac:chgData name="Анастасия Цыганова" userId="d852e87165199a86" providerId="LiveId" clId="{B79FC789-2A44-4CCA-8EDD-CC36A128C0E8}" dt="2022-04-14T16:55:13.489" v="1254"/>
          <ac:grpSpMkLst>
            <pc:docMk/>
            <pc:sldMk cId="603363505" sldId="271"/>
            <ac:grpSpMk id="16" creationId="{8323DD1D-77DE-48B2-A0A0-6265801531E5}"/>
          </ac:grpSpMkLst>
        </pc:grpChg>
      </pc:sldChg>
      <pc:sldChg chg="addSp delSp modSp add mod setBg delDesignElem">
        <pc:chgData name="Анастасия Цыганова" userId="d852e87165199a86" providerId="LiveId" clId="{B79FC789-2A44-4CCA-8EDD-CC36A128C0E8}" dt="2022-04-14T16:57:22.442" v="1280" actId="122"/>
        <pc:sldMkLst>
          <pc:docMk/>
          <pc:sldMk cId="2477089499" sldId="272"/>
        </pc:sldMkLst>
        <pc:spChg chg="mo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2" creationId="{21B811D4-3709-4795-9D9D-3B03B6CAD9E7}"/>
          </ac:spMkLst>
        </pc:spChg>
        <pc:spChg chg="mod">
          <ac:chgData name="Анастасия Цыганова" userId="d852e87165199a86" providerId="LiveId" clId="{B79FC789-2A44-4CCA-8EDD-CC36A128C0E8}" dt="2022-04-14T16:57:22.442" v="1280" actId="122"/>
          <ac:spMkLst>
            <pc:docMk/>
            <pc:sldMk cId="2477089499" sldId="272"/>
            <ac:spMk id="3" creationId="{49533C21-B6EF-4594-8ADC-BCECA680CE8B}"/>
          </ac:spMkLst>
        </pc:spChg>
        <pc:spChg chg="del">
          <ac:chgData name="Анастасия Цыганова" userId="d852e87165199a86" providerId="LiveId" clId="{B79FC789-2A44-4CCA-8EDD-CC36A128C0E8}" dt="2022-04-14T16:56:18.989" v="1264"/>
          <ac:spMkLst>
            <pc:docMk/>
            <pc:sldMk cId="2477089499" sldId="272"/>
            <ac:spMk id="5" creationId="{1C582B07-D0F0-4B6B-A5D9-D2F192CB3A4E}"/>
          </ac:spMkLst>
        </pc:spChg>
        <pc:spChg chg="del">
          <ac:chgData name="Анастасия Цыганова" userId="d852e87165199a86" providerId="LiveId" clId="{B79FC789-2A44-4CCA-8EDD-CC36A128C0E8}" dt="2022-04-14T16:56:18.989" v="1264"/>
          <ac:spMkLst>
            <pc:docMk/>
            <pc:sldMk cId="2477089499" sldId="272"/>
            <ac:spMk id="6" creationId="{181CC2FD-F5D2-4415-8486-46858CC427A4}"/>
          </ac:spMkLst>
        </pc:spChg>
        <pc:spChg chg="del">
          <ac:chgData name="Анастасия Цыганова" userId="d852e87165199a86" providerId="LiveId" clId="{B79FC789-2A44-4CCA-8EDD-CC36A128C0E8}" dt="2022-04-14T16:56:18.989" v="1264"/>
          <ac:spMkLst>
            <pc:docMk/>
            <pc:sldMk cId="2477089499" sldId="272"/>
            <ac:spMk id="7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56:23.333" v="1266" actId="26606"/>
          <ac:spMkLst>
            <pc:docMk/>
            <pc:sldMk cId="2477089499" sldId="272"/>
            <ac:spMk id="8" creationId="{1C582B07-D0F0-4B6B-A5D9-D2F192CB3A4E}"/>
          </ac:spMkLst>
        </pc:spChg>
        <pc:spChg chg="del">
          <ac:chgData name="Анастасия Цыганова" userId="d852e87165199a86" providerId="LiveId" clId="{B79FC789-2A44-4CCA-8EDD-CC36A128C0E8}" dt="2022-04-14T16:56:18.989" v="1264"/>
          <ac:spMkLst>
            <pc:docMk/>
            <pc:sldMk cId="2477089499" sldId="272"/>
            <ac:spMk id="9" creationId="{E1063619-981B-4E62-A26E-E345BB3080BA}"/>
          </ac:spMkLst>
        </pc:spChg>
        <pc:spChg chg="add del">
          <ac:chgData name="Анастасия Цыганова" userId="d852e87165199a86" providerId="LiveId" clId="{B79FC789-2A44-4CCA-8EDD-CC36A128C0E8}" dt="2022-04-14T16:56:23.333" v="1266" actId="26606"/>
          <ac:spMkLst>
            <pc:docMk/>
            <pc:sldMk cId="2477089499" sldId="272"/>
            <ac:spMk id="10" creationId="{181CC2FD-F5D2-4415-8486-46858CC427A4}"/>
          </ac:spMkLst>
        </pc:spChg>
        <pc:spChg chg="add del">
          <ac:chgData name="Анастасия Цыганова" userId="d852e87165199a86" providerId="LiveId" clId="{B79FC789-2A44-4CCA-8EDD-CC36A128C0E8}" dt="2022-04-14T16:56:23.333" v="1266" actId="26606"/>
          <ac:spMkLst>
            <pc:docMk/>
            <pc:sldMk cId="2477089499" sldId="272"/>
            <ac:spMk id="12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56:23.333" v="1266" actId="26606"/>
          <ac:spMkLst>
            <pc:docMk/>
            <pc:sldMk cId="2477089499" sldId="272"/>
            <ac:spMk id="14" creationId="{E1063619-981B-4E62-A26E-E345BB3080BA}"/>
          </ac:spMkLst>
        </pc:spChg>
        <pc:spChg chg="add del">
          <ac:chgData name="Анастасия Цыганова" userId="d852e87165199a86" providerId="LiveId" clId="{B79FC789-2A44-4CCA-8EDD-CC36A128C0E8}" dt="2022-04-14T16:56:26.770" v="1268" actId="26606"/>
          <ac:spMkLst>
            <pc:docMk/>
            <pc:sldMk cId="2477089499" sldId="272"/>
            <ac:spMk id="47" creationId="{1C582B07-D0F0-4B6B-A5D9-D2F192CB3A4E}"/>
          </ac:spMkLst>
        </pc:spChg>
        <pc:spChg chg="add del">
          <ac:chgData name="Анастасия Цыганова" userId="d852e87165199a86" providerId="LiveId" clId="{B79FC789-2A44-4CCA-8EDD-CC36A128C0E8}" dt="2022-04-14T16:56:26.770" v="1268" actId="26606"/>
          <ac:spMkLst>
            <pc:docMk/>
            <pc:sldMk cId="2477089499" sldId="272"/>
            <ac:spMk id="48" creationId="{21B645D3-580E-4657-9154-484648880ED5}"/>
          </ac:spMkLst>
        </pc:spChg>
        <pc:spChg chg="add del">
          <ac:chgData name="Анастасия Цыганова" userId="d852e87165199a86" providerId="LiveId" clId="{B79FC789-2A44-4CCA-8EDD-CC36A128C0E8}" dt="2022-04-14T16:56:26.770" v="1268" actId="26606"/>
          <ac:spMkLst>
            <pc:docMk/>
            <pc:sldMk cId="2477089499" sldId="272"/>
            <ac:spMk id="49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56:26.770" v="1268" actId="26606"/>
          <ac:spMkLst>
            <pc:docMk/>
            <pc:sldMk cId="2477089499" sldId="272"/>
            <ac:spMk id="50" creationId="{27870DA4-44E8-43FB-940A-4AF9766959C0}"/>
          </ac:spMkLst>
        </pc:spChg>
        <pc:spChg chg="add del">
          <ac:chgData name="Анастасия Цыганова" userId="d852e87165199a86" providerId="LiveId" clId="{B79FC789-2A44-4CCA-8EDD-CC36A128C0E8}" dt="2022-04-14T16:56:27.989" v="1270" actId="26606"/>
          <ac:spMkLst>
            <pc:docMk/>
            <pc:sldMk cId="2477089499" sldId="272"/>
            <ac:spMk id="53" creationId="{1C582B07-D0F0-4B6B-A5D9-D2F192CB3A4E}"/>
          </ac:spMkLst>
        </pc:spChg>
        <pc:spChg chg="add del">
          <ac:chgData name="Анастасия Цыганова" userId="d852e87165199a86" providerId="LiveId" clId="{B79FC789-2A44-4CCA-8EDD-CC36A128C0E8}" dt="2022-04-14T16:56:27.989" v="1270" actId="26606"/>
          <ac:spMkLst>
            <pc:docMk/>
            <pc:sldMk cId="2477089499" sldId="272"/>
            <ac:spMk id="54" creationId="{43517DAF-BA0B-48C9-8544-2D295C68FC3D}"/>
          </ac:spMkLst>
        </pc:spChg>
        <pc:spChg chg="add del">
          <ac:chgData name="Анастасия Цыганова" userId="d852e87165199a86" providerId="LiveId" clId="{B79FC789-2A44-4CCA-8EDD-CC36A128C0E8}" dt="2022-04-14T16:56:27.989" v="1270" actId="26606"/>
          <ac:spMkLst>
            <pc:docMk/>
            <pc:sldMk cId="2477089499" sldId="272"/>
            <ac:spMk id="55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56:27.989" v="1270" actId="26606"/>
          <ac:spMkLst>
            <pc:docMk/>
            <pc:sldMk cId="2477089499" sldId="272"/>
            <ac:spMk id="56" creationId="{320AB72C-20FB-424A-B116-9771F33F0A5A}"/>
          </ac:spMkLst>
        </pc:spChg>
        <pc:spChg chg="add del">
          <ac:chgData name="Анастасия Цыганова" userId="d852e87165199a86" providerId="LiveId" clId="{B79FC789-2A44-4CCA-8EDD-CC36A128C0E8}" dt="2022-04-14T16:56:27.989" v="1270" actId="26606"/>
          <ac:spMkLst>
            <pc:docMk/>
            <pc:sldMk cId="2477089499" sldId="272"/>
            <ac:spMk id="57" creationId="{9E38EE1F-4E4B-4F57-B909-C42294E312D1}"/>
          </ac:spMkLst>
        </pc:spChg>
        <pc:spChg chg="add del">
          <ac:chgData name="Анастасия Цыганова" userId="d852e87165199a86" providerId="LiveId" clId="{B79FC789-2A44-4CCA-8EDD-CC36A128C0E8}" dt="2022-04-14T16:56:29.801" v="1272" actId="26606"/>
          <ac:spMkLst>
            <pc:docMk/>
            <pc:sldMk cId="2477089499" sldId="272"/>
            <ac:spMk id="60" creationId="{1C582B07-D0F0-4B6B-A5D9-D2F192CB3A4E}"/>
          </ac:spMkLst>
        </pc:spChg>
        <pc:spChg chg="add del">
          <ac:chgData name="Анастасия Цыганова" userId="d852e87165199a86" providerId="LiveId" clId="{B79FC789-2A44-4CCA-8EDD-CC36A128C0E8}" dt="2022-04-14T16:56:29.801" v="1272" actId="26606"/>
          <ac:spMkLst>
            <pc:docMk/>
            <pc:sldMk cId="2477089499" sldId="272"/>
            <ac:spMk id="61" creationId="{181CC2FD-F5D2-4415-8486-46858CC427A4}"/>
          </ac:spMkLst>
        </pc:spChg>
        <pc:spChg chg="add del">
          <ac:chgData name="Анастасия Цыганова" userId="d852e87165199a86" providerId="LiveId" clId="{B79FC789-2A44-4CCA-8EDD-CC36A128C0E8}" dt="2022-04-14T16:56:29.801" v="1272" actId="26606"/>
          <ac:spMkLst>
            <pc:docMk/>
            <pc:sldMk cId="2477089499" sldId="272"/>
            <ac:spMk id="62" creationId="{DA1A4301-6FFC-4C82-A1FA-7634D8CAA8F5}"/>
          </ac:spMkLst>
        </pc:spChg>
        <pc:spChg chg="add del">
          <ac:chgData name="Анастасия Цыганова" userId="d852e87165199a86" providerId="LiveId" clId="{B79FC789-2A44-4CCA-8EDD-CC36A128C0E8}" dt="2022-04-14T16:56:29.801" v="1272" actId="26606"/>
          <ac:spMkLst>
            <pc:docMk/>
            <pc:sldMk cId="2477089499" sldId="272"/>
            <ac:spMk id="63" creationId="{E1063619-981B-4E62-A26E-E345BB3080BA}"/>
          </ac:spMkLst>
        </pc:spChg>
        <pc:spChg chg="ad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67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68" creationId="{43517DAF-BA0B-48C9-8544-2D295C68FC3D}"/>
          </ac:spMkLst>
        </pc:spChg>
        <pc:spChg chg="ad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69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70" creationId="{320AB72C-20FB-424A-B116-9771F33F0A5A}"/>
          </ac:spMkLst>
        </pc:spChg>
        <pc:spChg chg="add">
          <ac:chgData name="Анастасия Цыганова" userId="d852e87165199a86" providerId="LiveId" clId="{B79FC789-2A44-4CCA-8EDD-CC36A128C0E8}" dt="2022-04-14T16:56:29.833" v="1273" actId="26606"/>
          <ac:spMkLst>
            <pc:docMk/>
            <pc:sldMk cId="2477089499" sldId="272"/>
            <ac:spMk id="71" creationId="{9E38EE1F-4E4B-4F57-B909-C42294E312D1}"/>
          </ac:spMkLst>
        </pc:spChg>
        <pc:grpChg chg="del">
          <ac:chgData name="Анастасия Цыганова" userId="d852e87165199a86" providerId="LiveId" clId="{B79FC789-2A44-4CCA-8EDD-CC36A128C0E8}" dt="2022-04-14T16:56:18.989" v="1264"/>
          <ac:grpSpMkLst>
            <pc:docMk/>
            <pc:sldMk cId="2477089499" sldId="272"/>
            <ac:grpSpMk id="11" creationId="{8323DD1D-77DE-48B2-A0A0-6265801531E5}"/>
          </ac:grpSpMkLst>
        </pc:grpChg>
        <pc:grpChg chg="add del">
          <ac:chgData name="Анастасия Цыганова" userId="d852e87165199a86" providerId="LiveId" clId="{B79FC789-2A44-4CCA-8EDD-CC36A128C0E8}" dt="2022-04-14T16:56:23.333" v="1266" actId="26606"/>
          <ac:grpSpMkLst>
            <pc:docMk/>
            <pc:sldMk cId="2477089499" sldId="272"/>
            <ac:grpSpMk id="16" creationId="{8323DD1D-77DE-48B2-A0A0-6265801531E5}"/>
          </ac:grpSpMkLst>
        </pc:grpChg>
        <pc:grpChg chg="add del">
          <ac:chgData name="Анастасия Цыганова" userId="d852e87165199a86" providerId="LiveId" clId="{B79FC789-2A44-4CCA-8EDD-CC36A128C0E8}" dt="2022-04-14T16:56:27.989" v="1270" actId="26606"/>
          <ac:grpSpMkLst>
            <pc:docMk/>
            <pc:sldMk cId="2477089499" sldId="272"/>
            <ac:grpSpMk id="18" creationId="{8323DD1D-77DE-48B2-A0A0-6265801531E5}"/>
          </ac:grpSpMkLst>
        </pc:grpChg>
        <pc:grpChg chg="add del">
          <ac:chgData name="Анастасия Цыганова" userId="d852e87165199a86" providerId="LiveId" clId="{B79FC789-2A44-4CCA-8EDD-CC36A128C0E8}" dt="2022-04-14T16:56:26.770" v="1268" actId="26606"/>
          <ac:grpSpMkLst>
            <pc:docMk/>
            <pc:sldMk cId="2477089499" sldId="272"/>
            <ac:grpSpMk id="51" creationId="{8323DD1D-77DE-48B2-A0A0-6265801531E5}"/>
          </ac:grpSpMkLst>
        </pc:grpChg>
        <pc:grpChg chg="add del">
          <ac:chgData name="Анастасия Цыганова" userId="d852e87165199a86" providerId="LiveId" clId="{B79FC789-2A44-4CCA-8EDD-CC36A128C0E8}" dt="2022-04-14T16:56:29.801" v="1272" actId="26606"/>
          <ac:grpSpMkLst>
            <pc:docMk/>
            <pc:sldMk cId="2477089499" sldId="272"/>
            <ac:grpSpMk id="64" creationId="{8323DD1D-77DE-48B2-A0A0-6265801531E5}"/>
          </ac:grpSpMkLst>
        </pc:grpChg>
        <pc:grpChg chg="add">
          <ac:chgData name="Анастасия Цыганова" userId="d852e87165199a86" providerId="LiveId" clId="{B79FC789-2A44-4CCA-8EDD-CC36A128C0E8}" dt="2022-04-14T16:56:29.833" v="1273" actId="26606"/>
          <ac:grpSpMkLst>
            <pc:docMk/>
            <pc:sldMk cId="2477089499" sldId="272"/>
            <ac:grpSpMk id="72" creationId="{8323DD1D-77DE-48B2-A0A0-6265801531E5}"/>
          </ac:grpSpMkLst>
        </pc:grpChg>
      </pc:sldChg>
      <pc:sldChg chg="new del">
        <pc:chgData name="Анастасия Цыганова" userId="d852e87165199a86" providerId="LiveId" clId="{B79FC789-2A44-4CCA-8EDD-CC36A128C0E8}" dt="2022-04-14T16:56:11.223" v="1262" actId="680"/>
        <pc:sldMkLst>
          <pc:docMk/>
          <pc:sldMk cId="3765793357" sldId="272"/>
        </pc:sldMkLst>
      </pc:sldChg>
      <pc:sldChg chg="addSp modSp new mod setBg">
        <pc:chgData name="Анастасия Цыганова" userId="d852e87165199a86" providerId="LiveId" clId="{B79FC789-2A44-4CCA-8EDD-CC36A128C0E8}" dt="2022-04-14T17:06:10.614" v="1301" actId="12"/>
        <pc:sldMkLst>
          <pc:docMk/>
          <pc:sldMk cId="3138769942" sldId="273"/>
        </pc:sldMkLst>
        <pc:spChg chg="mod">
          <ac:chgData name="Анастасия Цыганова" userId="d852e87165199a86" providerId="LiveId" clId="{B79FC789-2A44-4CCA-8EDD-CC36A128C0E8}" dt="2022-04-14T17:05:48.489" v="1296" actId="1076"/>
          <ac:spMkLst>
            <pc:docMk/>
            <pc:sldMk cId="3138769942" sldId="273"/>
            <ac:spMk id="2" creationId="{E26C56F0-A733-4BE3-ADE9-804159AC120B}"/>
          </ac:spMkLst>
        </pc:spChg>
        <pc:spChg chg="mod">
          <ac:chgData name="Анастасия Цыганова" userId="d852e87165199a86" providerId="LiveId" clId="{B79FC789-2A44-4CCA-8EDD-CC36A128C0E8}" dt="2022-04-14T17:06:10.614" v="1301" actId="12"/>
          <ac:spMkLst>
            <pc:docMk/>
            <pc:sldMk cId="3138769942" sldId="273"/>
            <ac:spMk id="3" creationId="{9EEEB635-A0E5-4C4F-8614-4DF752E6DD74}"/>
          </ac:spMkLst>
        </pc:spChg>
        <pc:spChg chg="add">
          <ac:chgData name="Анастасия Цыганова" userId="d852e87165199a86" providerId="LiveId" clId="{B79FC789-2A44-4CCA-8EDD-CC36A128C0E8}" dt="2022-04-14T17:04:48.067" v="1282" actId="26606"/>
          <ac:spMkLst>
            <pc:docMk/>
            <pc:sldMk cId="3138769942" sldId="273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7:04:48.067" v="1282" actId="26606"/>
          <ac:spMkLst>
            <pc:docMk/>
            <pc:sldMk cId="3138769942" sldId="273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7:04:48.067" v="1282" actId="26606"/>
          <ac:spMkLst>
            <pc:docMk/>
            <pc:sldMk cId="3138769942" sldId="273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7:04:48.067" v="1282" actId="26606"/>
          <ac:spMkLst>
            <pc:docMk/>
            <pc:sldMk cId="3138769942" sldId="273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7:04:48.067" v="1282" actId="26606"/>
          <ac:grpSpMkLst>
            <pc:docMk/>
            <pc:sldMk cId="3138769942" sldId="273"/>
            <ac:grpSpMk id="16" creationId="{8323DD1D-77DE-48B2-A0A0-6265801531E5}"/>
          </ac:grpSpMkLst>
        </pc:grpChg>
      </pc:sldChg>
      <pc:sldChg chg="addSp delSp modSp add mod setBg delDesignElem">
        <pc:chgData name="Анастасия Цыганова" userId="d852e87165199a86" providerId="LiveId" clId="{B79FC789-2A44-4CCA-8EDD-CC36A128C0E8}" dt="2022-04-14T17:08:11.973" v="1368" actId="20577"/>
        <pc:sldMkLst>
          <pc:docMk/>
          <pc:sldMk cId="3224603183" sldId="274"/>
        </pc:sldMkLst>
        <pc:spChg chg="mod">
          <ac:chgData name="Анастасия Цыганова" userId="d852e87165199a86" providerId="LiveId" clId="{B79FC789-2A44-4CCA-8EDD-CC36A128C0E8}" dt="2022-04-14T17:06:55.973" v="1304" actId="26606"/>
          <ac:spMkLst>
            <pc:docMk/>
            <pc:sldMk cId="3224603183" sldId="274"/>
            <ac:spMk id="2" creationId="{21B811D4-3709-4795-9D9D-3B03B6CAD9E7}"/>
          </ac:spMkLst>
        </pc:spChg>
        <pc:spChg chg="mod">
          <ac:chgData name="Анастасия Цыганова" userId="d852e87165199a86" providerId="LiveId" clId="{B79FC789-2A44-4CCA-8EDD-CC36A128C0E8}" dt="2022-04-14T17:08:11.973" v="1368" actId="20577"/>
          <ac:spMkLst>
            <pc:docMk/>
            <pc:sldMk cId="3224603183" sldId="274"/>
            <ac:spMk id="3" creationId="{49533C21-B6EF-4594-8ADC-BCECA680CE8B}"/>
          </ac:spMkLst>
        </pc:spChg>
        <pc:spChg chg="add">
          <ac:chgData name="Анастасия Цыганова" userId="d852e87165199a86" providerId="LiveId" clId="{B79FC789-2A44-4CCA-8EDD-CC36A128C0E8}" dt="2022-04-14T17:06:55.973" v="1304" actId="26606"/>
          <ac:spMkLst>
            <pc:docMk/>
            <pc:sldMk cId="3224603183" sldId="274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7:06:55.973" v="1304" actId="26606"/>
          <ac:spMkLst>
            <pc:docMk/>
            <pc:sldMk cId="3224603183" sldId="274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7:06:55.973" v="1304" actId="26606"/>
          <ac:spMkLst>
            <pc:docMk/>
            <pc:sldMk cId="3224603183" sldId="274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7:06:55.973" v="1304" actId="26606"/>
          <ac:spMkLst>
            <pc:docMk/>
            <pc:sldMk cId="3224603183" sldId="274"/>
            <ac:spMk id="14" creationId="{E1063619-981B-4E62-A26E-E345BB3080BA}"/>
          </ac:spMkLst>
        </pc:spChg>
        <pc:spChg chg="del">
          <ac:chgData name="Анастасия Цыганова" userId="d852e87165199a86" providerId="LiveId" clId="{B79FC789-2A44-4CCA-8EDD-CC36A128C0E8}" dt="2022-04-14T17:06:49.348" v="1303"/>
          <ac:spMkLst>
            <pc:docMk/>
            <pc:sldMk cId="3224603183" sldId="274"/>
            <ac:spMk id="67" creationId="{1C582B07-D0F0-4B6B-A5D9-D2F192CB3A4E}"/>
          </ac:spMkLst>
        </pc:spChg>
        <pc:spChg chg="del">
          <ac:chgData name="Анастасия Цыганова" userId="d852e87165199a86" providerId="LiveId" clId="{B79FC789-2A44-4CCA-8EDD-CC36A128C0E8}" dt="2022-04-14T17:06:49.348" v="1303"/>
          <ac:spMkLst>
            <pc:docMk/>
            <pc:sldMk cId="3224603183" sldId="274"/>
            <ac:spMk id="68" creationId="{43517DAF-BA0B-48C9-8544-2D295C68FC3D}"/>
          </ac:spMkLst>
        </pc:spChg>
        <pc:spChg chg="del">
          <ac:chgData name="Анастасия Цыганова" userId="d852e87165199a86" providerId="LiveId" clId="{B79FC789-2A44-4CCA-8EDD-CC36A128C0E8}" dt="2022-04-14T17:06:49.348" v="1303"/>
          <ac:spMkLst>
            <pc:docMk/>
            <pc:sldMk cId="3224603183" sldId="274"/>
            <ac:spMk id="69" creationId="{DA1A4301-6FFC-4C82-A1FA-7634D8CAA8F5}"/>
          </ac:spMkLst>
        </pc:spChg>
        <pc:spChg chg="del">
          <ac:chgData name="Анастасия Цыганова" userId="d852e87165199a86" providerId="LiveId" clId="{B79FC789-2A44-4CCA-8EDD-CC36A128C0E8}" dt="2022-04-14T17:06:49.348" v="1303"/>
          <ac:spMkLst>
            <pc:docMk/>
            <pc:sldMk cId="3224603183" sldId="274"/>
            <ac:spMk id="70" creationId="{320AB72C-20FB-424A-B116-9771F33F0A5A}"/>
          </ac:spMkLst>
        </pc:spChg>
        <pc:spChg chg="del">
          <ac:chgData name="Анастасия Цыганова" userId="d852e87165199a86" providerId="LiveId" clId="{B79FC789-2A44-4CCA-8EDD-CC36A128C0E8}" dt="2022-04-14T17:06:49.348" v="1303"/>
          <ac:spMkLst>
            <pc:docMk/>
            <pc:sldMk cId="3224603183" sldId="274"/>
            <ac:spMk id="71" creationId="{9E38EE1F-4E4B-4F57-B909-C42294E312D1}"/>
          </ac:spMkLst>
        </pc:spChg>
        <pc:grpChg chg="add">
          <ac:chgData name="Анастасия Цыганова" userId="d852e87165199a86" providerId="LiveId" clId="{B79FC789-2A44-4CCA-8EDD-CC36A128C0E8}" dt="2022-04-14T17:06:55.973" v="1304" actId="26606"/>
          <ac:grpSpMkLst>
            <pc:docMk/>
            <pc:sldMk cId="3224603183" sldId="274"/>
            <ac:grpSpMk id="16" creationId="{8323DD1D-77DE-48B2-A0A0-6265801531E5}"/>
          </ac:grpSpMkLst>
        </pc:grpChg>
        <pc:grpChg chg="del">
          <ac:chgData name="Анастасия Цыганова" userId="d852e87165199a86" providerId="LiveId" clId="{B79FC789-2A44-4CCA-8EDD-CC36A128C0E8}" dt="2022-04-14T17:06:49.348" v="1303"/>
          <ac:grpSpMkLst>
            <pc:docMk/>
            <pc:sldMk cId="3224603183" sldId="274"/>
            <ac:grpSpMk id="72" creationId="{8323DD1D-77DE-48B2-A0A0-6265801531E5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7:09:28.270" v="1388" actId="5793"/>
        <pc:sldMkLst>
          <pc:docMk/>
          <pc:sldMk cId="2083745874" sldId="275"/>
        </pc:sldMkLst>
        <pc:spChg chg="mod">
          <ac:chgData name="Анастасия Цыганова" userId="d852e87165199a86" providerId="LiveId" clId="{B79FC789-2A44-4CCA-8EDD-CC36A128C0E8}" dt="2022-04-14T17:08:56.880" v="1382" actId="20577"/>
          <ac:spMkLst>
            <pc:docMk/>
            <pc:sldMk cId="2083745874" sldId="275"/>
            <ac:spMk id="2" creationId="{79FF90F8-2AD4-4EFF-A423-39A961A722B6}"/>
          </ac:spMkLst>
        </pc:spChg>
        <pc:spChg chg="mod">
          <ac:chgData name="Анастасия Цыганова" userId="d852e87165199a86" providerId="LiveId" clId="{B79FC789-2A44-4CCA-8EDD-CC36A128C0E8}" dt="2022-04-14T17:09:28.270" v="1388" actId="5793"/>
          <ac:spMkLst>
            <pc:docMk/>
            <pc:sldMk cId="2083745874" sldId="275"/>
            <ac:spMk id="3" creationId="{A7CF641C-EA6E-4254-AC77-4C40AFF08F35}"/>
          </ac:spMkLst>
        </pc:spChg>
        <pc:spChg chg="add">
          <ac:chgData name="Анастасия Цыганова" userId="d852e87165199a86" providerId="LiveId" clId="{B79FC789-2A44-4CCA-8EDD-CC36A128C0E8}" dt="2022-04-14T17:08:53.255" v="1370" actId="26606"/>
          <ac:spMkLst>
            <pc:docMk/>
            <pc:sldMk cId="2083745874" sldId="275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7:08:53.255" v="1370" actId="26606"/>
          <ac:spMkLst>
            <pc:docMk/>
            <pc:sldMk cId="2083745874" sldId="275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7:08:53.255" v="1370" actId="26606"/>
          <ac:spMkLst>
            <pc:docMk/>
            <pc:sldMk cId="2083745874" sldId="275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7:08:53.255" v="1370" actId="26606"/>
          <ac:spMkLst>
            <pc:docMk/>
            <pc:sldMk cId="2083745874" sldId="275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7:08:53.255" v="1370" actId="26606"/>
          <ac:grpSpMkLst>
            <pc:docMk/>
            <pc:sldMk cId="2083745874" sldId="275"/>
            <ac:grpSpMk id="16" creationId="{8323DD1D-77DE-48B2-A0A0-6265801531E5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7:12:26.192" v="1437" actId="1076"/>
        <pc:sldMkLst>
          <pc:docMk/>
          <pc:sldMk cId="72170385" sldId="276"/>
        </pc:sldMkLst>
        <pc:spChg chg="mod">
          <ac:chgData name="Анастасия Цыганова" userId="d852e87165199a86" providerId="LiveId" clId="{B79FC789-2A44-4CCA-8EDD-CC36A128C0E8}" dt="2022-04-14T17:11:59.208" v="1413" actId="20577"/>
          <ac:spMkLst>
            <pc:docMk/>
            <pc:sldMk cId="72170385" sldId="276"/>
            <ac:spMk id="2" creationId="{5C88B4D0-14F4-4929-BED2-4B917F0094F0}"/>
          </ac:spMkLst>
        </pc:spChg>
        <pc:spChg chg="del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3" creationId="{63CF21BC-E178-4254-A3A6-A21C4A89A20E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8" creationId="{A4798C7F-C8CA-4799-BF37-3AB4642CDB66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41" creationId="{216BB147-20D5-4D93-BDA5-1BC614D6A4B2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43" creationId="{0A253F60-DE40-4508-A37A-61331DF1DD5D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107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109" creationId="{D690347A-6937-4F6D-93E3-D398D803DE33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111" creationId="{DE6FA2BA-220F-4070-A46C-D437A6D2421C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113" creationId="{B18D2A95-840F-45DF-AD93-5FA412FCC7EA}"/>
          </ac:spMkLst>
        </pc:spChg>
        <pc:spChg chg="add">
          <ac:chgData name="Анастасия Цыганова" userId="d852e87165199a86" providerId="LiveId" clId="{B79FC789-2A44-4CCA-8EDD-CC36A128C0E8}" dt="2022-04-14T17:09:46.911" v="1390" actId="26606"/>
          <ac:spMkLst>
            <pc:docMk/>
            <pc:sldMk cId="72170385" sldId="276"/>
            <ac:spMk id="115" creationId="{F92A3F2D-F424-43A3-88B0-FB258A0C1829}"/>
          </ac:spMkLst>
        </pc:spChg>
        <pc:spChg chg="add mod">
          <ac:chgData name="Анастасия Цыганова" userId="d852e87165199a86" providerId="LiveId" clId="{B79FC789-2A44-4CCA-8EDD-CC36A128C0E8}" dt="2022-04-14T17:12:11.380" v="1421" actId="20577"/>
          <ac:spMkLst>
            <pc:docMk/>
            <pc:sldMk cId="72170385" sldId="276"/>
            <ac:spMk id="147" creationId="{71FF815D-0174-43A9-BD1C-30959E3A53D4}"/>
          </ac:spMkLst>
        </pc:spChg>
        <pc:spChg chg="add mod">
          <ac:chgData name="Анастасия Цыганова" userId="d852e87165199a86" providerId="LiveId" clId="{B79FC789-2A44-4CCA-8EDD-CC36A128C0E8}" dt="2022-04-14T17:12:26.192" v="1437" actId="1076"/>
          <ac:spMkLst>
            <pc:docMk/>
            <pc:sldMk cId="72170385" sldId="276"/>
            <ac:spMk id="148" creationId="{D2C21035-6989-471E-B09D-CA77A52D38C1}"/>
          </ac:spMkLst>
        </pc:spChg>
        <pc:grpChg chg="add">
          <ac:chgData name="Анастасия Цыганова" userId="d852e87165199a86" providerId="LiveId" clId="{B79FC789-2A44-4CCA-8EDD-CC36A128C0E8}" dt="2022-04-14T17:09:46.911" v="1390" actId="26606"/>
          <ac:grpSpMkLst>
            <pc:docMk/>
            <pc:sldMk cId="72170385" sldId="276"/>
            <ac:grpSpMk id="10" creationId="{87F0794B-55D3-4D2D-BDE7-4688ED321E42}"/>
          </ac:grpSpMkLst>
        </pc:grpChg>
        <pc:grpChg chg="add">
          <ac:chgData name="Анастасия Цыганова" userId="d852e87165199a86" providerId="LiveId" clId="{B79FC789-2A44-4CCA-8EDD-CC36A128C0E8}" dt="2022-04-14T17:09:46.911" v="1390" actId="26606"/>
          <ac:grpSpMkLst>
            <pc:docMk/>
            <pc:sldMk cId="72170385" sldId="276"/>
            <ac:grpSpMk id="45" creationId="{CFB42397-759B-4110-90F9-11A099A04F18}"/>
          </ac:grpSpMkLst>
        </pc:grpChg>
        <pc:grpChg chg="add">
          <ac:chgData name="Анастасия Цыганова" userId="d852e87165199a86" providerId="LiveId" clId="{B79FC789-2A44-4CCA-8EDD-CC36A128C0E8}" dt="2022-04-14T17:09:46.911" v="1390" actId="26606"/>
          <ac:grpSpMkLst>
            <pc:docMk/>
            <pc:sldMk cId="72170385" sldId="276"/>
            <ac:grpSpMk id="76" creationId="{9A50F0F9-04C8-47E4-AF66-B3CAF8C81917}"/>
          </ac:grpSpMkLst>
        </pc:grpChg>
        <pc:grpChg chg="add">
          <ac:chgData name="Анастасия Цыганова" userId="d852e87165199a86" providerId="LiveId" clId="{B79FC789-2A44-4CCA-8EDD-CC36A128C0E8}" dt="2022-04-14T17:09:46.911" v="1390" actId="26606"/>
          <ac:grpSpMkLst>
            <pc:docMk/>
            <pc:sldMk cId="72170385" sldId="276"/>
            <ac:grpSpMk id="117" creationId="{E8BBA9B4-EF00-4579-A73A-061C5F902438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7:15:00.458" v="1565" actId="20577"/>
        <pc:sldMkLst>
          <pc:docMk/>
          <pc:sldMk cId="705838393" sldId="277"/>
        </pc:sldMkLst>
        <pc:spChg chg="mod">
          <ac:chgData name="Анастасия Цыганова" userId="d852e87165199a86" providerId="LiveId" clId="{B79FC789-2A44-4CCA-8EDD-CC36A128C0E8}" dt="2022-04-14T17:15:00.458" v="1565" actId="20577"/>
          <ac:spMkLst>
            <pc:docMk/>
            <pc:sldMk cId="705838393" sldId="277"/>
            <ac:spMk id="2" creationId="{BC6D4C63-8918-4417-9378-3CDC8C68DBEE}"/>
          </ac:spMkLst>
        </pc:spChg>
        <pc:spChg chg="mod">
          <ac:chgData name="Анастасия Цыганова" userId="d852e87165199a86" providerId="LiveId" clId="{B79FC789-2A44-4CCA-8EDD-CC36A128C0E8}" dt="2022-04-14T17:14:16.911" v="1541" actId="255"/>
          <ac:spMkLst>
            <pc:docMk/>
            <pc:sldMk cId="705838393" sldId="277"/>
            <ac:spMk id="3" creationId="{CE8C7576-922C-44D1-A9D6-25CE8C7A02F6}"/>
          </ac:spMkLst>
        </pc:spChg>
        <pc:spChg chg="add">
          <ac:chgData name="Анастасия Цыганова" userId="d852e87165199a86" providerId="LiveId" clId="{B79FC789-2A44-4CCA-8EDD-CC36A128C0E8}" dt="2022-04-14T17:12:58.895" v="1439" actId="26606"/>
          <ac:spMkLst>
            <pc:docMk/>
            <pc:sldMk cId="705838393" sldId="277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7:12:58.895" v="1439" actId="26606"/>
          <ac:spMkLst>
            <pc:docMk/>
            <pc:sldMk cId="705838393" sldId="277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7:12:58.895" v="1439" actId="26606"/>
          <ac:spMkLst>
            <pc:docMk/>
            <pc:sldMk cId="705838393" sldId="277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7:12:58.895" v="1439" actId="26606"/>
          <ac:spMkLst>
            <pc:docMk/>
            <pc:sldMk cId="705838393" sldId="277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7:12:58.895" v="1439" actId="26606"/>
          <ac:grpSpMkLst>
            <pc:docMk/>
            <pc:sldMk cId="705838393" sldId="277"/>
            <ac:grpSpMk id="16" creationId="{8323DD1D-77DE-48B2-A0A0-6265801531E5}"/>
          </ac:grpSpMkLst>
        </pc:grpChg>
      </pc:sldChg>
      <pc:sldChg chg="addSp modSp new mod setBg">
        <pc:chgData name="Анастасия Цыганова" userId="d852e87165199a86" providerId="LiveId" clId="{B79FC789-2A44-4CCA-8EDD-CC36A128C0E8}" dt="2022-04-14T17:15:37.286" v="1596" actId="255"/>
        <pc:sldMkLst>
          <pc:docMk/>
          <pc:sldMk cId="3382867719" sldId="278"/>
        </pc:sldMkLst>
        <pc:spChg chg="mod">
          <ac:chgData name="Анастасия Цыганова" userId="d852e87165199a86" providerId="LiveId" clId="{B79FC789-2A44-4CCA-8EDD-CC36A128C0E8}" dt="2022-04-14T17:15:29.130" v="1595" actId="20577"/>
          <ac:spMkLst>
            <pc:docMk/>
            <pc:sldMk cId="3382867719" sldId="278"/>
            <ac:spMk id="2" creationId="{9E36401F-C6C3-43DE-AD02-D8CD1D467462}"/>
          </ac:spMkLst>
        </pc:spChg>
        <pc:spChg chg="mod">
          <ac:chgData name="Анастасия Цыганова" userId="d852e87165199a86" providerId="LiveId" clId="{B79FC789-2A44-4CCA-8EDD-CC36A128C0E8}" dt="2022-04-14T17:15:37.286" v="1596" actId="255"/>
          <ac:spMkLst>
            <pc:docMk/>
            <pc:sldMk cId="3382867719" sldId="278"/>
            <ac:spMk id="3" creationId="{50ACCD8D-3678-47A5-B7F3-0DA83DB5C0BB}"/>
          </ac:spMkLst>
        </pc:spChg>
        <pc:spChg chg="add">
          <ac:chgData name="Анастасия Цыганова" userId="d852e87165199a86" providerId="LiveId" clId="{B79FC789-2A44-4CCA-8EDD-CC36A128C0E8}" dt="2022-04-14T17:15:07.551" v="1567" actId="26606"/>
          <ac:spMkLst>
            <pc:docMk/>
            <pc:sldMk cId="3382867719" sldId="278"/>
            <ac:spMk id="8" creationId="{1C582B07-D0F0-4B6B-A5D9-D2F192CB3A4E}"/>
          </ac:spMkLst>
        </pc:spChg>
        <pc:spChg chg="add">
          <ac:chgData name="Анастасия Цыганова" userId="d852e87165199a86" providerId="LiveId" clId="{B79FC789-2A44-4CCA-8EDD-CC36A128C0E8}" dt="2022-04-14T17:15:07.551" v="1567" actId="26606"/>
          <ac:spMkLst>
            <pc:docMk/>
            <pc:sldMk cId="3382867719" sldId="278"/>
            <ac:spMk id="10" creationId="{181CC2FD-F5D2-4415-8486-46858CC427A4}"/>
          </ac:spMkLst>
        </pc:spChg>
        <pc:spChg chg="add">
          <ac:chgData name="Анастасия Цыганова" userId="d852e87165199a86" providerId="LiveId" clId="{B79FC789-2A44-4CCA-8EDD-CC36A128C0E8}" dt="2022-04-14T17:15:07.551" v="1567" actId="26606"/>
          <ac:spMkLst>
            <pc:docMk/>
            <pc:sldMk cId="3382867719" sldId="278"/>
            <ac:spMk id="12" creationId="{DA1A4301-6FFC-4C82-A1FA-7634D8CAA8F5}"/>
          </ac:spMkLst>
        </pc:spChg>
        <pc:spChg chg="add">
          <ac:chgData name="Анастасия Цыганова" userId="d852e87165199a86" providerId="LiveId" clId="{B79FC789-2A44-4CCA-8EDD-CC36A128C0E8}" dt="2022-04-14T17:15:07.551" v="1567" actId="26606"/>
          <ac:spMkLst>
            <pc:docMk/>
            <pc:sldMk cId="3382867719" sldId="278"/>
            <ac:spMk id="14" creationId="{E1063619-981B-4E62-A26E-E345BB3080BA}"/>
          </ac:spMkLst>
        </pc:spChg>
        <pc:grpChg chg="add">
          <ac:chgData name="Анастасия Цыганова" userId="d852e87165199a86" providerId="LiveId" clId="{B79FC789-2A44-4CCA-8EDD-CC36A128C0E8}" dt="2022-04-14T17:15:07.551" v="1567" actId="26606"/>
          <ac:grpSpMkLst>
            <pc:docMk/>
            <pc:sldMk cId="3382867719" sldId="278"/>
            <ac:grpSpMk id="16" creationId="{8323DD1D-77DE-48B2-A0A0-6265801531E5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7:16:24.286" v="1605" actId="1076"/>
        <pc:sldMkLst>
          <pc:docMk/>
          <pc:sldMk cId="1787680519" sldId="279"/>
        </pc:sldMkLst>
        <pc:spChg chg="mod">
          <ac:chgData name="Анастасия Цыганова" userId="d852e87165199a86" providerId="LiveId" clId="{B79FC789-2A44-4CCA-8EDD-CC36A128C0E8}" dt="2022-04-14T17:16:24.286" v="1605" actId="1076"/>
          <ac:spMkLst>
            <pc:docMk/>
            <pc:sldMk cId="1787680519" sldId="279"/>
            <ac:spMk id="2" creationId="{A7939701-416E-43AE-97CC-BA15134F66A4}"/>
          </ac:spMkLst>
        </pc:spChg>
        <pc:spChg chg="del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3" creationId="{8FA06311-53FF-4625-B512-396039F6B52B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8" creationId="{A4798C7F-C8CA-4799-BF37-3AB4642CDB66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41" creationId="{216BB147-20D5-4D93-BDA5-1BC614D6A4B2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43" creationId="{0A253F60-DE40-4508-A37A-61331DF1DD5D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107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109" creationId="{D690347A-6937-4F6D-93E3-D398D803DE33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111" creationId="{DE6FA2BA-220F-4070-A46C-D437A6D2421C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113" creationId="{B18D2A95-840F-45DF-AD93-5FA412FCC7EA}"/>
          </ac:spMkLst>
        </pc:spChg>
        <pc:spChg chg="add">
          <ac:chgData name="Анастасия Цыганова" userId="d852e87165199a86" providerId="LiveId" clId="{B79FC789-2A44-4CCA-8EDD-CC36A128C0E8}" dt="2022-04-14T17:16:04.380" v="1598" actId="26606"/>
          <ac:spMkLst>
            <pc:docMk/>
            <pc:sldMk cId="1787680519" sldId="279"/>
            <ac:spMk id="115" creationId="{F92A3F2D-F424-43A3-88B0-FB258A0C1829}"/>
          </ac:spMkLst>
        </pc:spChg>
        <pc:grpChg chg="add">
          <ac:chgData name="Анастасия Цыганова" userId="d852e87165199a86" providerId="LiveId" clId="{B79FC789-2A44-4CCA-8EDD-CC36A128C0E8}" dt="2022-04-14T17:16:04.380" v="1598" actId="26606"/>
          <ac:grpSpMkLst>
            <pc:docMk/>
            <pc:sldMk cId="1787680519" sldId="279"/>
            <ac:grpSpMk id="10" creationId="{87F0794B-55D3-4D2D-BDE7-4688ED321E42}"/>
          </ac:grpSpMkLst>
        </pc:grpChg>
        <pc:grpChg chg="add">
          <ac:chgData name="Анастасия Цыганова" userId="d852e87165199a86" providerId="LiveId" clId="{B79FC789-2A44-4CCA-8EDD-CC36A128C0E8}" dt="2022-04-14T17:16:04.380" v="1598" actId="26606"/>
          <ac:grpSpMkLst>
            <pc:docMk/>
            <pc:sldMk cId="1787680519" sldId="279"/>
            <ac:grpSpMk id="45" creationId="{CFB42397-759B-4110-90F9-11A099A04F18}"/>
          </ac:grpSpMkLst>
        </pc:grpChg>
        <pc:grpChg chg="add">
          <ac:chgData name="Анастасия Цыганова" userId="d852e87165199a86" providerId="LiveId" clId="{B79FC789-2A44-4CCA-8EDD-CC36A128C0E8}" dt="2022-04-14T17:16:04.380" v="1598" actId="26606"/>
          <ac:grpSpMkLst>
            <pc:docMk/>
            <pc:sldMk cId="1787680519" sldId="279"/>
            <ac:grpSpMk id="76" creationId="{9A50F0F9-04C8-47E4-AF66-B3CAF8C81917}"/>
          </ac:grpSpMkLst>
        </pc:grpChg>
        <pc:grpChg chg="add">
          <ac:chgData name="Анастасия Цыганова" userId="d852e87165199a86" providerId="LiveId" clId="{B79FC789-2A44-4CCA-8EDD-CC36A128C0E8}" dt="2022-04-14T17:16:04.380" v="1598" actId="26606"/>
          <ac:grpSpMkLst>
            <pc:docMk/>
            <pc:sldMk cId="1787680519" sldId="279"/>
            <ac:grpSpMk id="117" creationId="{E8BBA9B4-EF00-4579-A73A-061C5F902438}"/>
          </ac:grpSpMkLst>
        </pc:grpChg>
      </pc:sldChg>
      <pc:sldChg chg="addSp delSp modSp new mod setBg">
        <pc:chgData name="Анастасия Цыганова" userId="d852e87165199a86" providerId="LiveId" clId="{B79FC789-2A44-4CCA-8EDD-CC36A128C0E8}" dt="2022-04-14T17:16:59.458" v="1609" actId="26606"/>
        <pc:sldMkLst>
          <pc:docMk/>
          <pc:sldMk cId="2568065536" sldId="280"/>
        </pc:sldMkLst>
        <pc:spChg chg="mo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2" creationId="{601920D0-B8B0-44D5-A57A-EC53AFBEA412}"/>
          </ac:spMkLst>
        </pc:spChg>
        <pc:spChg chg="add del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3" creationId="{BC34DEF3-DE89-4F1E-8A80-F1760EED2660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8" creationId="{A4798C7F-C8CA-4799-BF37-3AB4642CDB66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41" creationId="{216BB147-20D5-4D93-BDA5-1BC614D6A4B2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43" creationId="{0A253F60-DE40-4508-A37A-61331DF1DD5D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107" creationId="{BA6285CA-6AFA-4F27-AFB5-1B32CDE09B1A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109" creationId="{D690347A-6937-4F6D-93E3-D398D803DE33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111" creationId="{DE6FA2BA-220F-4070-A46C-D437A6D2421C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113" creationId="{B18D2A95-840F-45DF-AD93-5FA412FCC7EA}"/>
          </ac:spMkLst>
        </pc:spChg>
        <pc:spChg chg="add del">
          <ac:chgData name="Анастасия Цыганова" userId="d852e87165199a86" providerId="LiveId" clId="{B79FC789-2A44-4CCA-8EDD-CC36A128C0E8}" dt="2022-04-14T17:16:59.364" v="1608" actId="26606"/>
          <ac:spMkLst>
            <pc:docMk/>
            <pc:sldMk cId="2568065536" sldId="280"/>
            <ac:spMk id="115" creationId="{F92A3F2D-F424-43A3-88B0-FB258A0C1829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48" creationId="{A4798C7F-C8CA-4799-BF37-3AB4642CDB66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0" creationId="{216BB147-20D5-4D93-BDA5-1BC614D6A4B2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1" creationId="{0A253F60-DE40-4508-A37A-61331DF1DD5D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4" creationId="{BA6285CA-6AFA-4F27-AFB5-1B32CDE09B1A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5" creationId="{7F7C084A-330C-4243-AD92-F98B226F06BC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6" creationId="{7F19A9C0-8335-4ABB-91B6-396031712693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7" creationId="{7BCC6446-8462-4A63-9B6F-8F57EC40F648}"/>
          </ac:spMkLst>
        </pc:spChg>
        <pc:spChg chg="add">
          <ac:chgData name="Анастасия Цыганова" userId="d852e87165199a86" providerId="LiveId" clId="{B79FC789-2A44-4CCA-8EDD-CC36A128C0E8}" dt="2022-04-14T17:16:59.458" v="1609" actId="26606"/>
          <ac:spMkLst>
            <pc:docMk/>
            <pc:sldMk cId="2568065536" sldId="280"/>
            <ac:spMk id="158" creationId="{3BA1208A-FAFD-4827-BF3E-A6B16CA01D56}"/>
          </ac:spMkLst>
        </pc:spChg>
        <pc:grpChg chg="add del">
          <ac:chgData name="Анастасия Цыганова" userId="d852e87165199a86" providerId="LiveId" clId="{B79FC789-2A44-4CCA-8EDD-CC36A128C0E8}" dt="2022-04-14T17:16:59.364" v="1608" actId="26606"/>
          <ac:grpSpMkLst>
            <pc:docMk/>
            <pc:sldMk cId="2568065536" sldId="280"/>
            <ac:grpSpMk id="10" creationId="{87F0794B-55D3-4D2D-BDE7-4688ED321E42}"/>
          </ac:grpSpMkLst>
        </pc:grpChg>
        <pc:grpChg chg="add del">
          <ac:chgData name="Анастасия Цыганова" userId="d852e87165199a86" providerId="LiveId" clId="{B79FC789-2A44-4CCA-8EDD-CC36A128C0E8}" dt="2022-04-14T17:16:59.364" v="1608" actId="26606"/>
          <ac:grpSpMkLst>
            <pc:docMk/>
            <pc:sldMk cId="2568065536" sldId="280"/>
            <ac:grpSpMk id="45" creationId="{CFB42397-759B-4110-90F9-11A099A04F18}"/>
          </ac:grpSpMkLst>
        </pc:grpChg>
        <pc:grpChg chg="add del">
          <ac:chgData name="Анастасия Цыганова" userId="d852e87165199a86" providerId="LiveId" clId="{B79FC789-2A44-4CCA-8EDD-CC36A128C0E8}" dt="2022-04-14T17:16:59.364" v="1608" actId="26606"/>
          <ac:grpSpMkLst>
            <pc:docMk/>
            <pc:sldMk cId="2568065536" sldId="280"/>
            <ac:grpSpMk id="76" creationId="{9A50F0F9-04C8-47E4-AF66-B3CAF8C81917}"/>
          </ac:grpSpMkLst>
        </pc:grpChg>
        <pc:grpChg chg="add del">
          <ac:chgData name="Анастасия Цыганова" userId="d852e87165199a86" providerId="LiveId" clId="{B79FC789-2A44-4CCA-8EDD-CC36A128C0E8}" dt="2022-04-14T17:16:59.364" v="1608" actId="26606"/>
          <ac:grpSpMkLst>
            <pc:docMk/>
            <pc:sldMk cId="2568065536" sldId="280"/>
            <ac:grpSpMk id="117" creationId="{E8BBA9B4-EF00-4579-A73A-061C5F902438}"/>
          </ac:grpSpMkLst>
        </pc:grpChg>
        <pc:grpChg chg="add">
          <ac:chgData name="Анастасия Цыганова" userId="d852e87165199a86" providerId="LiveId" clId="{B79FC789-2A44-4CCA-8EDD-CC36A128C0E8}" dt="2022-04-14T17:16:59.458" v="1609" actId="26606"/>
          <ac:grpSpMkLst>
            <pc:docMk/>
            <pc:sldMk cId="2568065536" sldId="280"/>
            <ac:grpSpMk id="149" creationId="{87F0794B-55D3-4D2D-BDE7-4688ED321E42}"/>
          </ac:grpSpMkLst>
        </pc:grpChg>
        <pc:grpChg chg="add">
          <ac:chgData name="Анастасия Цыганова" userId="d852e87165199a86" providerId="LiveId" clId="{B79FC789-2A44-4CCA-8EDD-CC36A128C0E8}" dt="2022-04-14T17:16:59.458" v="1609" actId="26606"/>
          <ac:grpSpMkLst>
            <pc:docMk/>
            <pc:sldMk cId="2568065536" sldId="280"/>
            <ac:grpSpMk id="152" creationId="{CFB42397-759B-4110-90F9-11A099A04F18}"/>
          </ac:grpSpMkLst>
        </pc:grpChg>
        <pc:grpChg chg="add">
          <ac:chgData name="Анастасия Цыганова" userId="d852e87165199a86" providerId="LiveId" clId="{B79FC789-2A44-4CCA-8EDD-CC36A128C0E8}" dt="2022-04-14T17:16:59.458" v="1609" actId="26606"/>
          <ac:grpSpMkLst>
            <pc:docMk/>
            <pc:sldMk cId="2568065536" sldId="280"/>
            <ac:grpSpMk id="153" creationId="{9A50F0F9-04C8-47E4-AF66-B3CAF8C81917}"/>
          </ac:grpSpMkLst>
        </pc:grpChg>
        <pc:grpChg chg="add">
          <ac:chgData name="Анастасия Цыганова" userId="d852e87165199a86" providerId="LiveId" clId="{B79FC789-2A44-4CCA-8EDD-CC36A128C0E8}" dt="2022-04-14T17:16:59.458" v="1609" actId="26606"/>
          <ac:grpSpMkLst>
            <pc:docMk/>
            <pc:sldMk cId="2568065536" sldId="280"/>
            <ac:grpSpMk id="159" creationId="{8118ECEF-CA6A-4CB6-BCA5-59B2DB40C4AB}"/>
          </ac:grpSpMkLst>
        </pc:grpChg>
      </pc:sldChg>
    </pc:docChg>
  </pc:docChgLst>
  <pc:docChgLst>
    <pc:chgData name="Анастасия Цыганова" userId="d852e87165199a86" providerId="LiveId" clId="{9BD6344B-55F6-C44D-890F-A78F1945FC22}"/>
    <pc:docChg chg="custSel addSld delSld modSld">
      <pc:chgData name="Анастасия Цыганова" userId="d852e87165199a86" providerId="LiveId" clId="{9BD6344B-55F6-C44D-890F-A78F1945FC22}" dt="2022-04-14T17:26:38.167" v="22" actId="1076"/>
      <pc:docMkLst>
        <pc:docMk/>
      </pc:docMkLst>
      <pc:sldChg chg="addSp delSp modSp mod">
        <pc:chgData name="Анастасия Цыганова" userId="d852e87165199a86" providerId="LiveId" clId="{9BD6344B-55F6-C44D-890F-A78F1945FC22}" dt="2022-04-14T17:25:45.628" v="4" actId="14100"/>
        <pc:sldMkLst>
          <pc:docMk/>
          <pc:sldMk cId="2568065536" sldId="280"/>
        </pc:sldMkLst>
        <pc:spChg chg="del">
          <ac:chgData name="Анастасия Цыганова" userId="d852e87165199a86" providerId="LiveId" clId="{9BD6344B-55F6-C44D-890F-A78F1945FC22}" dt="2022-04-14T17:25:40.002" v="1" actId="478"/>
          <ac:spMkLst>
            <pc:docMk/>
            <pc:sldMk cId="2568065536" sldId="280"/>
            <ac:spMk id="2" creationId="{601920D0-B8B0-44D5-A57A-EC53AFBEA412}"/>
          </ac:spMkLst>
        </pc:spChg>
        <pc:picChg chg="add mod">
          <ac:chgData name="Анастасия Цыганова" userId="d852e87165199a86" providerId="LiveId" clId="{9BD6344B-55F6-C44D-890F-A78F1945FC22}" dt="2022-04-14T17:25:45.628" v="4" actId="14100"/>
          <ac:picMkLst>
            <pc:docMk/>
            <pc:sldMk cId="2568065536" sldId="280"/>
            <ac:picMk id="4" creationId="{E4933A44-9AA6-8B4A-8A53-4F6C627D5DF4}"/>
          </ac:picMkLst>
        </pc:picChg>
      </pc:sldChg>
      <pc:sldChg chg="addSp delSp modSp add mod setBg delDesignElem">
        <pc:chgData name="Анастасия Цыганова" userId="d852e87165199a86" providerId="LiveId" clId="{9BD6344B-55F6-C44D-890F-A78F1945FC22}" dt="2022-04-14T17:26:22.705" v="16" actId="1076"/>
        <pc:sldMkLst>
          <pc:docMk/>
          <pc:sldMk cId="2682783440" sldId="281"/>
        </pc:sldMkLst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48" creationId="{A4798C7F-C8CA-4799-BF37-3AB4642CDB66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0" creationId="{216BB147-20D5-4D93-BDA5-1BC614D6A4B2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1" creationId="{0A253F60-DE40-4508-A37A-61331DF1DD5D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4" creationId="{BA6285CA-6AFA-4F27-AFB5-1B32CDE09B1A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5" creationId="{7F7C084A-330C-4243-AD92-F98B226F06BC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6" creationId="{7F19A9C0-8335-4ABB-91B6-396031712693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7" creationId="{7BCC6446-8462-4A63-9B6F-8F57EC40F648}"/>
          </ac:spMkLst>
        </pc:spChg>
        <pc:spChg chg="del">
          <ac:chgData name="Анастасия Цыганова" userId="d852e87165199a86" providerId="LiveId" clId="{9BD6344B-55F6-C44D-890F-A78F1945FC22}" dt="2022-04-14T17:26:05.174" v="10"/>
          <ac:spMkLst>
            <pc:docMk/>
            <pc:sldMk cId="2682783440" sldId="281"/>
            <ac:spMk id="158" creationId="{3BA1208A-FAFD-4827-BF3E-A6B16CA01D56}"/>
          </ac:spMkLst>
        </pc:spChg>
        <pc:grpChg chg="del">
          <ac:chgData name="Анастасия Цыганова" userId="d852e87165199a86" providerId="LiveId" clId="{9BD6344B-55F6-C44D-890F-A78F1945FC22}" dt="2022-04-14T17:26:05.174" v="10"/>
          <ac:grpSpMkLst>
            <pc:docMk/>
            <pc:sldMk cId="2682783440" sldId="281"/>
            <ac:grpSpMk id="149" creationId="{87F0794B-55D3-4D2D-BDE7-4688ED321E42}"/>
          </ac:grpSpMkLst>
        </pc:grpChg>
        <pc:grpChg chg="del">
          <ac:chgData name="Анастасия Цыганова" userId="d852e87165199a86" providerId="LiveId" clId="{9BD6344B-55F6-C44D-890F-A78F1945FC22}" dt="2022-04-14T17:26:05.174" v="10"/>
          <ac:grpSpMkLst>
            <pc:docMk/>
            <pc:sldMk cId="2682783440" sldId="281"/>
            <ac:grpSpMk id="152" creationId="{CFB42397-759B-4110-90F9-11A099A04F18}"/>
          </ac:grpSpMkLst>
        </pc:grpChg>
        <pc:grpChg chg="del">
          <ac:chgData name="Анастасия Цыганова" userId="d852e87165199a86" providerId="LiveId" clId="{9BD6344B-55F6-C44D-890F-A78F1945FC22}" dt="2022-04-14T17:26:05.174" v="10"/>
          <ac:grpSpMkLst>
            <pc:docMk/>
            <pc:sldMk cId="2682783440" sldId="281"/>
            <ac:grpSpMk id="153" creationId="{9A50F0F9-04C8-47E4-AF66-B3CAF8C81917}"/>
          </ac:grpSpMkLst>
        </pc:grpChg>
        <pc:grpChg chg="del">
          <ac:chgData name="Анастасия Цыганова" userId="d852e87165199a86" providerId="LiveId" clId="{9BD6344B-55F6-C44D-890F-A78F1945FC22}" dt="2022-04-14T17:26:05.174" v="10"/>
          <ac:grpSpMkLst>
            <pc:docMk/>
            <pc:sldMk cId="2682783440" sldId="281"/>
            <ac:grpSpMk id="159" creationId="{8118ECEF-CA6A-4CB6-BCA5-59B2DB40C4AB}"/>
          </ac:grpSpMkLst>
        </pc:grpChg>
        <pc:picChg chg="add mod">
          <ac:chgData name="Анастасия Цыганова" userId="d852e87165199a86" providerId="LiveId" clId="{9BD6344B-55F6-C44D-890F-A78F1945FC22}" dt="2022-04-14T17:26:22.705" v="16" actId="1076"/>
          <ac:picMkLst>
            <pc:docMk/>
            <pc:sldMk cId="2682783440" sldId="281"/>
            <ac:picMk id="3" creationId="{53EA1C36-AAE0-1540-B3C1-15E8E53A645F}"/>
          </ac:picMkLst>
        </pc:picChg>
        <pc:picChg chg="del">
          <ac:chgData name="Анастасия Цыганова" userId="d852e87165199a86" providerId="LiveId" clId="{9BD6344B-55F6-C44D-890F-A78F1945FC22}" dt="2022-04-14T17:26:09.204" v="11" actId="478"/>
          <ac:picMkLst>
            <pc:docMk/>
            <pc:sldMk cId="2682783440" sldId="281"/>
            <ac:picMk id="4" creationId="{E4933A44-9AA6-8B4A-8A53-4F6C627D5DF4}"/>
          </ac:picMkLst>
        </pc:picChg>
      </pc:sldChg>
      <pc:sldChg chg="delSp new del mod">
        <pc:chgData name="Анастасия Цыганова" userId="d852e87165199a86" providerId="LiveId" clId="{9BD6344B-55F6-C44D-890F-A78F1945FC22}" dt="2022-04-14T17:26:02.891" v="8" actId="2696"/>
        <pc:sldMkLst>
          <pc:docMk/>
          <pc:sldMk cId="3349251294" sldId="281"/>
        </pc:sldMkLst>
        <pc:spChg chg="del">
          <ac:chgData name="Анастасия Цыганова" userId="d852e87165199a86" providerId="LiveId" clId="{9BD6344B-55F6-C44D-890F-A78F1945FC22}" dt="2022-04-14T17:25:54.700" v="6" actId="478"/>
          <ac:spMkLst>
            <pc:docMk/>
            <pc:sldMk cId="3349251294" sldId="281"/>
            <ac:spMk id="2" creationId="{6ACB6C3D-FFCC-8347-ABE1-4E83A7DB29F1}"/>
          </ac:spMkLst>
        </pc:spChg>
        <pc:spChg chg="del">
          <ac:chgData name="Анастасия Цыганова" userId="d852e87165199a86" providerId="LiveId" clId="{9BD6344B-55F6-C44D-890F-A78F1945FC22}" dt="2022-04-14T17:25:56.080" v="7" actId="478"/>
          <ac:spMkLst>
            <pc:docMk/>
            <pc:sldMk cId="3349251294" sldId="281"/>
            <ac:spMk id="3" creationId="{E33176C9-46D1-AB46-B7E2-E7225CD06423}"/>
          </ac:spMkLst>
        </pc:spChg>
      </pc:sldChg>
      <pc:sldChg chg="addSp delSp modSp new mod">
        <pc:chgData name="Анастасия Цыганова" userId="d852e87165199a86" providerId="LiveId" clId="{9BD6344B-55F6-C44D-890F-A78F1945FC22}" dt="2022-04-14T17:26:38.167" v="22" actId="1076"/>
        <pc:sldMkLst>
          <pc:docMk/>
          <pc:sldMk cId="1489061379" sldId="282"/>
        </pc:sldMkLst>
        <pc:spChg chg="del">
          <ac:chgData name="Анастасия Цыганова" userId="d852e87165199a86" providerId="LiveId" clId="{9BD6344B-55F6-C44D-890F-A78F1945FC22}" dt="2022-04-14T17:26:31.128" v="19" actId="478"/>
          <ac:spMkLst>
            <pc:docMk/>
            <pc:sldMk cId="1489061379" sldId="282"/>
            <ac:spMk id="2" creationId="{EBDE1DC6-C816-D242-AC05-6D3D6B29BB61}"/>
          </ac:spMkLst>
        </pc:spChg>
        <pc:spChg chg="del">
          <ac:chgData name="Анастасия Цыганова" userId="d852e87165199a86" providerId="LiveId" clId="{9BD6344B-55F6-C44D-890F-A78F1945FC22}" dt="2022-04-14T17:26:28.379" v="18" actId="478"/>
          <ac:spMkLst>
            <pc:docMk/>
            <pc:sldMk cId="1489061379" sldId="282"/>
            <ac:spMk id="3" creationId="{4D5D2DDE-5149-FA4A-8E01-93C8067B01AB}"/>
          </ac:spMkLst>
        </pc:spChg>
        <pc:picChg chg="add mod">
          <ac:chgData name="Анастасия Цыганова" userId="d852e87165199a86" providerId="LiveId" clId="{9BD6344B-55F6-C44D-890F-A78F1945FC22}" dt="2022-04-14T17:26:38.167" v="22" actId="1076"/>
          <ac:picMkLst>
            <pc:docMk/>
            <pc:sldMk cId="1489061379" sldId="282"/>
            <ac:picMk id="5" creationId="{6248A2D0-4986-DE48-9C00-6F0162A5E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0306-B1DC-4A23-8A37-B116110B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9770" y="925214"/>
            <a:ext cx="7364501" cy="286823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2">
                    <a:alpha val="80000"/>
                  </a:schemeClr>
                </a:solidFill>
              </a:rPr>
              <a:t>Представительство </a:t>
            </a:r>
            <a:br>
              <a:rPr lang="ru-RU" sz="4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ru-RU" sz="4400" dirty="0">
                <a:solidFill>
                  <a:schemeClr val="tx2">
                    <a:alpha val="80000"/>
                  </a:schemeClr>
                </a:solidFill>
              </a:rPr>
              <a:t>в суде</a:t>
            </a:r>
          </a:p>
        </p:txBody>
      </p:sp>
      <p:pic>
        <p:nvPicPr>
          <p:cNvPr id="63" name="Picture 3" descr="Абстрактный неоново-оранжевый и синий">
            <a:extLst>
              <a:ext uri="{FF2B5EF4-FFF2-40B4-BE49-F238E27FC236}">
                <a16:creationId xmlns:a16="http://schemas.microsoft.com/office/drawing/2014/main" id="{C8456AFA-1737-F75D-A497-36609D596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2" r="6024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1F23F-AF74-4A06-81C7-B078286A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9342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Требования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093365-0FE8-46C4-94A4-BA9624BC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4" y="2251189"/>
            <a:ext cx="11578757" cy="29876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500" dirty="0">
                <a:solidFill>
                  <a:schemeClr val="tx2"/>
                </a:solidFill>
              </a:rPr>
              <a:t>1.	</a:t>
            </a:r>
            <a:r>
              <a:rPr lang="ru-RU" sz="3200" dirty="0">
                <a:solidFill>
                  <a:schemeClr val="tx2"/>
                </a:solidFill>
              </a:rPr>
              <a:t>дееспособные лица</a:t>
            </a:r>
          </a:p>
          <a:p>
            <a:pPr algn="just"/>
            <a:r>
              <a:rPr lang="ru-RU" sz="3200" dirty="0">
                <a:solidFill>
                  <a:schemeClr val="tx2"/>
                </a:solidFill>
              </a:rPr>
              <a:t>2.	надлежащим образом оформленные полномочия на ведение дела, за исключением лиц, указанных в ст. 51 ГПК. </a:t>
            </a:r>
          </a:p>
          <a:p>
            <a:pPr algn="just"/>
            <a:r>
              <a:rPr lang="ru-RU" sz="3200" dirty="0">
                <a:solidFill>
                  <a:srgbClr val="FF0000"/>
                </a:solidFill>
              </a:rPr>
              <a:t>! Лица, указанные в ст. 52 ГПК (родители, усыновители, опекуны, попечители, доверительные управляющие и т.д.), имеют полномочия представителей в силу закона.</a:t>
            </a:r>
          </a:p>
          <a:p>
            <a:pPr algn="l"/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0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3DF4B9E1-DDF4-4EB8-8731-FC1F9997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582" y="935198"/>
            <a:ext cx="8802408" cy="435270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ru-RU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 настоящее время институт процессуального представительства урегулирован законодателем не единообразно: </a:t>
            </a:r>
          </a:p>
          <a:p>
            <a:pPr algn="ctr"/>
            <a:r>
              <a:rPr lang="ru-RU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ч. 2 ст. 49 ГПК РФ позволяет представителям, не имеющим высшего юридического образования, осуществлять свои полномочия при рассмотрении дел мировыми судьями и районными судами, к подсудности которых отнесено подавляющее большинство дел. </a:t>
            </a:r>
          </a:p>
          <a:p>
            <a:pPr algn="ctr"/>
            <a:r>
              <a:rPr lang="ru-RU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Требование о профессиональном представительстве задействуется при рассмотрении дела судом субъекта РФ (краевым, областным и равным по уровню) и вышестоящими судами.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3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141DC-D46B-4515-94DD-EE92E1A5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114380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tx2"/>
                </a:solidFill>
              </a:rPr>
              <a:t>Не вправе быть судебными представителями: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7E95B-BDFF-42E6-A4E8-395FD586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16" y="2228764"/>
            <a:ext cx="11326850" cy="4457520"/>
          </a:xfrm>
        </p:spPr>
        <p:txBody>
          <a:bodyPr anchor="t">
            <a:no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несовершеннолетние; Исключение - несовершеннолетняя мать, достигшая 14-летнего возраста </a:t>
            </a:r>
          </a:p>
          <a:p>
            <a:r>
              <a:rPr lang="ru-RU" sz="2000" dirty="0">
                <a:solidFill>
                  <a:schemeClr val="tx2"/>
                </a:solidFill>
              </a:rPr>
              <a:t>лица, состоящие под опекой или попечительством </a:t>
            </a:r>
          </a:p>
          <a:p>
            <a:r>
              <a:rPr lang="ru-RU" sz="2000" dirty="0">
                <a:solidFill>
                  <a:schemeClr val="tx2"/>
                </a:solidFill>
              </a:rPr>
              <a:t>судьи, следователи, прокуроры, за исключением случаев участия их в процессе в качестве представителей соответствующих органов или законных представителей (ст. 51 ГПК РФ)</a:t>
            </a:r>
          </a:p>
          <a:p>
            <a:r>
              <a:rPr lang="ru-RU" sz="2000" dirty="0">
                <a:solidFill>
                  <a:schemeClr val="tx2"/>
                </a:solidFill>
              </a:rPr>
              <a:t>Не могут быть также представителями в суде по смыслу законодательства нотариусы (ст. 6 Основ законодательства РФ о нотариате), государственные служащие (ст. 11 Федерального закона "Об основах государственной службы Российской Федерации") и иные лица, для которых в силу их положения установлены подобные ограничения, за исключением случаев, когда такие лица представляют в суде интересы соответствующих организаций либо в связи с осуществлением функций законного представителя</a:t>
            </a:r>
            <a:r>
              <a:rPr lang="ru-RU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4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C1310-76AE-4D5D-9692-FC8FDD64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48" y="1142182"/>
            <a:ext cx="10536620" cy="797757"/>
          </a:xfrm>
        </p:spPr>
        <p:txBody>
          <a:bodyPr anchor="b">
            <a:normAutofit fontScale="90000"/>
          </a:bodyPr>
          <a:lstStyle/>
          <a:p>
            <a:r>
              <a:rPr lang="ru-RU" sz="4400" dirty="0">
                <a:solidFill>
                  <a:schemeClr val="tx2"/>
                </a:solidFill>
              </a:rPr>
              <a:t>Полномочия представителя по своему содержанию делятся на общие и специальные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157BA-F632-46AB-8E15-65A92204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0" y="2377821"/>
            <a:ext cx="11295512" cy="4136748"/>
          </a:xfrm>
        </p:spPr>
        <p:txBody>
          <a:bodyPr anchor="t">
            <a:normAutofit/>
          </a:bodyPr>
          <a:lstStyle/>
          <a:p>
            <a:r>
              <a:rPr lang="ru-RU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Общие полномочия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такие процессуальные действия, которые вправе совершать любой представитель, выступая от имени доверителя, независимо от того, оговорены ли они в доверенности</a:t>
            </a:r>
          </a:p>
          <a:p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Специальные полномочия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такие полномочия, которые представитель вправе совершать только при указании на них в доверенности (ст. 54 ГПК РФ).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811D4-3709-4795-9D9D-3B03B6C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8" y="232185"/>
            <a:ext cx="10536620" cy="1233689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tx2"/>
                </a:solidFill>
              </a:rPr>
              <a:t>Документальное оформление полномочий представителя: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33C21-B6EF-4594-8ADC-BCECA680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8" y="1793363"/>
            <a:ext cx="9898135" cy="4213941"/>
          </a:xfrm>
        </p:spPr>
        <p:txBody>
          <a:bodyPr anchor="t">
            <a:normAutofit fontScale="92500"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Законные представители – свидетельство о рождении и собственный паспорт. Усыновители могут дополнительно представить решение об усыновлении (оформленное в соответствии с ранее действовавшим </a:t>
            </a:r>
            <a:r>
              <a:rPr lang="ru-RU" sz="3200" dirty="0" err="1">
                <a:solidFill>
                  <a:schemeClr val="tx2"/>
                </a:solidFill>
              </a:rPr>
              <a:t>КоБС</a:t>
            </a:r>
            <a:r>
              <a:rPr lang="ru-RU" sz="3200" dirty="0">
                <a:solidFill>
                  <a:schemeClr val="tx2"/>
                </a:solidFill>
              </a:rPr>
              <a:t> или новым СК). Опекуны представляют опекунское удостоверение, решение органа опеки и попечительства о назначении опеки или попечительства над представляемым ими лицом (ч. 4 ст. 53 ГПК).</a:t>
            </a:r>
          </a:p>
        </p:txBody>
      </p:sp>
    </p:spTree>
    <p:extLst>
      <p:ext uri="{BB962C8B-B14F-4D97-AF65-F5344CB8AC3E}">
        <p14:creationId xmlns:p14="http://schemas.microsoft.com/office/powerpoint/2010/main" val="236058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811D4-3709-4795-9D9D-3B03B6C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72397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Документальное оформление полномочий представителя: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33C21-B6EF-4594-8ADC-BCECA680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Полномочия адвоката удостоверяются ордером на исполнение поручения, выданным соответствующим адвокатским образованием (ч. 5 ст. 53 ГПК, п. п. 1 и 2 ст. 6 Федерального закона "Об адвокатской деятельности и адвокатуре в Российской Федерации").</a:t>
            </a:r>
          </a:p>
        </p:txBody>
      </p:sp>
    </p:spTree>
    <p:extLst>
      <p:ext uri="{BB962C8B-B14F-4D97-AF65-F5344CB8AC3E}">
        <p14:creationId xmlns:p14="http://schemas.microsoft.com/office/powerpoint/2010/main" val="60336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2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811D4-3709-4795-9D9D-3B03B6C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Документальное оформление полномочий представителя: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33C21-B6EF-4594-8ADC-BCECA680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95" y="1043616"/>
            <a:ext cx="6421533" cy="4859652"/>
          </a:xfrm>
        </p:spPr>
        <p:txBody>
          <a:bodyPr anchor="t">
            <a:norm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Руководители организаций, выступающие в качестве органа юридического лица, представляют суду документы, удостоверяющие их служебное положение или полномочия: зарегистрированный в установленном законом порядке устав, протокол об избрании или приказ о назначении на должность.</a:t>
            </a:r>
          </a:p>
        </p:txBody>
      </p:sp>
    </p:spTree>
    <p:extLst>
      <p:ext uri="{BB962C8B-B14F-4D97-AF65-F5344CB8AC3E}">
        <p14:creationId xmlns:p14="http://schemas.microsoft.com/office/powerpoint/2010/main" val="247708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811D4-3709-4795-9D9D-3B03B6C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Документальное оформление полномочий представителя: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33C21-B6EF-4594-8ADC-BCECA680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Письменное или устное ходатайство в суде (ч. 6 ст. 53 ГПК РФ)</a:t>
            </a:r>
          </a:p>
        </p:txBody>
      </p:sp>
    </p:spTree>
    <p:extLst>
      <p:ext uri="{BB962C8B-B14F-4D97-AF65-F5344CB8AC3E}">
        <p14:creationId xmlns:p14="http://schemas.microsoft.com/office/powerpoint/2010/main" val="322460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C56F0-A733-4BE3-ADE9-804159AC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44" y="332918"/>
            <a:ext cx="11296107" cy="2228755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Обзор судебной практики Верховного Суда РФ</a:t>
            </a:r>
            <a:br>
              <a:rPr lang="ru-RU" sz="2800" dirty="0">
                <a:solidFill>
                  <a:schemeClr val="tx2"/>
                </a:solidFill>
              </a:rPr>
            </a:br>
            <a:r>
              <a:rPr lang="ru-RU" sz="2800" dirty="0">
                <a:solidFill>
                  <a:schemeClr val="tx2"/>
                </a:solidFill>
              </a:rPr>
              <a:t>"Обзор судебной практики рассмотрения гражданских дел по искам и жалобам военнослужащих на действия и решения органов военного управления и воинских должностных лиц"</a:t>
            </a:r>
            <a:br>
              <a:rPr lang="ru-RU" sz="2800" dirty="0">
                <a:solidFill>
                  <a:schemeClr val="tx2"/>
                </a:solidFill>
              </a:rPr>
            </a:b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EB635-A0E5-4C4F-8614-4DF752E6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2193"/>
            <a:ext cx="11352789" cy="40974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Так, перед окончанием рассмотрения дела по существу К. было заявлено ходатайство о том, чтобы в дальнейшем его интересы представляла Б.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Суд отклонил ходатайство заявителя, мотивируя это отсутствием у Б. юридического образования и доверенности.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Между тем, согласно части 1 статьи 48 ГПК, граждане вправе вести свои дела в суде лично или через представителей. Личное участие в деле гражданина не лишает его права иметь по этому делу представителя.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Образовательного ценза на представительство в суде законом не предусмотрено.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В соответствии с частью 6 статьи 53 ГПК полномочия представителя могут быть определены в устном заявлении, занесенном в протокол судебного заседания.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При таких обстоятельствах решение суда о запрете Б. участвовать представителем в суде является необоснованным.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6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F90F8-2AD4-4EFF-A423-39A961A7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Доверенность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F641C-EA6E-4254-AC77-4C40AFF0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tx2"/>
                </a:solidFill>
              </a:rPr>
              <a:t>специальный документ, дающий право либо на совершение всех процессуальных действий, на ведение любых гражданских дел, либо на ведение конкретного дела, на совершение конкретного процессуального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0837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A88CE-AFFC-4010-BB4D-4D3AE1C0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239" y="585771"/>
            <a:ext cx="4712534" cy="2740908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D157A-AE47-40A3-9E27-68DA3FE0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15" y="1786267"/>
            <a:ext cx="7747902" cy="4790586"/>
          </a:xfrm>
        </p:spPr>
        <p:txBody>
          <a:bodyPr anchor="t">
            <a:normAutofit lnSpcReduction="10000"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1.	Понятие судебного представительства.</a:t>
            </a:r>
          </a:p>
          <a:p>
            <a:r>
              <a:rPr lang="ru-RU" sz="3600" b="1" dirty="0">
                <a:solidFill>
                  <a:schemeClr val="tx2"/>
                </a:solidFill>
              </a:rPr>
              <a:t>2.	Виды судебного представительства.</a:t>
            </a:r>
          </a:p>
          <a:p>
            <a:r>
              <a:rPr lang="ru-RU" sz="3600" b="1" dirty="0">
                <a:solidFill>
                  <a:schemeClr val="tx2"/>
                </a:solidFill>
              </a:rPr>
              <a:t>3.	Требования к субъектам судебного представительства. Полномочия судебного представителя.</a:t>
            </a:r>
          </a:p>
          <a:p>
            <a:endParaRPr lang="ru-RU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7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8B4D0-14F4-4929-BED2-4B917F00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2"/>
                </a:solidFill>
              </a:rPr>
              <a:t>Доверенности</a:t>
            </a:r>
            <a:br>
              <a:rPr lang="ru-RU" sz="5400" dirty="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47" name="Заголовок 1">
            <a:extLst>
              <a:ext uri="{FF2B5EF4-FFF2-40B4-BE49-F238E27FC236}">
                <a16:creationId xmlns:a16="http://schemas.microsoft.com/office/drawing/2014/main" id="{71FF815D-0174-43A9-BD1C-30959E3A53D4}"/>
              </a:ext>
            </a:extLst>
          </p:cNvPr>
          <p:cNvSpPr txBox="1">
            <a:spLocks/>
          </p:cNvSpPr>
          <p:nvPr/>
        </p:nvSpPr>
        <p:spPr>
          <a:xfrm>
            <a:off x="251936" y="3146298"/>
            <a:ext cx="5917559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chemeClr val="tx2"/>
                </a:solidFill>
              </a:rPr>
              <a:t>Общие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48" name="Заголовок 1">
            <a:extLst>
              <a:ext uri="{FF2B5EF4-FFF2-40B4-BE49-F238E27FC236}">
                <a16:creationId xmlns:a16="http://schemas.microsoft.com/office/drawing/2014/main" id="{D2C21035-6989-471E-B09D-CA77A52D38C1}"/>
              </a:ext>
            </a:extLst>
          </p:cNvPr>
          <p:cNvSpPr txBox="1">
            <a:spLocks/>
          </p:cNvSpPr>
          <p:nvPr/>
        </p:nvSpPr>
        <p:spPr>
          <a:xfrm>
            <a:off x="6112613" y="3271166"/>
            <a:ext cx="5917559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chemeClr val="tx2"/>
                </a:solidFill>
              </a:rPr>
              <a:t>Специальные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D4C63-8918-4417-9378-3CDC8C68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Оформление доверенности, выдаваемой гражданином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C7576-922C-44D1-A9D6-25CE8C7A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Требует нотариального удостоверения (</a:t>
            </a:r>
            <a:r>
              <a:rPr lang="ru-RU" sz="3600" dirty="0" err="1">
                <a:solidFill>
                  <a:schemeClr val="tx2"/>
                </a:solidFill>
              </a:rPr>
              <a:t>искл</a:t>
            </a:r>
            <a:r>
              <a:rPr lang="ru-RU" sz="3600" dirty="0">
                <a:solidFill>
                  <a:schemeClr val="tx2"/>
                </a:solidFill>
              </a:rPr>
              <a:t>. ч. 2 ст. 53 ГПК РФ)</a:t>
            </a:r>
          </a:p>
        </p:txBody>
      </p:sp>
    </p:spTree>
    <p:extLst>
      <p:ext uri="{BB962C8B-B14F-4D97-AF65-F5344CB8AC3E}">
        <p14:creationId xmlns:p14="http://schemas.microsoft.com/office/powerpoint/2010/main" val="70583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6401F-C6C3-43DE-AD02-D8CD1D46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Оформление доверенности, выдаваемой от имени ЮЛ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CCD8D-3678-47A5-B7F3-0DA83DB5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Доверенность от имени организации выдается за подписью ее руководителя или иного уполномоченного на это ее учредительными документами лица, скрепленной печатью этой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38286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39701-416E-43AE-97CC-BA15134F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" y="1712029"/>
            <a:ext cx="10733204" cy="27844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3600" dirty="0">
                <a:solidFill>
                  <a:schemeClr val="tx2"/>
                </a:solidFill>
              </a:rPr>
              <a:t>Доверенность действует в течение срока, указанного в доверенности. Если срок в доверенности не указан, то она сохраняет силу в течение года со дня ее совершения. Доверенность, в которой не указана дата ее совершения, ничтожна (ст. 186 ГК). 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8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933A44-9AA6-8B4A-8A53-4F6C627D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27" y="1574735"/>
            <a:ext cx="9862456" cy="3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8A2D0-4986-DE48-9C00-6F0162A5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765300"/>
            <a:ext cx="1134237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6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EA1C36-AAE0-1540-B3C1-15E8E53A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358901"/>
            <a:ext cx="6203950" cy="43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958E2-E5C6-41F6-8026-17BC1137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22" y="2595884"/>
            <a:ext cx="10733204" cy="27844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Судебное представительство – это отношение, в силу которого одно лицо выполняет процессуальные действия в пределах имеющихся у него полномочий от имени и в интересах другого лица.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DDC4-AE4C-4558-968D-BD6E87F9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5" y="535870"/>
            <a:ext cx="10754527" cy="1371607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Значение института судебного представительства: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9ECA9-72CE-4B9C-B973-81AA211D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27" y="2519090"/>
            <a:ext cx="11781066" cy="297410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tx2"/>
                </a:solidFill>
              </a:rPr>
              <a:t>1.	Оказание содействия суду. </a:t>
            </a:r>
          </a:p>
          <a:p>
            <a:r>
              <a:rPr lang="ru-RU" sz="4000" dirty="0">
                <a:solidFill>
                  <a:schemeClr val="tx2"/>
                </a:solidFill>
              </a:rPr>
              <a:t>2. 	Оказание содействия участникам судебного процесса. </a:t>
            </a:r>
          </a:p>
        </p:txBody>
      </p:sp>
    </p:spTree>
    <p:extLst>
      <p:ext uri="{BB962C8B-B14F-4D97-AF65-F5344CB8AC3E}">
        <p14:creationId xmlns:p14="http://schemas.microsoft.com/office/powerpoint/2010/main" val="226962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E3BE-FDF3-456B-B7A6-96567CAA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97" y="462435"/>
            <a:ext cx="7688705" cy="2740908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Субъекты судебного представительства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3BF2B-3503-44C8-ABD6-A9AE94C4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53" y="2561039"/>
            <a:ext cx="9800869" cy="2625387"/>
          </a:xfrm>
        </p:spPr>
        <p:txBody>
          <a:bodyPr anchor="t">
            <a:noAutofit/>
          </a:bodyPr>
          <a:lstStyle/>
          <a:p>
            <a:r>
              <a:rPr lang="ru-RU" sz="3200" dirty="0">
                <a:solidFill>
                  <a:schemeClr val="tx2"/>
                </a:solidFill>
              </a:rPr>
              <a:t>1. Лицо, поручающее представителю ведение дела, называется доверителем или представляемым. </a:t>
            </a:r>
          </a:p>
          <a:p>
            <a:r>
              <a:rPr lang="ru-RU" sz="3200" dirty="0">
                <a:solidFill>
                  <a:schemeClr val="tx2"/>
                </a:solidFill>
              </a:rPr>
              <a:t>2. Судебный представитель - лицо, которому поручена защита интересов другого лица.</a:t>
            </a:r>
          </a:p>
        </p:txBody>
      </p:sp>
    </p:spTree>
    <p:extLst>
      <p:ext uri="{BB962C8B-B14F-4D97-AF65-F5344CB8AC3E}">
        <p14:creationId xmlns:p14="http://schemas.microsoft.com/office/powerpoint/2010/main" val="173725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E506C-2879-4D7F-BAFF-6DDE9209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458" y="388307"/>
            <a:ext cx="10233764" cy="4885150"/>
          </a:xfrm>
        </p:spPr>
        <p:txBody>
          <a:bodyPr>
            <a:normAutofit/>
          </a:bodyPr>
          <a:lstStyle/>
          <a:p>
            <a:r>
              <a:rPr lang="ru-RU" dirty="0"/>
              <a:t>Представительство в гражданском праве</a:t>
            </a:r>
            <a:br>
              <a:rPr lang="ru-RU" dirty="0"/>
            </a:br>
            <a:r>
              <a:rPr lang="en-US" dirty="0"/>
              <a:t>VS</a:t>
            </a:r>
            <a:br>
              <a:rPr lang="en-US" dirty="0"/>
            </a:br>
            <a:r>
              <a:rPr lang="ru-RU" dirty="0"/>
              <a:t>Представительство в гражданском процессе</a:t>
            </a:r>
          </a:p>
        </p:txBody>
      </p:sp>
    </p:spTree>
    <p:extLst>
      <p:ext uri="{BB962C8B-B14F-4D97-AF65-F5344CB8AC3E}">
        <p14:creationId xmlns:p14="http://schemas.microsoft.com/office/powerpoint/2010/main" val="24563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4B8C3-C5BE-459F-8FE1-EDB7338F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4746"/>
            <a:ext cx="10733204" cy="19402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Процессуальное положение представителей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009C4-F7EA-46EE-B18B-1F2B0060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2281169"/>
            <a:ext cx="10817902" cy="384792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3500" dirty="0">
                <a:solidFill>
                  <a:schemeClr val="tx2"/>
                </a:solidFill>
              </a:rPr>
              <a:t>лицо, участвующее в деле</a:t>
            </a:r>
          </a:p>
          <a:p>
            <a:pPr marL="457200" indent="-457200">
              <a:buAutoNum type="arabicPeriod"/>
            </a:pPr>
            <a:r>
              <a:rPr lang="ru-RU" sz="3500" dirty="0">
                <a:solidFill>
                  <a:schemeClr val="tx2"/>
                </a:solidFill>
              </a:rPr>
              <a:t>лицо, содействующее правосудию</a:t>
            </a:r>
          </a:p>
          <a:p>
            <a:pPr marL="457200" indent="-457200">
              <a:buAutoNum type="arabicPeriod"/>
            </a:pPr>
            <a:r>
              <a:rPr lang="ru-RU" sz="3500" dirty="0">
                <a:solidFill>
                  <a:schemeClr val="tx2"/>
                </a:solidFill>
              </a:rPr>
              <a:t>не является участником судебного процесса, так как участвует в процессе лишь для восполнения дееспособности представляемых лиц  </a:t>
            </a:r>
          </a:p>
          <a:p>
            <a:pPr marL="457200" indent="-457200">
              <a:buAutoNum type="arabicPeriod"/>
            </a:pP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5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8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3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Rectangle 10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Freeform: Shape 11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Right Triangle 11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1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B82C1-6CE8-47F2-96E8-63B64817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Вопрос 2. ВИДЫ СУДЕБНОГО ПРЕДСТАВИТЕЛЬСТВА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3EEE63-931D-4D12-88F0-6D7B16BA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969" y="725468"/>
            <a:ext cx="4379434" cy="50147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По основаниям возникновения: 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Законное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Договорное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Общественное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2"/>
                </a:solidFill>
              </a:rPr>
              <a:t>По назначению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4522-EEA4-4B98-A8CA-35720DF2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51" y="2115594"/>
            <a:ext cx="11544994" cy="2371788"/>
          </a:xfrm>
        </p:spPr>
        <p:txBody>
          <a:bodyPr>
            <a:noAutofit/>
          </a:bodyPr>
          <a:lstStyle/>
          <a:p>
            <a:pPr algn="l"/>
            <a:br>
              <a:rPr lang="ru-RU" sz="4000" dirty="0">
                <a:solidFill>
                  <a:schemeClr val="tx2"/>
                </a:solidFill>
              </a:rPr>
            </a:br>
            <a:r>
              <a:rPr lang="ru-RU" sz="4000" dirty="0">
                <a:solidFill>
                  <a:schemeClr val="tx2"/>
                </a:solidFill>
              </a:rPr>
              <a:t>Вопрос 3. </a:t>
            </a:r>
            <a:br>
              <a:rPr lang="ru-RU" sz="4000" dirty="0">
                <a:solidFill>
                  <a:schemeClr val="tx2"/>
                </a:solidFill>
              </a:rPr>
            </a:br>
            <a:r>
              <a:rPr lang="ru-RU" sz="4000" dirty="0">
                <a:solidFill>
                  <a:schemeClr val="tx2"/>
                </a:solidFill>
              </a:rPr>
              <a:t>ТРЕБОВАНИЯ К СУБЪЕКТАМ СУДЕБНОГО ПРЕДСТАВИТЕЛЬСТВА. ПОЛНОМОЧИЯ СУДЕБНОГО ПРЕДСТАВИТЕЛЯ</a:t>
            </a:r>
            <a:br>
              <a:rPr lang="ru-RU" sz="4000" dirty="0">
                <a:solidFill>
                  <a:schemeClr val="tx2"/>
                </a:solidFill>
              </a:rPr>
            </a:br>
            <a:endParaRPr lang="ru-RU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5754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11B26"/>
      </a:dk2>
      <a:lt2>
        <a:srgbClr val="F3F2F0"/>
      </a:lt2>
      <a:accent1>
        <a:srgbClr val="2F70E1"/>
      </a:accent1>
      <a:accent2>
        <a:srgbClr val="3D35D4"/>
      </a:accent2>
      <a:accent3>
        <a:srgbClr val="822FE1"/>
      </a:accent3>
      <a:accent4>
        <a:srgbClr val="BA1DCF"/>
      </a:accent4>
      <a:accent5>
        <a:srgbClr val="E12FAB"/>
      </a:accent5>
      <a:accent6>
        <a:srgbClr val="CF1D4F"/>
      </a:accent6>
      <a:hlink>
        <a:srgbClr val="AD833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965</Words>
  <Application>Microsoft Macintosh PowerPoint</Application>
  <PresentationFormat>Широкоэкранный</PresentationFormat>
  <Paragraphs>65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Posterama</vt:lpstr>
      <vt:lpstr>Times New Roman</vt:lpstr>
      <vt:lpstr>SineVTI</vt:lpstr>
      <vt:lpstr>Представительство  в суде</vt:lpstr>
      <vt:lpstr>план</vt:lpstr>
      <vt:lpstr>Судебное представительство – это отношение, в силу которого одно лицо выполняет процессуальные действия в пределах имеющихся у него полномочий от имени и в интересах другого лица.</vt:lpstr>
      <vt:lpstr>Значение института судебного представительства:</vt:lpstr>
      <vt:lpstr>Субъекты судебного представительства</vt:lpstr>
      <vt:lpstr>Представительство в гражданском праве VS Представительство в гражданском процессе</vt:lpstr>
      <vt:lpstr>Процессуальное положение представителей </vt:lpstr>
      <vt:lpstr>Вопрос 2. ВИДЫ СУДЕБНОГО ПРЕДСТАВИТЕЛЬСТВА</vt:lpstr>
      <vt:lpstr> Вопрос 3.  ТРЕБОВАНИЯ К СУБЪЕКТАМ СУДЕБНОГО ПРЕДСТАВИТЕЛЬСТВА. ПОЛНОМОЧИЯ СУДЕБНОГО ПРЕДСТАВИТЕЛЯ </vt:lpstr>
      <vt:lpstr>Требования</vt:lpstr>
      <vt:lpstr>Презентация PowerPoint</vt:lpstr>
      <vt:lpstr>Не вправе быть судебными представителями:</vt:lpstr>
      <vt:lpstr>Полномочия представителя по своему содержанию делятся на общие и специальные</vt:lpstr>
      <vt:lpstr>Документальное оформление полномочий представителя:</vt:lpstr>
      <vt:lpstr>Документальное оформление полномочий представителя:</vt:lpstr>
      <vt:lpstr>Документальное оформление полномочий представителя:</vt:lpstr>
      <vt:lpstr>Документальное оформление полномочий представителя:</vt:lpstr>
      <vt:lpstr>Обзор судебной практики Верховного Суда РФ "Обзор судебной практики рассмотрения гражданских дел по искам и жалобам военнослужащих на действия и решения органов военного управления и воинских должностных лиц" </vt:lpstr>
      <vt:lpstr>Доверенность</vt:lpstr>
      <vt:lpstr>Доверенности </vt:lpstr>
      <vt:lpstr>Оформление доверенности, выдаваемой гражданином</vt:lpstr>
      <vt:lpstr>Оформление доверенности, выдаваемой от имени ЮЛ</vt:lpstr>
      <vt:lpstr>Доверенность действует в течение срока, указанного в доверенности. Если срок в доверенности не указан, то она сохраняет силу в течение года со дня ее совершения. Доверенность, в которой не указана дата ее совершения, ничтожна (ст. 186 ГК).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Представительство  в суде</dc:title>
  <dc:creator>Анастасия Цыганова</dc:creator>
  <cp:lastModifiedBy>Анастасия Цыганова</cp:lastModifiedBy>
  <cp:revision>1</cp:revision>
  <dcterms:created xsi:type="dcterms:W3CDTF">2022-04-14T15:13:23Z</dcterms:created>
  <dcterms:modified xsi:type="dcterms:W3CDTF">2022-04-14T17:26:44Z</dcterms:modified>
</cp:coreProperties>
</file>