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02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19133" y="2690876"/>
            <a:ext cx="5048884" cy="656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26202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615088" y="2552276"/>
            <a:ext cx="4245609" cy="558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Roboto Cn"/>
                <a:cs typeface="Roboto C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5552" y="333988"/>
            <a:ext cx="625689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7493" y="2916353"/>
            <a:ext cx="9593013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22184"/>
            <a:ext cx="5297805" cy="7565390"/>
          </a:xfrm>
          <a:custGeom>
            <a:avLst/>
            <a:gdLst/>
            <a:ahLst/>
            <a:cxnLst/>
            <a:rect l="l" t="t" r="r" b="b"/>
            <a:pathLst>
              <a:path w="5297805" h="7565390">
                <a:moveTo>
                  <a:pt x="5297790" y="7564815"/>
                </a:moveTo>
                <a:lnTo>
                  <a:pt x="0" y="7564815"/>
                </a:lnTo>
                <a:lnTo>
                  <a:pt x="0" y="0"/>
                </a:lnTo>
                <a:lnTo>
                  <a:pt x="33902" y="9063"/>
                </a:lnTo>
                <a:lnTo>
                  <a:pt x="83838" y="23116"/>
                </a:lnTo>
                <a:lnTo>
                  <a:pt x="133395" y="37762"/>
                </a:lnTo>
                <a:lnTo>
                  <a:pt x="182574" y="52991"/>
                </a:lnTo>
                <a:lnTo>
                  <a:pt x="231376" y="68792"/>
                </a:lnTo>
                <a:lnTo>
                  <a:pt x="279802" y="85154"/>
                </a:lnTo>
                <a:lnTo>
                  <a:pt x="327851" y="102069"/>
                </a:lnTo>
                <a:lnTo>
                  <a:pt x="375525" y="119526"/>
                </a:lnTo>
                <a:lnTo>
                  <a:pt x="422823" y="137514"/>
                </a:lnTo>
                <a:lnTo>
                  <a:pt x="469747" y="156024"/>
                </a:lnTo>
                <a:lnTo>
                  <a:pt x="516297" y="175045"/>
                </a:lnTo>
                <a:lnTo>
                  <a:pt x="562473" y="194568"/>
                </a:lnTo>
                <a:lnTo>
                  <a:pt x="608276" y="214581"/>
                </a:lnTo>
                <a:lnTo>
                  <a:pt x="653706" y="235075"/>
                </a:lnTo>
                <a:lnTo>
                  <a:pt x="698764" y="256039"/>
                </a:lnTo>
                <a:lnTo>
                  <a:pt x="743451" y="277464"/>
                </a:lnTo>
                <a:lnTo>
                  <a:pt x="787767" y="299340"/>
                </a:lnTo>
                <a:lnTo>
                  <a:pt x="831712" y="321655"/>
                </a:lnTo>
                <a:lnTo>
                  <a:pt x="875287" y="344400"/>
                </a:lnTo>
                <a:lnTo>
                  <a:pt x="918492" y="367565"/>
                </a:lnTo>
                <a:lnTo>
                  <a:pt x="961329" y="391140"/>
                </a:lnTo>
                <a:lnTo>
                  <a:pt x="1003797" y="415114"/>
                </a:lnTo>
                <a:lnTo>
                  <a:pt x="1045897" y="439478"/>
                </a:lnTo>
                <a:lnTo>
                  <a:pt x="1087630" y="464220"/>
                </a:lnTo>
                <a:lnTo>
                  <a:pt x="1128996" y="489332"/>
                </a:lnTo>
                <a:lnTo>
                  <a:pt x="1169995" y="514802"/>
                </a:lnTo>
                <a:lnTo>
                  <a:pt x="1210629" y="540621"/>
                </a:lnTo>
                <a:lnTo>
                  <a:pt x="1250897" y="566778"/>
                </a:lnTo>
                <a:lnTo>
                  <a:pt x="1290800" y="593264"/>
                </a:lnTo>
                <a:lnTo>
                  <a:pt x="1330339" y="620067"/>
                </a:lnTo>
                <a:lnTo>
                  <a:pt x="1369514" y="647179"/>
                </a:lnTo>
                <a:lnTo>
                  <a:pt x="1408326" y="674588"/>
                </a:lnTo>
                <a:lnTo>
                  <a:pt x="1446775" y="702285"/>
                </a:lnTo>
                <a:lnTo>
                  <a:pt x="1484862" y="730260"/>
                </a:lnTo>
                <a:lnTo>
                  <a:pt x="1522587" y="758501"/>
                </a:lnTo>
                <a:lnTo>
                  <a:pt x="1559951" y="787000"/>
                </a:lnTo>
                <a:lnTo>
                  <a:pt x="1596954" y="815745"/>
                </a:lnTo>
                <a:lnTo>
                  <a:pt x="1633596" y="844728"/>
                </a:lnTo>
                <a:lnTo>
                  <a:pt x="1669879" y="873937"/>
                </a:lnTo>
                <a:lnTo>
                  <a:pt x="1705803" y="903362"/>
                </a:lnTo>
                <a:lnTo>
                  <a:pt x="1741369" y="932994"/>
                </a:lnTo>
                <a:lnTo>
                  <a:pt x="1776576" y="962821"/>
                </a:lnTo>
                <a:lnTo>
                  <a:pt x="1811425" y="992835"/>
                </a:lnTo>
                <a:lnTo>
                  <a:pt x="1845917" y="1023024"/>
                </a:lnTo>
                <a:lnTo>
                  <a:pt x="1880053" y="1053379"/>
                </a:lnTo>
                <a:lnTo>
                  <a:pt x="1913833" y="1083889"/>
                </a:lnTo>
                <a:lnTo>
                  <a:pt x="1947257" y="1114545"/>
                </a:lnTo>
                <a:lnTo>
                  <a:pt x="1980326" y="1145335"/>
                </a:lnTo>
                <a:lnTo>
                  <a:pt x="2013040" y="1176251"/>
                </a:lnTo>
                <a:lnTo>
                  <a:pt x="2045400" y="1207281"/>
                </a:lnTo>
                <a:lnTo>
                  <a:pt x="2077407" y="1238416"/>
                </a:lnTo>
                <a:lnTo>
                  <a:pt x="2109061" y="1269645"/>
                </a:lnTo>
                <a:lnTo>
                  <a:pt x="2140363" y="1300959"/>
                </a:lnTo>
                <a:lnTo>
                  <a:pt x="2171312" y="1332346"/>
                </a:lnTo>
                <a:lnTo>
                  <a:pt x="2201910" y="1363797"/>
                </a:lnTo>
                <a:lnTo>
                  <a:pt x="2232157" y="1395302"/>
                </a:lnTo>
                <a:lnTo>
                  <a:pt x="2262054" y="1426851"/>
                </a:lnTo>
                <a:lnTo>
                  <a:pt x="2291601" y="1458433"/>
                </a:lnTo>
                <a:lnTo>
                  <a:pt x="2320798" y="1490038"/>
                </a:lnTo>
                <a:lnTo>
                  <a:pt x="2349646" y="1521656"/>
                </a:lnTo>
                <a:lnTo>
                  <a:pt x="2378147" y="1553278"/>
                </a:lnTo>
                <a:lnTo>
                  <a:pt x="2406299" y="1584892"/>
                </a:lnTo>
                <a:lnTo>
                  <a:pt x="2434104" y="1616488"/>
                </a:lnTo>
                <a:lnTo>
                  <a:pt x="2461562" y="1648057"/>
                </a:lnTo>
                <a:lnTo>
                  <a:pt x="2488674" y="1679588"/>
                </a:lnTo>
                <a:lnTo>
                  <a:pt x="2515440" y="1711071"/>
                </a:lnTo>
                <a:lnTo>
                  <a:pt x="2541861" y="1742496"/>
                </a:lnTo>
                <a:lnTo>
                  <a:pt x="2567937" y="1773852"/>
                </a:lnTo>
                <a:lnTo>
                  <a:pt x="2593669" y="1805130"/>
                </a:lnTo>
                <a:lnTo>
                  <a:pt x="2619057" y="1836320"/>
                </a:lnTo>
                <a:lnTo>
                  <a:pt x="2644102" y="1867411"/>
                </a:lnTo>
                <a:lnTo>
                  <a:pt x="2668804" y="1898392"/>
                </a:lnTo>
                <a:lnTo>
                  <a:pt x="2693164" y="1929255"/>
                </a:lnTo>
                <a:lnTo>
                  <a:pt x="2717183" y="1959988"/>
                </a:lnTo>
                <a:lnTo>
                  <a:pt x="2740860" y="1990582"/>
                </a:lnTo>
                <a:lnTo>
                  <a:pt x="2764197" y="2021026"/>
                </a:lnTo>
                <a:lnTo>
                  <a:pt x="2809850" y="2081425"/>
                </a:lnTo>
                <a:lnTo>
                  <a:pt x="2854148" y="2141103"/>
                </a:lnTo>
                <a:lnTo>
                  <a:pt x="2897093" y="2199979"/>
                </a:lnTo>
                <a:lnTo>
                  <a:pt x="2938690" y="2257972"/>
                </a:lnTo>
                <a:lnTo>
                  <a:pt x="2978943" y="2315001"/>
                </a:lnTo>
                <a:lnTo>
                  <a:pt x="3766510" y="3858534"/>
                </a:lnTo>
                <a:lnTo>
                  <a:pt x="4741438" y="6164391"/>
                </a:lnTo>
                <a:lnTo>
                  <a:pt x="5297790" y="7564815"/>
                </a:lnTo>
                <a:close/>
              </a:path>
            </a:pathLst>
          </a:custGeom>
          <a:solidFill>
            <a:srgbClr val="FF6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464021" y="0"/>
            <a:ext cx="3824604" cy="3295015"/>
            <a:chOff x="14464021" y="0"/>
            <a:chExt cx="3824604" cy="3295015"/>
          </a:xfrm>
        </p:grpSpPr>
        <p:sp>
          <p:nvSpPr>
            <p:cNvPr id="4" name="object 4"/>
            <p:cNvSpPr/>
            <p:nvPr/>
          </p:nvSpPr>
          <p:spPr>
            <a:xfrm>
              <a:off x="14464021" y="0"/>
              <a:ext cx="3824604" cy="3295015"/>
            </a:xfrm>
            <a:custGeom>
              <a:avLst/>
              <a:gdLst/>
              <a:ahLst/>
              <a:cxnLst/>
              <a:rect l="l" t="t" r="r" b="b"/>
              <a:pathLst>
                <a:path w="3824605" h="3295015">
                  <a:moveTo>
                    <a:pt x="3760794" y="3294502"/>
                  </a:moveTo>
                  <a:lnTo>
                    <a:pt x="3666887" y="3293237"/>
                  </a:lnTo>
                  <a:lnTo>
                    <a:pt x="3619928" y="3291895"/>
                  </a:lnTo>
                  <a:lnTo>
                    <a:pt x="3572980" y="3290058"/>
                  </a:lnTo>
                  <a:lnTo>
                    <a:pt x="3526052" y="3287712"/>
                  </a:lnTo>
                  <a:lnTo>
                    <a:pt x="3479154" y="3284841"/>
                  </a:lnTo>
                  <a:lnTo>
                    <a:pt x="3432295" y="3281430"/>
                  </a:lnTo>
                  <a:lnTo>
                    <a:pt x="3385486" y="3277464"/>
                  </a:lnTo>
                  <a:lnTo>
                    <a:pt x="3338735" y="3272928"/>
                  </a:lnTo>
                  <a:lnTo>
                    <a:pt x="3292054" y="3267805"/>
                  </a:lnTo>
                  <a:lnTo>
                    <a:pt x="3245452" y="3262082"/>
                  </a:lnTo>
                  <a:lnTo>
                    <a:pt x="3198938" y="3255743"/>
                  </a:lnTo>
                  <a:lnTo>
                    <a:pt x="3152523" y="3248772"/>
                  </a:lnTo>
                  <a:lnTo>
                    <a:pt x="3106217" y="3241154"/>
                  </a:lnTo>
                  <a:lnTo>
                    <a:pt x="3060028" y="3232874"/>
                  </a:lnTo>
                  <a:lnTo>
                    <a:pt x="3013968" y="3223917"/>
                  </a:lnTo>
                  <a:lnTo>
                    <a:pt x="2968046" y="3214266"/>
                  </a:lnTo>
                  <a:lnTo>
                    <a:pt x="2922271" y="3203909"/>
                  </a:lnTo>
                  <a:lnTo>
                    <a:pt x="2876654" y="3192827"/>
                  </a:lnTo>
                  <a:lnTo>
                    <a:pt x="2831204" y="3181008"/>
                  </a:lnTo>
                  <a:lnTo>
                    <a:pt x="2785931" y="3168434"/>
                  </a:lnTo>
                  <a:lnTo>
                    <a:pt x="2740846" y="3155092"/>
                  </a:lnTo>
                  <a:lnTo>
                    <a:pt x="2695957" y="3140965"/>
                  </a:lnTo>
                  <a:lnTo>
                    <a:pt x="2651275" y="3126038"/>
                  </a:lnTo>
                  <a:lnTo>
                    <a:pt x="2606810" y="3110297"/>
                  </a:lnTo>
                  <a:lnTo>
                    <a:pt x="2562571" y="3093726"/>
                  </a:lnTo>
                  <a:lnTo>
                    <a:pt x="2518568" y="3076309"/>
                  </a:lnTo>
                  <a:lnTo>
                    <a:pt x="2474812" y="3058031"/>
                  </a:lnTo>
                  <a:lnTo>
                    <a:pt x="2431311" y="3038878"/>
                  </a:lnTo>
                  <a:lnTo>
                    <a:pt x="2388076" y="3018833"/>
                  </a:lnTo>
                  <a:lnTo>
                    <a:pt x="2345116" y="2997882"/>
                  </a:lnTo>
                  <a:lnTo>
                    <a:pt x="2302442" y="2976009"/>
                  </a:lnTo>
                  <a:lnTo>
                    <a:pt x="2260063" y="2953198"/>
                  </a:lnTo>
                  <a:lnTo>
                    <a:pt x="2217989" y="2929436"/>
                  </a:lnTo>
                  <a:lnTo>
                    <a:pt x="2176230" y="2904706"/>
                  </a:lnTo>
                  <a:lnTo>
                    <a:pt x="2134795" y="2878993"/>
                  </a:lnTo>
                  <a:lnTo>
                    <a:pt x="2093696" y="2852281"/>
                  </a:lnTo>
                  <a:lnTo>
                    <a:pt x="2052940" y="2824557"/>
                  </a:lnTo>
                  <a:lnTo>
                    <a:pt x="2012539" y="2795803"/>
                  </a:lnTo>
                  <a:lnTo>
                    <a:pt x="1972502" y="2766006"/>
                  </a:lnTo>
                  <a:lnTo>
                    <a:pt x="1932838" y="2735149"/>
                  </a:lnTo>
                  <a:lnTo>
                    <a:pt x="1893559" y="2703218"/>
                  </a:lnTo>
                  <a:lnTo>
                    <a:pt x="1854673" y="2670196"/>
                  </a:lnTo>
                  <a:lnTo>
                    <a:pt x="1816190" y="2636070"/>
                  </a:lnTo>
                  <a:lnTo>
                    <a:pt x="1778120" y="2600823"/>
                  </a:lnTo>
                  <a:lnTo>
                    <a:pt x="1740474" y="2564441"/>
                  </a:lnTo>
                  <a:lnTo>
                    <a:pt x="1703260" y="2526908"/>
                  </a:lnTo>
                  <a:lnTo>
                    <a:pt x="1666489" y="2488208"/>
                  </a:lnTo>
                  <a:lnTo>
                    <a:pt x="1630171" y="2448327"/>
                  </a:lnTo>
                  <a:lnTo>
                    <a:pt x="1594315" y="2407250"/>
                  </a:lnTo>
                  <a:lnTo>
                    <a:pt x="1558931" y="2364960"/>
                  </a:lnTo>
                  <a:lnTo>
                    <a:pt x="1498334" y="2291414"/>
                  </a:lnTo>
                  <a:lnTo>
                    <a:pt x="1439196" y="2220463"/>
                  </a:lnTo>
                  <a:lnTo>
                    <a:pt x="1381503" y="2152036"/>
                  </a:lnTo>
                  <a:lnTo>
                    <a:pt x="1325242" y="2086063"/>
                  </a:lnTo>
                  <a:lnTo>
                    <a:pt x="1270400" y="2022473"/>
                  </a:lnTo>
                  <a:lnTo>
                    <a:pt x="1216965" y="1961195"/>
                  </a:lnTo>
                  <a:lnTo>
                    <a:pt x="1164922" y="1902160"/>
                  </a:lnTo>
                  <a:lnTo>
                    <a:pt x="1114258" y="1845296"/>
                  </a:lnTo>
                  <a:lnTo>
                    <a:pt x="1064961" y="1790533"/>
                  </a:lnTo>
                  <a:lnTo>
                    <a:pt x="1017018" y="1737801"/>
                  </a:lnTo>
                  <a:lnTo>
                    <a:pt x="970415" y="1687029"/>
                  </a:lnTo>
                  <a:lnTo>
                    <a:pt x="881177" y="1591083"/>
                  </a:lnTo>
                  <a:lnTo>
                    <a:pt x="797143" y="1502133"/>
                  </a:lnTo>
                  <a:lnTo>
                    <a:pt x="451344" y="1142565"/>
                  </a:lnTo>
                  <a:lnTo>
                    <a:pt x="423269" y="1112737"/>
                  </a:lnTo>
                  <a:lnTo>
                    <a:pt x="396323" y="1083741"/>
                  </a:lnTo>
                  <a:lnTo>
                    <a:pt x="370495" y="1055507"/>
                  </a:lnTo>
                  <a:lnTo>
                    <a:pt x="322137" y="1001043"/>
                  </a:lnTo>
                  <a:lnTo>
                    <a:pt x="278089" y="948781"/>
                  </a:lnTo>
                  <a:lnTo>
                    <a:pt x="238246" y="898156"/>
                  </a:lnTo>
                  <a:lnTo>
                    <a:pt x="202503" y="848605"/>
                  </a:lnTo>
                  <a:lnTo>
                    <a:pt x="170755" y="799564"/>
                  </a:lnTo>
                  <a:lnTo>
                    <a:pt x="142897" y="750469"/>
                  </a:lnTo>
                  <a:lnTo>
                    <a:pt x="118824" y="700756"/>
                  </a:lnTo>
                  <a:lnTo>
                    <a:pt x="98430" y="649861"/>
                  </a:lnTo>
                  <a:lnTo>
                    <a:pt x="81612" y="597221"/>
                  </a:lnTo>
                  <a:lnTo>
                    <a:pt x="68262" y="542271"/>
                  </a:lnTo>
                  <a:lnTo>
                    <a:pt x="58277" y="484448"/>
                  </a:lnTo>
                  <a:lnTo>
                    <a:pt x="51926" y="431306"/>
                  </a:lnTo>
                  <a:lnTo>
                    <a:pt x="49075" y="407010"/>
                  </a:lnTo>
                  <a:lnTo>
                    <a:pt x="45983" y="381422"/>
                  </a:lnTo>
                  <a:lnTo>
                    <a:pt x="42673" y="354569"/>
                  </a:lnTo>
                  <a:lnTo>
                    <a:pt x="27690" y="235058"/>
                  </a:lnTo>
                  <a:lnTo>
                    <a:pt x="23621" y="202292"/>
                  </a:lnTo>
                  <a:lnTo>
                    <a:pt x="15250" y="133484"/>
                  </a:lnTo>
                  <a:lnTo>
                    <a:pt x="6719" y="60492"/>
                  </a:lnTo>
                  <a:lnTo>
                    <a:pt x="2449" y="22495"/>
                  </a:lnTo>
                  <a:lnTo>
                    <a:pt x="0" y="0"/>
                  </a:lnTo>
                  <a:lnTo>
                    <a:pt x="3823979" y="0"/>
                  </a:lnTo>
                  <a:lnTo>
                    <a:pt x="3823979" y="3294287"/>
                  </a:lnTo>
                  <a:lnTo>
                    <a:pt x="3760794" y="329450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24047" y="0"/>
              <a:ext cx="3364229" cy="3090545"/>
            </a:xfrm>
            <a:custGeom>
              <a:avLst/>
              <a:gdLst/>
              <a:ahLst/>
              <a:cxnLst/>
              <a:rect l="l" t="t" r="r" b="b"/>
              <a:pathLst>
                <a:path w="3364230" h="3090545">
                  <a:moveTo>
                    <a:pt x="2740512" y="3090321"/>
                  </a:moveTo>
                  <a:lnTo>
                    <a:pt x="2693781" y="3090048"/>
                  </a:lnTo>
                  <a:lnTo>
                    <a:pt x="2647036" y="3089134"/>
                  </a:lnTo>
                  <a:lnTo>
                    <a:pt x="2600298" y="3087551"/>
                  </a:lnTo>
                  <a:lnTo>
                    <a:pt x="2553585" y="3085268"/>
                  </a:lnTo>
                  <a:lnTo>
                    <a:pt x="2506916" y="3082258"/>
                  </a:lnTo>
                  <a:lnTo>
                    <a:pt x="2460309" y="3078489"/>
                  </a:lnTo>
                  <a:lnTo>
                    <a:pt x="2413784" y="3073934"/>
                  </a:lnTo>
                  <a:lnTo>
                    <a:pt x="2367360" y="3068561"/>
                  </a:lnTo>
                  <a:lnTo>
                    <a:pt x="2321055" y="3062343"/>
                  </a:lnTo>
                  <a:lnTo>
                    <a:pt x="2274888" y="3055249"/>
                  </a:lnTo>
                  <a:lnTo>
                    <a:pt x="2228879" y="3047250"/>
                  </a:lnTo>
                  <a:lnTo>
                    <a:pt x="2183045" y="3038317"/>
                  </a:lnTo>
                  <a:lnTo>
                    <a:pt x="2137407" y="3028420"/>
                  </a:lnTo>
                  <a:lnTo>
                    <a:pt x="2091982" y="3017529"/>
                  </a:lnTo>
                  <a:lnTo>
                    <a:pt x="2046791" y="3005616"/>
                  </a:lnTo>
                  <a:lnTo>
                    <a:pt x="2001851" y="2992652"/>
                  </a:lnTo>
                  <a:lnTo>
                    <a:pt x="1957181" y="2978605"/>
                  </a:lnTo>
                  <a:lnTo>
                    <a:pt x="1912801" y="2963448"/>
                  </a:lnTo>
                  <a:lnTo>
                    <a:pt x="1868729" y="2947150"/>
                  </a:lnTo>
                  <a:lnTo>
                    <a:pt x="1824984" y="2929683"/>
                  </a:lnTo>
                  <a:lnTo>
                    <a:pt x="1781586" y="2911017"/>
                  </a:lnTo>
                  <a:lnTo>
                    <a:pt x="1738552" y="2891122"/>
                  </a:lnTo>
                  <a:lnTo>
                    <a:pt x="1695902" y="2869969"/>
                  </a:lnTo>
                  <a:lnTo>
                    <a:pt x="1653655" y="2847529"/>
                  </a:lnTo>
                  <a:lnTo>
                    <a:pt x="1611830" y="2823771"/>
                  </a:lnTo>
                  <a:lnTo>
                    <a:pt x="1570445" y="2798668"/>
                  </a:lnTo>
                  <a:lnTo>
                    <a:pt x="1529519" y="2772189"/>
                  </a:lnTo>
                  <a:lnTo>
                    <a:pt x="1489072" y="2744305"/>
                  </a:lnTo>
                  <a:lnTo>
                    <a:pt x="1449122" y="2714986"/>
                  </a:lnTo>
                  <a:lnTo>
                    <a:pt x="1409688" y="2684204"/>
                  </a:lnTo>
                  <a:lnTo>
                    <a:pt x="1370789" y="2651928"/>
                  </a:lnTo>
                  <a:lnTo>
                    <a:pt x="1332444" y="2618129"/>
                  </a:lnTo>
                  <a:lnTo>
                    <a:pt x="1294671" y="2582778"/>
                  </a:lnTo>
                  <a:lnTo>
                    <a:pt x="1257491" y="2545845"/>
                  </a:lnTo>
                  <a:lnTo>
                    <a:pt x="1220920" y="2507302"/>
                  </a:lnTo>
                  <a:lnTo>
                    <a:pt x="1184979" y="2467118"/>
                  </a:lnTo>
                  <a:lnTo>
                    <a:pt x="1149687" y="2425264"/>
                  </a:lnTo>
                  <a:lnTo>
                    <a:pt x="1088585" y="2351245"/>
                  </a:lnTo>
                  <a:lnTo>
                    <a:pt x="1029572" y="2280911"/>
                  </a:lnTo>
                  <a:lnTo>
                    <a:pt x="972622" y="2214117"/>
                  </a:lnTo>
                  <a:lnTo>
                    <a:pt x="917706" y="2150721"/>
                  </a:lnTo>
                  <a:lnTo>
                    <a:pt x="864799" y="2090579"/>
                  </a:lnTo>
                  <a:lnTo>
                    <a:pt x="813873" y="2033547"/>
                  </a:lnTo>
                  <a:lnTo>
                    <a:pt x="764901" y="1979482"/>
                  </a:lnTo>
                  <a:lnTo>
                    <a:pt x="717857" y="1928240"/>
                  </a:lnTo>
                  <a:lnTo>
                    <a:pt x="672712" y="1879678"/>
                  </a:lnTo>
                  <a:lnTo>
                    <a:pt x="629442" y="1833653"/>
                  </a:lnTo>
                  <a:lnTo>
                    <a:pt x="588018" y="1790021"/>
                  </a:lnTo>
                  <a:lnTo>
                    <a:pt x="376742" y="1570450"/>
                  </a:lnTo>
                  <a:lnTo>
                    <a:pt x="347489" y="1539552"/>
                  </a:lnTo>
                  <a:lnTo>
                    <a:pt x="319868" y="1509900"/>
                  </a:lnTo>
                  <a:lnTo>
                    <a:pt x="293850" y="1481349"/>
                  </a:lnTo>
                  <a:lnTo>
                    <a:pt x="246519" y="1426980"/>
                  </a:lnTo>
                  <a:lnTo>
                    <a:pt x="205282" y="1375296"/>
                  </a:lnTo>
                  <a:lnTo>
                    <a:pt x="169922" y="1325151"/>
                  </a:lnTo>
                  <a:lnTo>
                    <a:pt x="140224" y="1275395"/>
                  </a:lnTo>
                  <a:lnTo>
                    <a:pt x="115972" y="1224882"/>
                  </a:lnTo>
                  <a:lnTo>
                    <a:pt x="96952" y="1172464"/>
                  </a:lnTo>
                  <a:lnTo>
                    <a:pt x="82947" y="1116992"/>
                  </a:lnTo>
                  <a:lnTo>
                    <a:pt x="73742" y="1057320"/>
                  </a:lnTo>
                  <a:lnTo>
                    <a:pt x="71074" y="1034009"/>
                  </a:lnTo>
                  <a:lnTo>
                    <a:pt x="68050" y="1008862"/>
                  </a:lnTo>
                  <a:lnTo>
                    <a:pt x="64713" y="981933"/>
                  </a:lnTo>
                  <a:lnTo>
                    <a:pt x="53270" y="890995"/>
                  </a:lnTo>
                  <a:lnTo>
                    <a:pt x="49123" y="857476"/>
                  </a:lnTo>
                  <a:lnTo>
                    <a:pt x="40596" y="785954"/>
                  </a:lnTo>
                  <a:lnTo>
                    <a:pt x="36303" y="748057"/>
                  </a:lnTo>
                  <a:lnTo>
                    <a:pt x="32049" y="708808"/>
                  </a:lnTo>
                  <a:lnTo>
                    <a:pt x="27877" y="668261"/>
                  </a:lnTo>
                  <a:lnTo>
                    <a:pt x="23833" y="626469"/>
                  </a:lnTo>
                  <a:lnTo>
                    <a:pt x="19958" y="583486"/>
                  </a:lnTo>
                  <a:lnTo>
                    <a:pt x="16298" y="539366"/>
                  </a:lnTo>
                  <a:lnTo>
                    <a:pt x="12896" y="494163"/>
                  </a:lnTo>
                  <a:lnTo>
                    <a:pt x="9797" y="447929"/>
                  </a:lnTo>
                  <a:lnTo>
                    <a:pt x="7043" y="400719"/>
                  </a:lnTo>
                  <a:lnTo>
                    <a:pt x="4679" y="352587"/>
                  </a:lnTo>
                  <a:lnTo>
                    <a:pt x="2749" y="303586"/>
                  </a:lnTo>
                  <a:lnTo>
                    <a:pt x="1296" y="253771"/>
                  </a:lnTo>
                  <a:lnTo>
                    <a:pt x="365" y="203193"/>
                  </a:lnTo>
                  <a:lnTo>
                    <a:pt x="0" y="151908"/>
                  </a:lnTo>
                  <a:lnTo>
                    <a:pt x="243" y="99969"/>
                  </a:lnTo>
                  <a:lnTo>
                    <a:pt x="1140" y="47430"/>
                  </a:lnTo>
                  <a:lnTo>
                    <a:pt x="2564" y="0"/>
                  </a:lnTo>
                  <a:lnTo>
                    <a:pt x="3363952" y="0"/>
                  </a:lnTo>
                  <a:lnTo>
                    <a:pt x="3363952" y="3045784"/>
                  </a:lnTo>
                  <a:lnTo>
                    <a:pt x="3248313" y="3059495"/>
                  </a:lnTo>
                  <a:lnTo>
                    <a:pt x="3157404" y="3068831"/>
                  </a:lnTo>
                  <a:lnTo>
                    <a:pt x="3065688" y="3076783"/>
                  </a:lnTo>
                  <a:lnTo>
                    <a:pt x="2973317" y="3083116"/>
                  </a:lnTo>
                  <a:lnTo>
                    <a:pt x="2926933" y="3085602"/>
                  </a:lnTo>
                  <a:lnTo>
                    <a:pt x="2880441" y="3087595"/>
                  </a:lnTo>
                  <a:lnTo>
                    <a:pt x="2833861" y="3089065"/>
                  </a:lnTo>
                  <a:lnTo>
                    <a:pt x="2787212" y="3089984"/>
                  </a:lnTo>
                  <a:lnTo>
                    <a:pt x="2740512" y="3090321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 algn="ctr">
              <a:lnSpc>
                <a:spcPts val="8740"/>
              </a:lnSpc>
              <a:spcBef>
                <a:spcPts val="1060"/>
              </a:spcBef>
            </a:pPr>
            <a:r>
              <a:rPr spc="-60" dirty="0"/>
              <a:t>I</a:t>
            </a:r>
            <a:r>
              <a:rPr spc="-425" dirty="0"/>
              <a:t>m</a:t>
            </a:r>
            <a:r>
              <a:rPr spc="-465" dirty="0"/>
              <a:t>p</a:t>
            </a:r>
            <a:r>
              <a:rPr spc="-575" dirty="0"/>
              <a:t>r</a:t>
            </a:r>
            <a:r>
              <a:rPr spc="-300" dirty="0"/>
              <a:t>o</a:t>
            </a:r>
            <a:r>
              <a:rPr spc="-605" dirty="0"/>
              <a:t>v</a:t>
            </a:r>
            <a:r>
              <a:rPr spc="-425" dirty="0"/>
              <a:t>i</a:t>
            </a:r>
            <a:r>
              <a:rPr spc="-380" dirty="0"/>
              <a:t>n</a:t>
            </a:r>
            <a:r>
              <a:rPr spc="-100" dirty="0"/>
              <a:t>g</a:t>
            </a:r>
            <a:r>
              <a:rPr spc="-415" dirty="0"/>
              <a:t> </a:t>
            </a:r>
            <a:r>
              <a:rPr spc="60" dirty="0"/>
              <a:t>U</a:t>
            </a:r>
            <a:r>
              <a:rPr spc="-270" dirty="0"/>
              <a:t>s</a:t>
            </a:r>
            <a:r>
              <a:rPr spc="-620" dirty="0"/>
              <a:t>e</a:t>
            </a:r>
            <a:r>
              <a:rPr spc="-570" dirty="0"/>
              <a:t>r</a:t>
            </a:r>
            <a:r>
              <a:rPr spc="-415" dirty="0"/>
              <a:t> </a:t>
            </a:r>
            <a:r>
              <a:rPr spc="-710" dirty="0"/>
              <a:t>J</a:t>
            </a:r>
            <a:r>
              <a:rPr spc="-300" dirty="0"/>
              <a:t>o</a:t>
            </a:r>
            <a:r>
              <a:rPr spc="-540" dirty="0"/>
              <a:t>u</a:t>
            </a:r>
            <a:r>
              <a:rPr spc="-575" dirty="0"/>
              <a:t>r</a:t>
            </a:r>
            <a:r>
              <a:rPr spc="-380" dirty="0"/>
              <a:t>n</a:t>
            </a:r>
            <a:r>
              <a:rPr spc="-620" dirty="0"/>
              <a:t>e</a:t>
            </a:r>
            <a:r>
              <a:rPr spc="-310" dirty="0"/>
              <a:t>y  </a:t>
            </a:r>
            <a:r>
              <a:rPr spc="-425" dirty="0"/>
              <a:t>i</a:t>
            </a:r>
            <a:r>
              <a:rPr spc="-375" dirty="0"/>
              <a:t>n</a:t>
            </a:r>
            <a:r>
              <a:rPr spc="-415" dirty="0"/>
              <a:t> </a:t>
            </a:r>
            <a:r>
              <a:rPr spc="-100" dirty="0"/>
              <a:t>P</a:t>
            </a:r>
            <a:r>
              <a:rPr spc="-540" dirty="0"/>
              <a:t>u</a:t>
            </a:r>
            <a:r>
              <a:rPr spc="-575" dirty="0"/>
              <a:t>r</a:t>
            </a:r>
            <a:r>
              <a:rPr spc="-720" dirty="0"/>
              <a:t>c</a:t>
            </a:r>
            <a:r>
              <a:rPr spc="-355" dirty="0"/>
              <a:t>h</a:t>
            </a:r>
            <a:r>
              <a:rPr spc="-660" dirty="0"/>
              <a:t>a</a:t>
            </a:r>
            <a:r>
              <a:rPr spc="-270" dirty="0"/>
              <a:t>s</a:t>
            </a:r>
            <a:r>
              <a:rPr spc="-615" dirty="0"/>
              <a:t>e</a:t>
            </a:r>
            <a:r>
              <a:rPr spc="-415" dirty="0"/>
              <a:t> </a:t>
            </a:r>
            <a:r>
              <a:rPr spc="-360" dirty="0"/>
              <a:t>F</a:t>
            </a:r>
            <a:r>
              <a:rPr spc="-540" dirty="0"/>
              <a:t>u</a:t>
            </a:r>
            <a:r>
              <a:rPr spc="-380" dirty="0"/>
              <a:t>nn</a:t>
            </a:r>
            <a:r>
              <a:rPr spc="-620" dirty="0"/>
              <a:t>e</a:t>
            </a:r>
            <a:r>
              <a:rPr spc="-490" dirty="0"/>
              <a:t>l</a:t>
            </a:r>
            <a:r>
              <a:rPr spc="-415" dirty="0"/>
              <a:t> </a:t>
            </a:r>
            <a:r>
              <a:rPr spc="-300" dirty="0"/>
              <a:t>fo</a:t>
            </a:r>
            <a:r>
              <a:rPr spc="-484" dirty="0"/>
              <a:t>r  </a:t>
            </a:r>
            <a:r>
              <a:rPr spc="-120" dirty="0"/>
              <a:t>Meesho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0995" y="6625173"/>
            <a:ext cx="4117004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3956" y="1818188"/>
            <a:ext cx="8012773" cy="82295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82408" y="4846846"/>
            <a:ext cx="4401185" cy="5000625"/>
            <a:chOff x="12882408" y="4846846"/>
            <a:chExt cx="4401185" cy="5000625"/>
          </a:xfrm>
        </p:grpSpPr>
        <p:sp>
          <p:nvSpPr>
            <p:cNvPr id="4" name="object 4"/>
            <p:cNvSpPr/>
            <p:nvPr/>
          </p:nvSpPr>
          <p:spPr>
            <a:xfrm>
              <a:off x="12901470" y="4865908"/>
              <a:ext cx="4362450" cy="4962525"/>
            </a:xfrm>
            <a:custGeom>
              <a:avLst/>
              <a:gdLst/>
              <a:ahLst/>
              <a:cxnLst/>
              <a:rect l="l" t="t" r="r" b="b"/>
              <a:pathLst>
                <a:path w="4362450" h="4962525">
                  <a:moveTo>
                    <a:pt x="4362449" y="4962453"/>
                  </a:moveTo>
                  <a:lnTo>
                    <a:pt x="0" y="4962453"/>
                  </a:lnTo>
                  <a:lnTo>
                    <a:pt x="0" y="0"/>
                  </a:lnTo>
                  <a:lnTo>
                    <a:pt x="4362449" y="0"/>
                  </a:lnTo>
                  <a:lnTo>
                    <a:pt x="4362449" y="4962453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01470" y="4865908"/>
              <a:ext cx="4362450" cy="4962525"/>
            </a:xfrm>
            <a:custGeom>
              <a:avLst/>
              <a:gdLst/>
              <a:ahLst/>
              <a:cxnLst/>
              <a:rect l="l" t="t" r="r" b="b"/>
              <a:pathLst>
                <a:path w="4362450" h="4962525">
                  <a:moveTo>
                    <a:pt x="0" y="0"/>
                  </a:moveTo>
                  <a:lnTo>
                    <a:pt x="4362450" y="0"/>
                  </a:lnTo>
                  <a:lnTo>
                    <a:pt x="4362450" y="4962453"/>
                  </a:lnTo>
                  <a:lnTo>
                    <a:pt x="0" y="4962453"/>
                  </a:lnTo>
                  <a:lnTo>
                    <a:pt x="0" y="0"/>
                  </a:lnTo>
                </a:path>
              </a:pathLst>
            </a:custGeom>
            <a:ln w="38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2269" y="6369913"/>
              <a:ext cx="98462" cy="984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2269" y="7669613"/>
              <a:ext cx="98462" cy="9846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053721" y="5054873"/>
            <a:ext cx="4015740" cy="457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790">
              <a:lnSpc>
                <a:spcPct val="116300"/>
              </a:lnSpc>
              <a:spcBef>
                <a:spcPts val="100"/>
              </a:spcBef>
            </a:pPr>
            <a:r>
              <a:rPr sz="3000" b="1" spc="5" dirty="0">
                <a:latin typeface="Roboto"/>
                <a:cs typeface="Roboto"/>
              </a:rPr>
              <a:t>Metrics </a:t>
            </a:r>
            <a:r>
              <a:rPr sz="3000" b="1" spc="-20" dirty="0">
                <a:latin typeface="Roboto"/>
                <a:cs typeface="Roboto"/>
              </a:rPr>
              <a:t>to </a:t>
            </a:r>
            <a:r>
              <a:rPr sz="3000" b="1" spc="20" dirty="0">
                <a:latin typeface="Roboto"/>
                <a:cs typeface="Roboto"/>
              </a:rPr>
              <a:t>be </a:t>
            </a:r>
            <a:r>
              <a:rPr sz="3000" b="1" dirty="0">
                <a:latin typeface="Roboto"/>
                <a:cs typeface="Roboto"/>
              </a:rPr>
              <a:t>tracked </a:t>
            </a:r>
            <a:r>
              <a:rPr sz="3000" b="1" spc="-735" dirty="0">
                <a:latin typeface="Roboto"/>
                <a:cs typeface="Roboto"/>
              </a:rPr>
              <a:t> </a:t>
            </a:r>
            <a:r>
              <a:rPr sz="3000" b="1" spc="-15" dirty="0">
                <a:latin typeface="Roboto"/>
                <a:cs typeface="Roboto"/>
              </a:rPr>
              <a:t>and</a:t>
            </a:r>
            <a:r>
              <a:rPr sz="3000" b="1" spc="-10" dirty="0">
                <a:latin typeface="Roboto"/>
                <a:cs typeface="Roboto"/>
              </a:rPr>
              <a:t> OKRs:</a:t>
            </a:r>
            <a:endParaRPr sz="3000">
              <a:latin typeface="Roboto"/>
              <a:cs typeface="Roboto"/>
            </a:endParaRPr>
          </a:p>
          <a:p>
            <a:pPr marL="548005">
              <a:lnSpc>
                <a:spcPct val="100000"/>
              </a:lnSpc>
              <a:spcBef>
                <a:spcPts val="595"/>
              </a:spcBef>
            </a:pPr>
            <a:r>
              <a:rPr sz="2450" spc="5" dirty="0">
                <a:latin typeface="Roboto"/>
                <a:cs typeface="Roboto"/>
              </a:rPr>
              <a:t>Decrease</a:t>
            </a:r>
            <a:r>
              <a:rPr sz="2450" spc="-20" dirty="0">
                <a:latin typeface="Roboto"/>
                <a:cs typeface="Roboto"/>
              </a:rPr>
              <a:t> in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-5" dirty="0">
                <a:latin typeface="Roboto"/>
                <a:cs typeface="Roboto"/>
              </a:rPr>
              <a:t>the</a:t>
            </a:r>
            <a:endParaRPr sz="2450">
              <a:latin typeface="Roboto"/>
              <a:cs typeface="Roboto"/>
            </a:endParaRPr>
          </a:p>
          <a:p>
            <a:pPr marL="548005" marR="82550">
              <a:lnSpc>
                <a:spcPct val="115999"/>
              </a:lnSpc>
            </a:pPr>
            <a:r>
              <a:rPr sz="2450" spc="5" dirty="0">
                <a:latin typeface="Roboto"/>
                <a:cs typeface="Roboto"/>
              </a:rPr>
              <a:t>#ViewAllReviews</a:t>
            </a:r>
            <a:r>
              <a:rPr sz="2450" spc="-7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button </a:t>
            </a:r>
            <a:r>
              <a:rPr sz="2450" spc="-60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clicks </a:t>
            </a:r>
            <a:r>
              <a:rPr sz="2450" spc="-30" dirty="0">
                <a:latin typeface="Roboto"/>
                <a:cs typeface="Roboto"/>
              </a:rPr>
              <a:t>by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15" dirty="0">
                <a:latin typeface="Roboto"/>
                <a:cs typeface="Roboto"/>
              </a:rPr>
              <a:t>50%</a:t>
            </a:r>
            <a:endParaRPr sz="2450">
              <a:latin typeface="Roboto"/>
              <a:cs typeface="Roboto"/>
            </a:endParaRPr>
          </a:p>
          <a:p>
            <a:pPr marL="548005" marR="5080">
              <a:lnSpc>
                <a:spcPct val="115999"/>
              </a:lnSpc>
            </a:pPr>
            <a:r>
              <a:rPr sz="2450" dirty="0">
                <a:latin typeface="Roboto"/>
                <a:cs typeface="Roboto"/>
              </a:rPr>
              <a:t>Increase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in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%users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who </a:t>
            </a:r>
            <a:r>
              <a:rPr sz="2450" spc="5" dirty="0">
                <a:latin typeface="Roboto"/>
                <a:cs typeface="Roboto"/>
              </a:rPr>
              <a:t> place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order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10" dirty="0">
                <a:latin typeface="Roboto"/>
                <a:cs typeface="Roboto"/>
              </a:rPr>
              <a:t>after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-5" dirty="0">
                <a:latin typeface="Roboto"/>
                <a:cs typeface="Roboto"/>
              </a:rPr>
              <a:t>clicking </a:t>
            </a:r>
            <a:r>
              <a:rPr sz="2450" spc="-595" dirty="0">
                <a:latin typeface="Roboto"/>
                <a:cs typeface="Roboto"/>
              </a:rPr>
              <a:t> </a:t>
            </a:r>
            <a:r>
              <a:rPr sz="2450" spc="-5" dirty="0">
                <a:latin typeface="Roboto"/>
                <a:cs typeface="Roboto"/>
              </a:rPr>
              <a:t>on </a:t>
            </a:r>
            <a:r>
              <a:rPr sz="2450" spc="10" dirty="0">
                <a:latin typeface="Roboto"/>
                <a:cs typeface="Roboto"/>
              </a:rPr>
              <a:t>image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in</a:t>
            </a:r>
            <a:r>
              <a:rPr sz="2450" dirty="0">
                <a:latin typeface="Roboto"/>
                <a:cs typeface="Roboto"/>
              </a:rPr>
              <a:t> Genuine 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clicks section </a:t>
            </a:r>
            <a:r>
              <a:rPr sz="2450" spc="-10" dirty="0">
                <a:latin typeface="Roboto"/>
                <a:cs typeface="Roboto"/>
              </a:rPr>
              <a:t>should 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increase </a:t>
            </a:r>
            <a:r>
              <a:rPr sz="2450" spc="-30" dirty="0">
                <a:latin typeface="Roboto"/>
                <a:cs typeface="Roboto"/>
              </a:rPr>
              <a:t>by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15" dirty="0">
                <a:latin typeface="Roboto"/>
                <a:cs typeface="Roboto"/>
              </a:rPr>
              <a:t>50%</a:t>
            </a:r>
            <a:endParaRPr sz="24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5661" y="6067012"/>
            <a:ext cx="3867785" cy="2896235"/>
            <a:chOff x="695661" y="6067012"/>
            <a:chExt cx="3867785" cy="2896235"/>
          </a:xfrm>
        </p:grpSpPr>
        <p:sp>
          <p:nvSpPr>
            <p:cNvPr id="10" name="object 10"/>
            <p:cNvSpPr/>
            <p:nvPr/>
          </p:nvSpPr>
          <p:spPr>
            <a:xfrm>
              <a:off x="715029" y="6086380"/>
              <a:ext cx="3829050" cy="2857500"/>
            </a:xfrm>
            <a:custGeom>
              <a:avLst/>
              <a:gdLst/>
              <a:ahLst/>
              <a:cxnLst/>
              <a:rect l="l" t="t" r="r" b="b"/>
              <a:pathLst>
                <a:path w="3829050" h="2857500">
                  <a:moveTo>
                    <a:pt x="3829049" y="2857481"/>
                  </a:moveTo>
                  <a:lnTo>
                    <a:pt x="0" y="2857481"/>
                  </a:lnTo>
                  <a:lnTo>
                    <a:pt x="0" y="0"/>
                  </a:lnTo>
                  <a:lnTo>
                    <a:pt x="3829049" y="0"/>
                  </a:lnTo>
                  <a:lnTo>
                    <a:pt x="3829049" y="2857481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5029" y="6086380"/>
              <a:ext cx="3829050" cy="2857500"/>
            </a:xfrm>
            <a:custGeom>
              <a:avLst/>
              <a:gdLst/>
              <a:ahLst/>
              <a:cxnLst/>
              <a:rect l="l" t="t" r="r" b="b"/>
              <a:pathLst>
                <a:path w="3829050" h="2857500">
                  <a:moveTo>
                    <a:pt x="0" y="0"/>
                  </a:moveTo>
                  <a:lnTo>
                    <a:pt x="3829049" y="0"/>
                  </a:lnTo>
                  <a:lnTo>
                    <a:pt x="3829049" y="2857481"/>
                  </a:lnTo>
                  <a:lnTo>
                    <a:pt x="0" y="2857481"/>
                  </a:lnTo>
                  <a:lnTo>
                    <a:pt x="0" y="0"/>
                  </a:lnTo>
                </a:path>
              </a:pathLst>
            </a:custGeom>
            <a:ln w="38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4874" y="6135890"/>
            <a:ext cx="3335654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15" dirty="0">
                <a:latin typeface="Roboto"/>
                <a:cs typeface="Roboto"/>
              </a:rPr>
              <a:t>The </a:t>
            </a:r>
            <a:r>
              <a:rPr sz="2500" spc="-25" dirty="0">
                <a:latin typeface="Roboto"/>
                <a:cs typeface="Roboto"/>
              </a:rPr>
              <a:t>genuine</a:t>
            </a:r>
            <a:r>
              <a:rPr sz="2500" spc="-15" dirty="0">
                <a:latin typeface="Roboto"/>
                <a:cs typeface="Roboto"/>
              </a:rPr>
              <a:t> images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0" dirty="0">
                <a:latin typeface="Roboto"/>
                <a:cs typeface="Roboto"/>
              </a:rPr>
              <a:t>videos </a:t>
            </a:r>
            <a:r>
              <a:rPr sz="2500" spc="20" dirty="0">
                <a:latin typeface="Roboto"/>
                <a:cs typeface="Roboto"/>
              </a:rPr>
              <a:t>of </a:t>
            </a:r>
            <a:r>
              <a:rPr sz="2500" spc="-25" dirty="0">
                <a:latin typeface="Roboto"/>
                <a:cs typeface="Roboto"/>
              </a:rPr>
              <a:t>product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will </a:t>
            </a:r>
            <a:r>
              <a:rPr sz="2500" spc="-5" dirty="0">
                <a:latin typeface="Roboto"/>
                <a:cs typeface="Roboto"/>
              </a:rPr>
              <a:t>be </a:t>
            </a:r>
            <a:r>
              <a:rPr sz="2500" spc="-25" dirty="0">
                <a:latin typeface="Roboto"/>
                <a:cs typeface="Roboto"/>
              </a:rPr>
              <a:t>displayed </a:t>
            </a:r>
            <a:r>
              <a:rPr sz="2500" dirty="0">
                <a:latin typeface="Roboto"/>
                <a:cs typeface="Roboto"/>
              </a:rPr>
              <a:t>before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 rest </a:t>
            </a:r>
            <a:r>
              <a:rPr sz="2500" spc="20" dirty="0">
                <a:latin typeface="Roboto"/>
                <a:cs typeface="Roboto"/>
              </a:rPr>
              <a:t>of </a:t>
            </a:r>
            <a:r>
              <a:rPr sz="2500" spc="-20" dirty="0">
                <a:latin typeface="Roboto"/>
                <a:cs typeface="Roboto"/>
              </a:rPr>
              <a:t>reviews </a:t>
            </a:r>
            <a:r>
              <a:rPr sz="2500" spc="-35" dirty="0">
                <a:latin typeface="Roboto"/>
                <a:cs typeface="Roboto"/>
              </a:rPr>
              <a:t>in </a:t>
            </a:r>
            <a:r>
              <a:rPr sz="2500" spc="-3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ratings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section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7200" y="5110223"/>
            <a:ext cx="2424430" cy="977900"/>
            <a:chOff x="2627200" y="5110223"/>
            <a:chExt cx="2424430" cy="977900"/>
          </a:xfrm>
        </p:grpSpPr>
        <p:sp>
          <p:nvSpPr>
            <p:cNvPr id="14" name="object 14"/>
            <p:cNvSpPr/>
            <p:nvPr/>
          </p:nvSpPr>
          <p:spPr>
            <a:xfrm>
              <a:off x="2641547" y="5167362"/>
              <a:ext cx="2395855" cy="0"/>
            </a:xfrm>
            <a:custGeom>
              <a:avLst/>
              <a:gdLst/>
              <a:ahLst/>
              <a:cxnLst/>
              <a:rect l="l" t="t" r="r" b="b"/>
              <a:pathLst>
                <a:path w="2395854">
                  <a:moveTo>
                    <a:pt x="0" y="0"/>
                  </a:moveTo>
                  <a:lnTo>
                    <a:pt x="23955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0017" y="5124500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0" y="0"/>
                  </a:moveTo>
                  <a:lnTo>
                    <a:pt x="57090" y="42862"/>
                  </a:lnTo>
                  <a:lnTo>
                    <a:pt x="0" y="85725"/>
                  </a:lnTo>
                </a:path>
              </a:pathLst>
            </a:custGeom>
            <a:ln w="28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1487" y="5192151"/>
              <a:ext cx="0" cy="895985"/>
            </a:xfrm>
            <a:custGeom>
              <a:avLst/>
              <a:gdLst/>
              <a:ahLst/>
              <a:cxnLst/>
              <a:rect l="l" t="t" r="r" b="b"/>
              <a:pathLst>
                <a:path h="895985">
                  <a:moveTo>
                    <a:pt x="0" y="0"/>
                  </a:moveTo>
                  <a:lnTo>
                    <a:pt x="0" y="895469"/>
                  </a:lnTo>
                </a:path>
              </a:pathLst>
            </a:custGeom>
            <a:ln w="28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071935" y="2289771"/>
            <a:ext cx="3581400" cy="2324100"/>
            <a:chOff x="13071935" y="2289771"/>
            <a:chExt cx="3581400" cy="2324100"/>
          </a:xfrm>
        </p:grpSpPr>
        <p:sp>
          <p:nvSpPr>
            <p:cNvPr id="18" name="object 18"/>
            <p:cNvSpPr/>
            <p:nvPr/>
          </p:nvSpPr>
          <p:spPr>
            <a:xfrm>
              <a:off x="13090985" y="2308821"/>
              <a:ext cx="3543300" cy="2286000"/>
            </a:xfrm>
            <a:custGeom>
              <a:avLst/>
              <a:gdLst/>
              <a:ahLst/>
              <a:cxnLst/>
              <a:rect l="l" t="t" r="r" b="b"/>
              <a:pathLst>
                <a:path w="3543300" h="2286000">
                  <a:moveTo>
                    <a:pt x="354318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543189" y="0"/>
                  </a:lnTo>
                  <a:lnTo>
                    <a:pt x="3543189" y="2285999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90985" y="2308821"/>
              <a:ext cx="3543300" cy="2286000"/>
            </a:xfrm>
            <a:custGeom>
              <a:avLst/>
              <a:gdLst/>
              <a:ahLst/>
              <a:cxnLst/>
              <a:rect l="l" t="t" r="r" b="b"/>
              <a:pathLst>
                <a:path w="3543300" h="2286000">
                  <a:moveTo>
                    <a:pt x="0" y="0"/>
                  </a:moveTo>
                  <a:lnTo>
                    <a:pt x="3543188" y="0"/>
                  </a:lnTo>
                  <a:lnTo>
                    <a:pt x="3543188" y="2285999"/>
                  </a:lnTo>
                  <a:lnTo>
                    <a:pt x="0" y="2285999"/>
                  </a:lnTo>
                  <a:lnTo>
                    <a:pt x="0" y="0"/>
                  </a:lnTo>
                </a:path>
              </a:pathLst>
            </a:custGeom>
            <a:ln w="3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300775" y="2502808"/>
            <a:ext cx="294068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Detailed reviews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ratings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</a:t>
            </a:r>
            <a:r>
              <a:rPr sz="2500" spc="-25" dirty="0">
                <a:latin typeface="Roboto"/>
                <a:cs typeface="Roboto"/>
              </a:rPr>
              <a:t> genuine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images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videos.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709883" y="3402307"/>
            <a:ext cx="395605" cy="114935"/>
            <a:chOff x="12709883" y="3402307"/>
            <a:chExt cx="395605" cy="114935"/>
          </a:xfrm>
        </p:grpSpPr>
        <p:sp>
          <p:nvSpPr>
            <p:cNvPr id="22" name="object 22"/>
            <p:cNvSpPr/>
            <p:nvPr/>
          </p:nvSpPr>
          <p:spPr>
            <a:xfrm>
              <a:off x="12724226" y="3453732"/>
              <a:ext cx="367030" cy="6985"/>
            </a:xfrm>
            <a:custGeom>
              <a:avLst/>
              <a:gdLst/>
              <a:ahLst/>
              <a:cxnLst/>
              <a:rect l="l" t="t" r="r" b="b"/>
              <a:pathLst>
                <a:path w="367030" h="6985">
                  <a:moveTo>
                    <a:pt x="366637" y="0"/>
                  </a:moveTo>
                  <a:lnTo>
                    <a:pt x="0" y="68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24225" y="3416649"/>
              <a:ext cx="58419" cy="85725"/>
            </a:xfrm>
            <a:custGeom>
              <a:avLst/>
              <a:gdLst/>
              <a:ahLst/>
              <a:cxnLst/>
              <a:rect l="l" t="t" r="r" b="b"/>
              <a:pathLst>
                <a:path w="58420" h="85725">
                  <a:moveTo>
                    <a:pt x="58254" y="85710"/>
                  </a:moveTo>
                  <a:lnTo>
                    <a:pt x="0" y="43928"/>
                  </a:lnTo>
                  <a:lnTo>
                    <a:pt x="56653" y="0"/>
                  </a:lnTo>
                </a:path>
              </a:pathLst>
            </a:custGeom>
            <a:ln w="28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981193" y="581091"/>
            <a:ext cx="102730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-240" dirty="0">
                <a:solidFill>
                  <a:srgbClr val="181818"/>
                </a:solidFill>
              </a:rPr>
              <a:t>F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440" dirty="0">
                <a:solidFill>
                  <a:srgbClr val="181818"/>
                </a:solidFill>
              </a:rPr>
              <a:t>a</a:t>
            </a:r>
            <a:r>
              <a:rPr sz="5300" spc="-365" dirty="0">
                <a:solidFill>
                  <a:srgbClr val="181818"/>
                </a:solidFill>
              </a:rPr>
              <a:t>t</a:t>
            </a:r>
            <a:r>
              <a:rPr sz="5300" spc="-360" dirty="0">
                <a:solidFill>
                  <a:srgbClr val="181818"/>
                </a:solidFill>
              </a:rPr>
              <a:t>u</a:t>
            </a:r>
            <a:r>
              <a:rPr sz="5300" spc="-380" dirty="0">
                <a:solidFill>
                  <a:srgbClr val="181818"/>
                </a:solidFill>
              </a:rPr>
              <a:t>r</a:t>
            </a:r>
            <a:r>
              <a:rPr sz="5300" spc="-405" dirty="0">
                <a:solidFill>
                  <a:srgbClr val="181818"/>
                </a:solidFill>
              </a:rPr>
              <a:t>e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-135" dirty="0">
                <a:solidFill>
                  <a:srgbClr val="181818"/>
                </a:solidFill>
              </a:rPr>
              <a:t>#2</a:t>
            </a:r>
            <a:r>
              <a:rPr sz="5300" spc="-830" dirty="0">
                <a:solidFill>
                  <a:srgbClr val="181818"/>
                </a:solidFill>
              </a:rPr>
              <a:t>: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-40" dirty="0">
                <a:solidFill>
                  <a:srgbClr val="181818"/>
                </a:solidFill>
              </a:rPr>
              <a:t>I</a:t>
            </a:r>
            <a:r>
              <a:rPr sz="5300" spc="-285" dirty="0">
                <a:solidFill>
                  <a:srgbClr val="181818"/>
                </a:solidFill>
              </a:rPr>
              <a:t>m</a:t>
            </a:r>
            <a:r>
              <a:rPr sz="5300" spc="-310" dirty="0">
                <a:solidFill>
                  <a:srgbClr val="181818"/>
                </a:solidFill>
              </a:rPr>
              <a:t>p</a:t>
            </a:r>
            <a:r>
              <a:rPr sz="5300" spc="-380" dirty="0">
                <a:solidFill>
                  <a:srgbClr val="181818"/>
                </a:solidFill>
              </a:rPr>
              <a:t>r</a:t>
            </a:r>
            <a:r>
              <a:rPr sz="5300" spc="-200" dirty="0">
                <a:solidFill>
                  <a:srgbClr val="181818"/>
                </a:solidFill>
              </a:rPr>
              <a:t>o</a:t>
            </a:r>
            <a:r>
              <a:rPr sz="5300" spc="-405" dirty="0">
                <a:solidFill>
                  <a:srgbClr val="181818"/>
                </a:solidFill>
              </a:rPr>
              <a:t>v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305" dirty="0">
                <a:solidFill>
                  <a:srgbClr val="181818"/>
                </a:solidFill>
              </a:rPr>
              <a:t>d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290" dirty="0">
                <a:solidFill>
                  <a:srgbClr val="181818"/>
                </a:solidFill>
              </a:rPr>
              <a:t>R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405" dirty="0">
                <a:solidFill>
                  <a:srgbClr val="181818"/>
                </a:solidFill>
              </a:rPr>
              <a:t>v</a:t>
            </a:r>
            <a:r>
              <a:rPr sz="5300" spc="-285" dirty="0">
                <a:solidFill>
                  <a:srgbClr val="181818"/>
                </a:solidFill>
              </a:rPr>
              <a:t>i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325" dirty="0">
                <a:solidFill>
                  <a:srgbClr val="181818"/>
                </a:solidFill>
              </a:rPr>
              <a:t>w</a:t>
            </a:r>
            <a:r>
              <a:rPr sz="5300" spc="-175" dirty="0">
                <a:solidFill>
                  <a:srgbClr val="181818"/>
                </a:solidFill>
              </a:rPr>
              <a:t>s</a:t>
            </a:r>
            <a:r>
              <a:rPr sz="5300" spc="-275" dirty="0">
                <a:solidFill>
                  <a:srgbClr val="181818"/>
                </a:solidFill>
              </a:rPr>
              <a:t> </a:t>
            </a:r>
            <a:r>
              <a:rPr sz="5300" spc="390" dirty="0">
                <a:solidFill>
                  <a:srgbClr val="181818"/>
                </a:solidFill>
              </a:rPr>
              <a:t>S</a:t>
            </a:r>
            <a:r>
              <a:rPr sz="5300" spc="-409" dirty="0">
                <a:solidFill>
                  <a:srgbClr val="181818"/>
                </a:solidFill>
              </a:rPr>
              <a:t>e</a:t>
            </a:r>
            <a:r>
              <a:rPr sz="5300" spc="-480" dirty="0">
                <a:solidFill>
                  <a:srgbClr val="181818"/>
                </a:solidFill>
              </a:rPr>
              <a:t>c</a:t>
            </a:r>
            <a:r>
              <a:rPr sz="5300" spc="-365" dirty="0">
                <a:solidFill>
                  <a:srgbClr val="181818"/>
                </a:solidFill>
              </a:rPr>
              <a:t>t</a:t>
            </a:r>
            <a:r>
              <a:rPr sz="5300" spc="-285" dirty="0">
                <a:solidFill>
                  <a:srgbClr val="181818"/>
                </a:solidFill>
              </a:rPr>
              <a:t>i</a:t>
            </a:r>
            <a:r>
              <a:rPr sz="5300" spc="-200" dirty="0">
                <a:solidFill>
                  <a:srgbClr val="181818"/>
                </a:solidFill>
              </a:rPr>
              <a:t>o</a:t>
            </a:r>
            <a:r>
              <a:rPr sz="5300" spc="-250" dirty="0">
                <a:solidFill>
                  <a:srgbClr val="181818"/>
                </a:solidFill>
              </a:rPr>
              <a:t>n</a:t>
            </a:r>
            <a:endParaRPr sz="5300"/>
          </a:p>
        </p:txBody>
      </p:sp>
      <p:grpSp>
        <p:nvGrpSpPr>
          <p:cNvPr id="25" name="object 25"/>
          <p:cNvGrpSpPr/>
          <p:nvPr/>
        </p:nvGrpSpPr>
        <p:grpSpPr>
          <a:xfrm>
            <a:off x="14906739" y="2"/>
            <a:ext cx="3381375" cy="3335020"/>
            <a:chOff x="14906739" y="2"/>
            <a:chExt cx="3381375" cy="3335020"/>
          </a:xfrm>
        </p:grpSpPr>
        <p:sp>
          <p:nvSpPr>
            <p:cNvPr id="26" name="object 26"/>
            <p:cNvSpPr/>
            <p:nvPr/>
          </p:nvSpPr>
          <p:spPr>
            <a:xfrm>
              <a:off x="14906739" y="2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2"/>
                  </a:moveTo>
                  <a:lnTo>
                    <a:pt x="3334018" y="3317350"/>
                  </a:lnTo>
                  <a:lnTo>
                    <a:pt x="3290075" y="3300282"/>
                  </a:lnTo>
                  <a:lnTo>
                    <a:pt x="3246311" y="3282583"/>
                  </a:lnTo>
                  <a:lnTo>
                    <a:pt x="3202730" y="3264245"/>
                  </a:lnTo>
                  <a:lnTo>
                    <a:pt x="3159339" y="3245260"/>
                  </a:lnTo>
                  <a:lnTo>
                    <a:pt x="3116142" y="3225618"/>
                  </a:lnTo>
                  <a:lnTo>
                    <a:pt x="3073145" y="3205312"/>
                  </a:lnTo>
                  <a:lnTo>
                    <a:pt x="3030353" y="3184333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5"/>
                  </a:lnTo>
                  <a:lnTo>
                    <a:pt x="2861349" y="3093521"/>
                  </a:lnTo>
                  <a:lnTo>
                    <a:pt x="2819665" y="3069052"/>
                  </a:lnTo>
                  <a:lnTo>
                    <a:pt x="2778219" y="3043860"/>
                  </a:lnTo>
                  <a:lnTo>
                    <a:pt x="2737017" y="3017937"/>
                  </a:lnTo>
                  <a:lnTo>
                    <a:pt x="2696062" y="2991273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1"/>
                  </a:lnTo>
                  <a:lnTo>
                    <a:pt x="2534838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2"/>
                  </a:lnTo>
                  <a:lnTo>
                    <a:pt x="2378022" y="2750329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4"/>
                  </a:lnTo>
                  <a:lnTo>
                    <a:pt x="2225959" y="2610560"/>
                  </a:lnTo>
                  <a:lnTo>
                    <a:pt x="2188726" y="2573516"/>
                  </a:lnTo>
                  <a:lnTo>
                    <a:pt x="2151817" y="2535616"/>
                  </a:lnTo>
                  <a:lnTo>
                    <a:pt x="2115238" y="2496850"/>
                  </a:lnTo>
                  <a:lnTo>
                    <a:pt x="2078993" y="2457211"/>
                  </a:lnTo>
                  <a:lnTo>
                    <a:pt x="2043089" y="2416689"/>
                  </a:lnTo>
                  <a:lnTo>
                    <a:pt x="2007530" y="2375276"/>
                  </a:lnTo>
                  <a:lnTo>
                    <a:pt x="1972322" y="2332965"/>
                  </a:lnTo>
                  <a:lnTo>
                    <a:pt x="1911938" y="2259565"/>
                  </a:lnTo>
                  <a:lnTo>
                    <a:pt x="1852628" y="2188084"/>
                  </a:lnTo>
                  <a:lnTo>
                    <a:pt x="1794383" y="2118483"/>
                  </a:lnTo>
                  <a:lnTo>
                    <a:pt x="1737198" y="2050725"/>
                  </a:lnTo>
                  <a:lnTo>
                    <a:pt x="1625977" y="1920580"/>
                  </a:lnTo>
                  <a:lnTo>
                    <a:pt x="1518906" y="1797345"/>
                  </a:lnTo>
                  <a:lnTo>
                    <a:pt x="1415930" y="1680712"/>
                  </a:lnTo>
                  <a:lnTo>
                    <a:pt x="1316990" y="1570377"/>
                  </a:lnTo>
                  <a:lnTo>
                    <a:pt x="1222030" y="1466033"/>
                  </a:lnTo>
                  <a:lnTo>
                    <a:pt x="1130993" y="1367374"/>
                  </a:lnTo>
                  <a:lnTo>
                    <a:pt x="1043821" y="1274093"/>
                  </a:lnTo>
                  <a:lnTo>
                    <a:pt x="920187" y="1143588"/>
                  </a:lnTo>
                  <a:lnTo>
                    <a:pt x="630930" y="843523"/>
                  </a:lnTo>
                  <a:lnTo>
                    <a:pt x="478773" y="684767"/>
                  </a:lnTo>
                  <a:lnTo>
                    <a:pt x="423827" y="626126"/>
                  </a:lnTo>
                  <a:lnTo>
                    <a:pt x="397593" y="597694"/>
                  </a:lnTo>
                  <a:lnTo>
                    <a:pt x="347569" y="542415"/>
                  </a:lnTo>
                  <a:lnTo>
                    <a:pt x="300755" y="488996"/>
                  </a:lnTo>
                  <a:lnTo>
                    <a:pt x="257093" y="437131"/>
                  </a:lnTo>
                  <a:lnTo>
                    <a:pt x="216528" y="386513"/>
                  </a:lnTo>
                  <a:lnTo>
                    <a:pt x="179001" y="336837"/>
                  </a:lnTo>
                  <a:lnTo>
                    <a:pt x="144456" y="287796"/>
                  </a:lnTo>
                  <a:lnTo>
                    <a:pt x="112836" y="239085"/>
                  </a:lnTo>
                  <a:lnTo>
                    <a:pt x="84084" y="190397"/>
                  </a:lnTo>
                  <a:lnTo>
                    <a:pt x="58142" y="141426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2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34578" y="2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5"/>
                  </a:lnTo>
                  <a:lnTo>
                    <a:pt x="2738133" y="3199375"/>
                  </a:lnTo>
                  <a:lnTo>
                    <a:pt x="2693069" y="3186889"/>
                  </a:lnTo>
                  <a:lnTo>
                    <a:pt x="2648199" y="3173611"/>
                  </a:lnTo>
                  <a:lnTo>
                    <a:pt x="2603532" y="3159524"/>
                  </a:lnTo>
                  <a:lnTo>
                    <a:pt x="2559079" y="3144613"/>
                  </a:lnTo>
                  <a:lnTo>
                    <a:pt x="2514851" y="3128860"/>
                  </a:lnTo>
                  <a:lnTo>
                    <a:pt x="2470858" y="3112250"/>
                  </a:lnTo>
                  <a:lnTo>
                    <a:pt x="2427110" y="3094766"/>
                  </a:lnTo>
                  <a:lnTo>
                    <a:pt x="2383619" y="3076393"/>
                  </a:lnTo>
                  <a:lnTo>
                    <a:pt x="2340393" y="3057113"/>
                  </a:lnTo>
                  <a:lnTo>
                    <a:pt x="2297445" y="3036910"/>
                  </a:lnTo>
                  <a:lnTo>
                    <a:pt x="2254784" y="3015768"/>
                  </a:lnTo>
                  <a:lnTo>
                    <a:pt x="2212421" y="2993672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7"/>
                  </a:lnTo>
                  <a:lnTo>
                    <a:pt x="2046155" y="2895407"/>
                  </a:lnTo>
                  <a:lnTo>
                    <a:pt x="2005438" y="2868290"/>
                  </a:lnTo>
                  <a:lnTo>
                    <a:pt x="1965081" y="2840119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8"/>
                  </a:lnTo>
                  <a:lnTo>
                    <a:pt x="1807469" y="2716583"/>
                  </a:lnTo>
                  <a:lnTo>
                    <a:pt x="1769072" y="2682904"/>
                  </a:lnTo>
                  <a:lnTo>
                    <a:pt x="1731098" y="2648074"/>
                  </a:lnTo>
                  <a:lnTo>
                    <a:pt x="1693558" y="2612076"/>
                  </a:lnTo>
                  <a:lnTo>
                    <a:pt x="1656463" y="2574896"/>
                  </a:lnTo>
                  <a:lnTo>
                    <a:pt x="1619822" y="2536515"/>
                  </a:lnTo>
                  <a:lnTo>
                    <a:pt x="1583646" y="2496919"/>
                  </a:lnTo>
                  <a:lnTo>
                    <a:pt x="1547946" y="2456091"/>
                  </a:lnTo>
                  <a:lnTo>
                    <a:pt x="1512732" y="2414014"/>
                  </a:lnTo>
                  <a:lnTo>
                    <a:pt x="1452126" y="2340435"/>
                  </a:lnTo>
                  <a:lnTo>
                    <a:pt x="1393040" y="2269557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8"/>
                  </a:lnTo>
                  <a:lnTo>
                    <a:pt x="1119918" y="1952994"/>
                  </a:lnTo>
                  <a:lnTo>
                    <a:pt x="1069654" y="1896712"/>
                  </a:lnTo>
                  <a:lnTo>
                    <a:pt x="1020810" y="1842596"/>
                  </a:lnTo>
                  <a:lnTo>
                    <a:pt x="973373" y="1790568"/>
                  </a:lnTo>
                  <a:lnTo>
                    <a:pt x="927326" y="1740552"/>
                  </a:lnTo>
                  <a:lnTo>
                    <a:pt x="839350" y="1646251"/>
                  </a:lnTo>
                  <a:lnTo>
                    <a:pt x="756767" y="1559082"/>
                  </a:lnTo>
                  <a:lnTo>
                    <a:pt x="448804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39"/>
                  </a:lnTo>
                  <a:lnTo>
                    <a:pt x="237262" y="994522"/>
                  </a:lnTo>
                  <a:lnTo>
                    <a:pt x="202294" y="945019"/>
                  </a:lnTo>
                  <a:lnTo>
                    <a:pt x="171455" y="895917"/>
                  </a:lnTo>
                  <a:lnTo>
                    <a:pt x="144632" y="846606"/>
                  </a:lnTo>
                  <a:lnTo>
                    <a:pt x="121708" y="796474"/>
                  </a:lnTo>
                  <a:lnTo>
                    <a:pt x="102570" y="744908"/>
                  </a:lnTo>
                  <a:lnTo>
                    <a:pt x="87102" y="691297"/>
                  </a:lnTo>
                  <a:lnTo>
                    <a:pt x="75189" y="635030"/>
                  </a:lnTo>
                  <a:lnTo>
                    <a:pt x="66717" y="575494"/>
                  </a:lnTo>
                  <a:lnTo>
                    <a:pt x="64089" y="552349"/>
                  </a:lnTo>
                  <a:lnTo>
                    <a:pt x="61185" y="527821"/>
                  </a:lnTo>
                  <a:lnTo>
                    <a:pt x="58032" y="501938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5"/>
                  </a:lnTo>
                  <a:lnTo>
                    <a:pt x="31006" y="285367"/>
                  </a:lnTo>
                  <a:lnTo>
                    <a:pt x="22429" y="213014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9"/>
                  </a:lnTo>
                  <a:lnTo>
                    <a:pt x="1323" y="14210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0" y="11"/>
            <a:ext cx="3678554" cy="4572635"/>
          </a:xfrm>
          <a:custGeom>
            <a:avLst/>
            <a:gdLst/>
            <a:ahLst/>
            <a:cxnLst/>
            <a:rect l="l" t="t" r="r" b="b"/>
            <a:pathLst>
              <a:path w="3678554" h="4572635">
                <a:moveTo>
                  <a:pt x="3678250" y="1563522"/>
                </a:moveTo>
                <a:lnTo>
                  <a:pt x="3677666" y="1519326"/>
                </a:lnTo>
                <a:lnTo>
                  <a:pt x="3676205" y="1475206"/>
                </a:lnTo>
                <a:lnTo>
                  <a:pt x="3673843" y="1431137"/>
                </a:lnTo>
                <a:lnTo>
                  <a:pt x="3670579" y="1387119"/>
                </a:lnTo>
                <a:lnTo>
                  <a:pt x="3666401" y="1343101"/>
                </a:lnTo>
                <a:lnTo>
                  <a:pt x="3661321" y="1299070"/>
                </a:lnTo>
                <a:lnTo>
                  <a:pt x="3655326" y="1255014"/>
                </a:lnTo>
                <a:lnTo>
                  <a:pt x="3648418" y="1210906"/>
                </a:lnTo>
                <a:lnTo>
                  <a:pt x="3640582" y="1166723"/>
                </a:lnTo>
                <a:lnTo>
                  <a:pt x="3631819" y="1122438"/>
                </a:lnTo>
                <a:lnTo>
                  <a:pt x="3622116" y="1078026"/>
                </a:lnTo>
                <a:lnTo>
                  <a:pt x="3611486" y="1033487"/>
                </a:lnTo>
                <a:lnTo>
                  <a:pt x="3599904" y="988783"/>
                </a:lnTo>
                <a:lnTo>
                  <a:pt x="3587381" y="943889"/>
                </a:lnTo>
                <a:lnTo>
                  <a:pt x="3573907" y="898779"/>
                </a:lnTo>
                <a:lnTo>
                  <a:pt x="3559479" y="853452"/>
                </a:lnTo>
                <a:lnTo>
                  <a:pt x="3544074" y="807872"/>
                </a:lnTo>
                <a:lnTo>
                  <a:pt x="3527717" y="762025"/>
                </a:lnTo>
                <a:lnTo>
                  <a:pt x="3510394" y="715873"/>
                </a:lnTo>
                <a:lnTo>
                  <a:pt x="3492093" y="669404"/>
                </a:lnTo>
                <a:lnTo>
                  <a:pt x="3472802" y="622604"/>
                </a:lnTo>
                <a:lnTo>
                  <a:pt x="3452545" y="575437"/>
                </a:lnTo>
                <a:lnTo>
                  <a:pt x="3431286" y="527888"/>
                </a:lnTo>
                <a:lnTo>
                  <a:pt x="3409035" y="479933"/>
                </a:lnTo>
                <a:lnTo>
                  <a:pt x="3385782" y="431558"/>
                </a:lnTo>
                <a:lnTo>
                  <a:pt x="3361537" y="382727"/>
                </a:lnTo>
                <a:lnTo>
                  <a:pt x="3336277" y="333425"/>
                </a:lnTo>
                <a:lnTo>
                  <a:pt x="3310013" y="283641"/>
                </a:lnTo>
                <a:lnTo>
                  <a:pt x="3282721" y="233337"/>
                </a:lnTo>
                <a:lnTo>
                  <a:pt x="3254413" y="182486"/>
                </a:lnTo>
                <a:lnTo>
                  <a:pt x="3225088" y="131089"/>
                </a:lnTo>
                <a:lnTo>
                  <a:pt x="3194723" y="79108"/>
                </a:lnTo>
                <a:lnTo>
                  <a:pt x="3156508" y="19431"/>
                </a:lnTo>
                <a:lnTo>
                  <a:pt x="3142627" y="0"/>
                </a:lnTo>
                <a:lnTo>
                  <a:pt x="0" y="0"/>
                </a:lnTo>
                <a:lnTo>
                  <a:pt x="0" y="225475"/>
                </a:lnTo>
                <a:lnTo>
                  <a:pt x="0" y="4401617"/>
                </a:lnTo>
                <a:lnTo>
                  <a:pt x="0" y="4570171"/>
                </a:lnTo>
                <a:lnTo>
                  <a:pt x="37553" y="4571263"/>
                </a:lnTo>
                <a:lnTo>
                  <a:pt x="84505" y="4571974"/>
                </a:lnTo>
                <a:lnTo>
                  <a:pt x="131432" y="4572089"/>
                </a:lnTo>
                <a:lnTo>
                  <a:pt x="178320" y="4571619"/>
                </a:lnTo>
                <a:lnTo>
                  <a:pt x="225158" y="4570603"/>
                </a:lnTo>
                <a:lnTo>
                  <a:pt x="271932" y="4569053"/>
                </a:lnTo>
                <a:lnTo>
                  <a:pt x="318604" y="4567009"/>
                </a:lnTo>
                <a:lnTo>
                  <a:pt x="365175" y="4564494"/>
                </a:lnTo>
                <a:lnTo>
                  <a:pt x="457936" y="4558157"/>
                </a:lnTo>
                <a:lnTo>
                  <a:pt x="550062" y="4550257"/>
                </a:lnTo>
                <a:lnTo>
                  <a:pt x="641426" y="4541012"/>
                </a:lnTo>
                <a:lnTo>
                  <a:pt x="776706" y="4525099"/>
                </a:lnTo>
                <a:lnTo>
                  <a:pt x="953109" y="4501172"/>
                </a:lnTo>
                <a:lnTo>
                  <a:pt x="1411655" y="4431449"/>
                </a:lnTo>
                <a:lnTo>
                  <a:pt x="1456016" y="4423372"/>
                </a:lnTo>
                <a:lnTo>
                  <a:pt x="1500339" y="4414329"/>
                </a:lnTo>
                <a:lnTo>
                  <a:pt x="1544599" y="4404347"/>
                </a:lnTo>
                <a:lnTo>
                  <a:pt x="1588795" y="4393412"/>
                </a:lnTo>
                <a:lnTo>
                  <a:pt x="1632915" y="4381563"/>
                </a:lnTo>
                <a:lnTo>
                  <a:pt x="1676920" y="4368774"/>
                </a:lnTo>
                <a:lnTo>
                  <a:pt x="1720824" y="4355084"/>
                </a:lnTo>
                <a:lnTo>
                  <a:pt x="1764588" y="4340479"/>
                </a:lnTo>
                <a:lnTo>
                  <a:pt x="1808213" y="4324985"/>
                </a:lnTo>
                <a:lnTo>
                  <a:pt x="1851672" y="4308602"/>
                </a:lnTo>
                <a:lnTo>
                  <a:pt x="1894954" y="4291330"/>
                </a:lnTo>
                <a:lnTo>
                  <a:pt x="1938058" y="4273194"/>
                </a:lnTo>
                <a:lnTo>
                  <a:pt x="1980946" y="4254208"/>
                </a:lnTo>
                <a:lnTo>
                  <a:pt x="2023618" y="4234358"/>
                </a:lnTo>
                <a:lnTo>
                  <a:pt x="2066061" y="4213669"/>
                </a:lnTo>
                <a:lnTo>
                  <a:pt x="2108250" y="4192143"/>
                </a:lnTo>
                <a:lnTo>
                  <a:pt x="2150173" y="4169791"/>
                </a:lnTo>
                <a:lnTo>
                  <a:pt x="2191816" y="4146613"/>
                </a:lnTo>
                <a:lnTo>
                  <a:pt x="2233155" y="4122648"/>
                </a:lnTo>
                <a:lnTo>
                  <a:pt x="2274201" y="4097871"/>
                </a:lnTo>
                <a:lnTo>
                  <a:pt x="2314918" y="4072305"/>
                </a:lnTo>
                <a:lnTo>
                  <a:pt x="2355291" y="4045953"/>
                </a:lnTo>
                <a:lnTo>
                  <a:pt x="2395309" y="4018838"/>
                </a:lnTo>
                <a:lnTo>
                  <a:pt x="2434958" y="3990962"/>
                </a:lnTo>
                <a:lnTo>
                  <a:pt x="2474226" y="3962323"/>
                </a:lnTo>
                <a:lnTo>
                  <a:pt x="2513088" y="3932936"/>
                </a:lnTo>
                <a:lnTo>
                  <a:pt x="2551544" y="3902824"/>
                </a:lnTo>
                <a:lnTo>
                  <a:pt x="2589568" y="3871976"/>
                </a:lnTo>
                <a:lnTo>
                  <a:pt x="2627147" y="3840403"/>
                </a:lnTo>
                <a:lnTo>
                  <a:pt x="2664256" y="3808133"/>
                </a:lnTo>
                <a:lnTo>
                  <a:pt x="2700909" y="3775151"/>
                </a:lnTo>
                <a:lnTo>
                  <a:pt x="2737066" y="3741483"/>
                </a:lnTo>
                <a:lnTo>
                  <a:pt x="2772714" y="3707130"/>
                </a:lnTo>
                <a:lnTo>
                  <a:pt x="2807843" y="3672090"/>
                </a:lnTo>
                <a:lnTo>
                  <a:pt x="2842437" y="3636403"/>
                </a:lnTo>
                <a:lnTo>
                  <a:pt x="2876486" y="3600043"/>
                </a:lnTo>
                <a:lnTo>
                  <a:pt x="2909976" y="3563048"/>
                </a:lnTo>
                <a:lnTo>
                  <a:pt x="2942869" y="3525405"/>
                </a:lnTo>
                <a:lnTo>
                  <a:pt x="2975191" y="3487140"/>
                </a:lnTo>
                <a:lnTo>
                  <a:pt x="3006890" y="3448240"/>
                </a:lnTo>
                <a:lnTo>
                  <a:pt x="3037967" y="3408743"/>
                </a:lnTo>
                <a:lnTo>
                  <a:pt x="3068409" y="3368637"/>
                </a:lnTo>
                <a:lnTo>
                  <a:pt x="3098190" y="3327933"/>
                </a:lnTo>
                <a:lnTo>
                  <a:pt x="3127298" y="3286633"/>
                </a:lnTo>
                <a:lnTo>
                  <a:pt x="3155734" y="3244773"/>
                </a:lnTo>
                <a:lnTo>
                  <a:pt x="3183471" y="3202330"/>
                </a:lnTo>
                <a:lnTo>
                  <a:pt x="3210483" y="3159341"/>
                </a:lnTo>
                <a:lnTo>
                  <a:pt x="3236772" y="3115792"/>
                </a:lnTo>
                <a:lnTo>
                  <a:pt x="3262325" y="3071711"/>
                </a:lnTo>
                <a:lnTo>
                  <a:pt x="3287103" y="3027083"/>
                </a:lnTo>
                <a:lnTo>
                  <a:pt x="3311118" y="2981934"/>
                </a:lnTo>
                <a:lnTo>
                  <a:pt x="3334347" y="2936278"/>
                </a:lnTo>
                <a:lnTo>
                  <a:pt x="3356762" y="2890113"/>
                </a:lnTo>
                <a:lnTo>
                  <a:pt x="3378365" y="2843453"/>
                </a:lnTo>
                <a:lnTo>
                  <a:pt x="3399142" y="2796298"/>
                </a:lnTo>
                <a:lnTo>
                  <a:pt x="3419056" y="2748661"/>
                </a:lnTo>
                <a:lnTo>
                  <a:pt x="3438118" y="2700566"/>
                </a:lnTo>
                <a:lnTo>
                  <a:pt x="3456292" y="2652001"/>
                </a:lnTo>
                <a:lnTo>
                  <a:pt x="3474923" y="2599956"/>
                </a:lnTo>
                <a:lnTo>
                  <a:pt x="3492779" y="2548496"/>
                </a:lnTo>
                <a:lnTo>
                  <a:pt x="3509835" y="2497594"/>
                </a:lnTo>
                <a:lnTo>
                  <a:pt x="3526104" y="2447226"/>
                </a:lnTo>
                <a:lnTo>
                  <a:pt x="3541572" y="2397379"/>
                </a:lnTo>
                <a:lnTo>
                  <a:pt x="3556241" y="2348039"/>
                </a:lnTo>
                <a:lnTo>
                  <a:pt x="3570097" y="2299157"/>
                </a:lnTo>
                <a:lnTo>
                  <a:pt x="3583152" y="2250732"/>
                </a:lnTo>
                <a:lnTo>
                  <a:pt x="3595382" y="2202726"/>
                </a:lnTo>
                <a:lnTo>
                  <a:pt x="3606787" y="2155139"/>
                </a:lnTo>
                <a:lnTo>
                  <a:pt x="3617366" y="2107933"/>
                </a:lnTo>
                <a:lnTo>
                  <a:pt x="3627120" y="2061095"/>
                </a:lnTo>
                <a:lnTo>
                  <a:pt x="3636035" y="2014588"/>
                </a:lnTo>
                <a:lnTo>
                  <a:pt x="3644112" y="1968411"/>
                </a:lnTo>
                <a:lnTo>
                  <a:pt x="3651351" y="1922526"/>
                </a:lnTo>
                <a:lnTo>
                  <a:pt x="3657727" y="1876920"/>
                </a:lnTo>
                <a:lnTo>
                  <a:pt x="3663264" y="1831555"/>
                </a:lnTo>
                <a:lnTo>
                  <a:pt x="3667937" y="1786432"/>
                </a:lnTo>
                <a:lnTo>
                  <a:pt x="3671747" y="1741525"/>
                </a:lnTo>
                <a:lnTo>
                  <a:pt x="3674681" y="1696796"/>
                </a:lnTo>
                <a:lnTo>
                  <a:pt x="3676751" y="1652231"/>
                </a:lnTo>
                <a:lnTo>
                  <a:pt x="3677945" y="1607820"/>
                </a:lnTo>
                <a:lnTo>
                  <a:pt x="3678250" y="1563522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8788" y="2400764"/>
            <a:ext cx="5553075" cy="7087234"/>
            <a:chOff x="1838788" y="2400764"/>
            <a:chExt cx="5553075" cy="7087234"/>
          </a:xfrm>
        </p:grpSpPr>
        <p:sp>
          <p:nvSpPr>
            <p:cNvPr id="3" name="object 3"/>
            <p:cNvSpPr/>
            <p:nvPr/>
          </p:nvSpPr>
          <p:spPr>
            <a:xfrm>
              <a:off x="1857849" y="2419826"/>
              <a:ext cx="5514975" cy="7048500"/>
            </a:xfrm>
            <a:custGeom>
              <a:avLst/>
              <a:gdLst/>
              <a:ahLst/>
              <a:cxnLst/>
              <a:rect l="l" t="t" r="r" b="b"/>
              <a:pathLst>
                <a:path w="5514975" h="7048500">
                  <a:moveTo>
                    <a:pt x="5514933" y="7048500"/>
                  </a:moveTo>
                  <a:lnTo>
                    <a:pt x="0" y="7048500"/>
                  </a:lnTo>
                  <a:lnTo>
                    <a:pt x="0" y="0"/>
                  </a:lnTo>
                  <a:lnTo>
                    <a:pt x="5514933" y="0"/>
                  </a:lnTo>
                  <a:lnTo>
                    <a:pt x="5514933" y="704850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7849" y="2419826"/>
              <a:ext cx="5514975" cy="7048500"/>
            </a:xfrm>
            <a:custGeom>
              <a:avLst/>
              <a:gdLst/>
              <a:ahLst/>
              <a:cxnLst/>
              <a:rect l="l" t="t" r="r" b="b"/>
              <a:pathLst>
                <a:path w="5514975" h="7048500">
                  <a:moveTo>
                    <a:pt x="0" y="0"/>
                  </a:moveTo>
                  <a:lnTo>
                    <a:pt x="5514932" y="0"/>
                  </a:lnTo>
                  <a:lnTo>
                    <a:pt x="5514932" y="7048500"/>
                  </a:lnTo>
                  <a:lnTo>
                    <a:pt x="0" y="7048500"/>
                  </a:lnTo>
                  <a:lnTo>
                    <a:pt x="0" y="0"/>
                  </a:lnTo>
                </a:path>
              </a:pathLst>
            </a:custGeom>
            <a:ln w="38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583" y="3319462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583" y="5605462"/>
              <a:ext cx="95250" cy="952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75"/>
              </a:lnSpc>
              <a:spcBef>
                <a:spcPts val="100"/>
              </a:spcBef>
            </a:pPr>
            <a:r>
              <a:rPr spc="-110" dirty="0"/>
              <a:t>Hypothesis:</a:t>
            </a:r>
          </a:p>
          <a:p>
            <a:pPr marL="551815" marR="5080">
              <a:lnSpc>
                <a:spcPts val="3000"/>
              </a:lnSpc>
              <a:spcBef>
                <a:spcPts val="95"/>
              </a:spcBef>
            </a:pP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nh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0" dirty="0">
                <a:solidFill>
                  <a:srgbClr val="000000"/>
                </a:solidFill>
                <a:latin typeface="Roboto"/>
                <a:cs typeface="Roboto"/>
              </a:rPr>
              <a:t>w 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w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h  </a:t>
            </a:r>
            <a:r>
              <a:rPr sz="2500" b="0" spc="-90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sp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.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5" dirty="0">
                <a:solidFill>
                  <a:srgbClr val="000000"/>
                </a:solidFill>
                <a:latin typeface="Roboto"/>
                <a:cs typeface="Roboto"/>
              </a:rPr>
              <a:t>, 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l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b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awa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s 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ff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50" dirty="0">
                <a:solidFill>
                  <a:srgbClr val="000000"/>
                </a:solidFill>
                <a:latin typeface="Roboto"/>
                <a:cs typeface="Roboto"/>
              </a:rPr>
              <a:t>v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k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g  </a:t>
            </a: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engagement,</a:t>
            </a:r>
            <a:endParaRPr sz="2500">
              <a:latin typeface="Roboto"/>
              <a:cs typeface="Roboto"/>
            </a:endParaRPr>
          </a:p>
          <a:p>
            <a:pPr marL="551815" marR="104139">
              <a:lnSpc>
                <a:spcPts val="3000"/>
              </a:lnSpc>
            </a:pP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90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o </a:t>
            </a:r>
            <a:r>
              <a:rPr sz="2500" b="0" spc="-2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l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p 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25" dirty="0">
                <a:solidFill>
                  <a:srgbClr val="000000"/>
                </a:solidFill>
                <a:latin typeface="Roboto"/>
                <a:cs typeface="Roboto"/>
              </a:rPr>
              <a:t>r 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" dirty="0">
                <a:solidFill>
                  <a:srgbClr val="000000"/>
                </a:solidFill>
                <a:latin typeface="Roboto"/>
                <a:cs typeface="Roboto"/>
              </a:rPr>
              <a:t>a 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si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45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10" dirty="0">
                <a:solidFill>
                  <a:srgbClr val="000000"/>
                </a:solidFill>
                <a:latin typeface="Roboto"/>
                <a:cs typeface="Roboto"/>
              </a:rPr>
              <a:t>e 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ppi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xp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1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500" b="0" spc="35" dirty="0">
                <a:solidFill>
                  <a:srgbClr val="000000"/>
                </a:solidFill>
                <a:latin typeface="Roboto"/>
                <a:cs typeface="Roboto"/>
              </a:rPr>
              <a:t>f 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rt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.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45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50" dirty="0">
                <a:solidFill>
                  <a:srgbClr val="000000"/>
                </a:solidFill>
                <a:latin typeface="Roboto"/>
                <a:cs typeface="Roboto"/>
              </a:rPr>
              <a:t>f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s 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sig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pl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500" b="0" spc="-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10" dirty="0">
                <a:solidFill>
                  <a:srgbClr val="000000"/>
                </a:solidFill>
                <a:latin typeface="Roboto"/>
                <a:cs typeface="Roboto"/>
              </a:rPr>
              <a:t>e  </a:t>
            </a:r>
            <a:r>
              <a:rPr sz="2500" b="0" spc="-110" dirty="0">
                <a:solidFill>
                  <a:srgbClr val="000000"/>
                </a:solidFill>
                <a:latin typeface="Roboto"/>
                <a:cs typeface="Roboto"/>
              </a:rPr>
              <a:t>right </a:t>
            </a: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manner, </a:t>
            </a:r>
            <a:r>
              <a:rPr sz="2500" b="0" spc="-90" dirty="0">
                <a:solidFill>
                  <a:srgbClr val="000000"/>
                </a:solidFill>
                <a:latin typeface="Roboto"/>
                <a:cs typeface="Roboto"/>
              </a:rPr>
              <a:t>can 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help </a:t>
            </a:r>
            <a:r>
              <a:rPr sz="2500" b="0" spc="-60" dirty="0">
                <a:solidFill>
                  <a:srgbClr val="000000"/>
                </a:solidFill>
                <a:latin typeface="Roboto"/>
                <a:cs typeface="Roboto"/>
              </a:rPr>
              <a:t>to </a:t>
            </a:r>
            <a:r>
              <a:rPr sz="2500" b="0" spc="-105" dirty="0">
                <a:solidFill>
                  <a:srgbClr val="000000"/>
                </a:solidFill>
                <a:latin typeface="Roboto"/>
                <a:cs typeface="Roboto"/>
              </a:rPr>
              <a:t>retain 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b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g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95" dirty="0">
                <a:solidFill>
                  <a:srgbClr val="000000"/>
                </a:solidFill>
                <a:latin typeface="Roboto"/>
                <a:cs typeface="Roboto"/>
              </a:rPr>
              <a:t>m</a:t>
            </a:r>
            <a:r>
              <a:rPr sz="2500" b="0" spc="-85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3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Roboto"/>
                <a:cs typeface="Roboto"/>
              </a:rPr>
              <a:t>d</a:t>
            </a:r>
            <a:r>
              <a:rPr sz="2500" b="0" spc="-1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p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500" b="0" spc="-12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2500" b="0" spc="-100" dirty="0">
                <a:solidFill>
                  <a:srgbClr val="000000"/>
                </a:solidFill>
                <a:latin typeface="Roboto"/>
                <a:cs typeface="Roboto"/>
              </a:rPr>
              <a:t>c</a:t>
            </a:r>
            <a:r>
              <a:rPr sz="2500" b="0" spc="-145" dirty="0">
                <a:solidFill>
                  <a:srgbClr val="000000"/>
                </a:solidFill>
                <a:latin typeface="Roboto"/>
                <a:cs typeface="Roboto"/>
              </a:rPr>
              <a:t>h</a:t>
            </a:r>
            <a:r>
              <a:rPr sz="2500" b="0" spc="-114" dirty="0">
                <a:solidFill>
                  <a:srgbClr val="000000"/>
                </a:solidFill>
                <a:latin typeface="Roboto"/>
                <a:cs typeface="Roboto"/>
              </a:rPr>
              <a:t>a</a:t>
            </a:r>
            <a:r>
              <a:rPr sz="2500" b="0" spc="-12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2500" b="0" spc="10" dirty="0">
                <a:solidFill>
                  <a:srgbClr val="000000"/>
                </a:solidFill>
                <a:latin typeface="Roboto"/>
                <a:cs typeface="Roboto"/>
              </a:rPr>
              <a:t>e  </a:t>
            </a:r>
            <a:r>
              <a:rPr sz="2500" b="0" spc="-110" dirty="0">
                <a:solidFill>
                  <a:srgbClr val="000000"/>
                </a:solidFill>
                <a:latin typeface="Roboto"/>
                <a:cs typeface="Roboto"/>
              </a:rPr>
              <a:t>intention.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15774" y="2400754"/>
            <a:ext cx="8468360" cy="3143885"/>
            <a:chOff x="8015774" y="2400754"/>
            <a:chExt cx="8468360" cy="3143885"/>
          </a:xfrm>
        </p:grpSpPr>
        <p:sp>
          <p:nvSpPr>
            <p:cNvPr id="9" name="object 9"/>
            <p:cNvSpPr/>
            <p:nvPr/>
          </p:nvSpPr>
          <p:spPr>
            <a:xfrm>
              <a:off x="8034846" y="2419826"/>
              <a:ext cx="8429625" cy="3105150"/>
            </a:xfrm>
            <a:custGeom>
              <a:avLst/>
              <a:gdLst/>
              <a:ahLst/>
              <a:cxnLst/>
              <a:rect l="l" t="t" r="r" b="b"/>
              <a:pathLst>
                <a:path w="8429625" h="3105150">
                  <a:moveTo>
                    <a:pt x="8429613" y="3105149"/>
                  </a:moveTo>
                  <a:lnTo>
                    <a:pt x="0" y="3105149"/>
                  </a:lnTo>
                  <a:lnTo>
                    <a:pt x="0" y="0"/>
                  </a:lnTo>
                  <a:lnTo>
                    <a:pt x="8429613" y="0"/>
                  </a:lnTo>
                  <a:lnTo>
                    <a:pt x="8429613" y="3105149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4846" y="2419826"/>
              <a:ext cx="8429625" cy="3105150"/>
            </a:xfrm>
            <a:custGeom>
              <a:avLst/>
              <a:gdLst/>
              <a:ahLst/>
              <a:cxnLst/>
              <a:rect l="l" t="t" r="r" b="b"/>
              <a:pathLst>
                <a:path w="8429625" h="3105150">
                  <a:moveTo>
                    <a:pt x="0" y="0"/>
                  </a:moveTo>
                  <a:lnTo>
                    <a:pt x="8429614" y="0"/>
                  </a:lnTo>
                  <a:lnTo>
                    <a:pt x="8429614" y="3105149"/>
                  </a:lnTo>
                  <a:lnTo>
                    <a:pt x="0" y="3105149"/>
                  </a:lnTo>
                  <a:lnTo>
                    <a:pt x="0" y="0"/>
                  </a:lnTo>
                </a:path>
              </a:pathLst>
            </a:custGeom>
            <a:ln w="38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1482" y="3188620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1482" y="4331620"/>
              <a:ext cx="95250" cy="9524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015792" y="5769590"/>
            <a:ext cx="7162800" cy="3714750"/>
            <a:chOff x="8015792" y="5769590"/>
            <a:chExt cx="7162800" cy="3714750"/>
          </a:xfrm>
        </p:grpSpPr>
        <p:sp>
          <p:nvSpPr>
            <p:cNvPr id="14" name="object 14"/>
            <p:cNvSpPr/>
            <p:nvPr/>
          </p:nvSpPr>
          <p:spPr>
            <a:xfrm>
              <a:off x="8034841" y="5788640"/>
              <a:ext cx="7124700" cy="3676650"/>
            </a:xfrm>
            <a:custGeom>
              <a:avLst/>
              <a:gdLst/>
              <a:ahLst/>
              <a:cxnLst/>
              <a:rect l="l" t="t" r="r" b="b"/>
              <a:pathLst>
                <a:path w="7124700" h="3676650">
                  <a:moveTo>
                    <a:pt x="7124699" y="3676622"/>
                  </a:moveTo>
                  <a:lnTo>
                    <a:pt x="0" y="3676622"/>
                  </a:lnTo>
                  <a:lnTo>
                    <a:pt x="0" y="0"/>
                  </a:lnTo>
                  <a:lnTo>
                    <a:pt x="7124699" y="0"/>
                  </a:lnTo>
                  <a:lnTo>
                    <a:pt x="7124699" y="367662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4841" y="5788640"/>
              <a:ext cx="7124700" cy="3676650"/>
            </a:xfrm>
            <a:custGeom>
              <a:avLst/>
              <a:gdLst/>
              <a:ahLst/>
              <a:cxnLst/>
              <a:rect l="l" t="t" r="r" b="b"/>
              <a:pathLst>
                <a:path w="7124700" h="3676650">
                  <a:moveTo>
                    <a:pt x="0" y="0"/>
                  </a:moveTo>
                  <a:lnTo>
                    <a:pt x="7124699" y="0"/>
                  </a:lnTo>
                  <a:lnTo>
                    <a:pt x="7124699" y="3676622"/>
                  </a:lnTo>
                  <a:lnTo>
                    <a:pt x="0" y="3676622"/>
                  </a:lnTo>
                  <a:lnTo>
                    <a:pt x="0" y="0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6634162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6977062"/>
              <a:ext cx="95250" cy="95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7319962"/>
              <a:ext cx="95250" cy="952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7662862"/>
              <a:ext cx="95250" cy="95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8005762"/>
              <a:ext cx="95250" cy="952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8348662"/>
              <a:ext cx="95250" cy="952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058" y="8691562"/>
              <a:ext cx="95250" cy="952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291608" y="2481918"/>
            <a:ext cx="7978775" cy="67716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100" b="1" spc="-35" dirty="0">
                <a:solidFill>
                  <a:srgbClr val="26202F"/>
                </a:solidFill>
                <a:latin typeface="Roboto"/>
                <a:cs typeface="Roboto"/>
              </a:rPr>
              <a:t>Feature</a:t>
            </a:r>
            <a:r>
              <a:rPr sz="3100" b="1" spc="-125" dirty="0">
                <a:solidFill>
                  <a:srgbClr val="26202F"/>
                </a:solidFill>
                <a:latin typeface="Roboto"/>
                <a:cs typeface="Roboto"/>
              </a:rPr>
              <a:t> </a:t>
            </a:r>
            <a:r>
              <a:rPr sz="3100" b="1" spc="-35" dirty="0">
                <a:solidFill>
                  <a:srgbClr val="26202F"/>
                </a:solidFill>
                <a:latin typeface="Roboto"/>
                <a:cs typeface="Roboto"/>
              </a:rPr>
              <a:t>overview:</a:t>
            </a:r>
            <a:endParaRPr sz="3100">
              <a:latin typeface="Roboto"/>
              <a:cs typeface="Roboto"/>
            </a:endParaRPr>
          </a:p>
          <a:p>
            <a:pPr marL="530225" marR="5080">
              <a:lnSpc>
                <a:spcPct val="104200"/>
              </a:lnSpc>
              <a:spcBef>
                <a:spcPts val="80"/>
              </a:spcBef>
              <a:tabLst>
                <a:tab pos="2941320" algn="l"/>
              </a:tabLst>
            </a:pPr>
            <a:r>
              <a:rPr sz="2400" spc="-45" dirty="0">
                <a:latin typeface="Roboto"/>
                <a:cs typeface="Roboto"/>
              </a:rPr>
              <a:t>Customer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retention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is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one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Meesho's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major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challenges,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so </a:t>
            </a:r>
            <a:r>
              <a:rPr sz="2400" spc="-60" dirty="0">
                <a:latin typeface="Roboto"/>
                <a:cs typeface="Roboto"/>
              </a:rPr>
              <a:t>we've </a:t>
            </a:r>
            <a:r>
              <a:rPr sz="2400" spc="-45" dirty="0">
                <a:latin typeface="Roboto"/>
                <a:cs typeface="Roboto"/>
              </a:rPr>
              <a:t>developed </a:t>
            </a:r>
            <a:r>
              <a:rPr sz="2400" spc="-15" dirty="0">
                <a:latin typeface="Roboto"/>
                <a:cs typeface="Roboto"/>
              </a:rPr>
              <a:t>a </a:t>
            </a:r>
            <a:r>
              <a:rPr sz="2400" spc="-55" dirty="0">
                <a:latin typeface="Roboto"/>
                <a:cs typeface="Roboto"/>
              </a:rPr>
              <a:t>number </a:t>
            </a:r>
            <a:r>
              <a:rPr sz="2400" dirty="0">
                <a:latin typeface="Roboto"/>
                <a:cs typeface="Roboto"/>
              </a:rPr>
              <a:t>of </a:t>
            </a:r>
            <a:r>
              <a:rPr sz="2400" spc="-80" dirty="0">
                <a:latin typeface="Roboto"/>
                <a:cs typeface="Roboto"/>
              </a:rPr>
              <a:t>well-connected </a:t>
            </a:r>
            <a:r>
              <a:rPr sz="2400" spc="-35" dirty="0">
                <a:latin typeface="Roboto"/>
                <a:cs typeface="Roboto"/>
              </a:rPr>
              <a:t>Games, 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Quizes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and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some	</a:t>
            </a:r>
            <a:r>
              <a:rPr sz="2400" spc="-60" dirty="0">
                <a:latin typeface="Roboto"/>
                <a:cs typeface="Roboto"/>
              </a:rPr>
              <a:t>entertaining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activities.</a:t>
            </a:r>
            <a:endParaRPr sz="2400">
              <a:latin typeface="Roboto"/>
              <a:cs typeface="Roboto"/>
            </a:endParaRPr>
          </a:p>
          <a:p>
            <a:pPr marL="530225" marR="824230">
              <a:lnSpc>
                <a:spcPct val="104200"/>
              </a:lnSpc>
            </a:pPr>
            <a:r>
              <a:rPr sz="2400" spc="-60" dirty="0">
                <a:latin typeface="Roboto"/>
                <a:cs typeface="Roboto"/>
              </a:rPr>
              <a:t>Rewarding </a:t>
            </a:r>
            <a:r>
              <a:rPr sz="2400" spc="-55" dirty="0">
                <a:latin typeface="Roboto"/>
                <a:cs typeface="Roboto"/>
              </a:rPr>
              <a:t>points </a:t>
            </a:r>
            <a:r>
              <a:rPr sz="2400" spc="-40" dirty="0">
                <a:latin typeface="Roboto"/>
                <a:cs typeface="Roboto"/>
              </a:rPr>
              <a:t>on </a:t>
            </a:r>
            <a:r>
              <a:rPr sz="2400" spc="-65" dirty="0">
                <a:latin typeface="Roboto"/>
                <a:cs typeface="Roboto"/>
              </a:rPr>
              <a:t>winnings </a:t>
            </a:r>
            <a:r>
              <a:rPr sz="2400" spc="-55" dirty="0">
                <a:latin typeface="Roboto"/>
                <a:cs typeface="Roboto"/>
              </a:rPr>
              <a:t>then </a:t>
            </a:r>
            <a:r>
              <a:rPr sz="2400" spc="-60" dirty="0">
                <a:latin typeface="Roboto"/>
                <a:cs typeface="Roboto"/>
              </a:rPr>
              <a:t>which </a:t>
            </a:r>
            <a:r>
              <a:rPr sz="2400" spc="-45" dirty="0">
                <a:latin typeface="Roboto"/>
                <a:cs typeface="Roboto"/>
              </a:rPr>
              <a:t>can </a:t>
            </a:r>
            <a:r>
              <a:rPr sz="2400" spc="-25" dirty="0">
                <a:latin typeface="Roboto"/>
                <a:cs typeface="Roboto"/>
              </a:rPr>
              <a:t>be 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redeemed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in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future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and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rewards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in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return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for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future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purchases.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Roboto"/>
              <a:cs typeface="Roboto"/>
            </a:endParaRPr>
          </a:p>
          <a:p>
            <a:pPr marL="12700">
              <a:lnSpc>
                <a:spcPts val="3325"/>
              </a:lnSpc>
            </a:pPr>
            <a:r>
              <a:rPr sz="2900" b="1" spc="90" dirty="0">
                <a:solidFill>
                  <a:srgbClr val="181818"/>
                </a:solidFill>
                <a:latin typeface="Roboto Cn"/>
                <a:cs typeface="Roboto Cn"/>
              </a:rPr>
              <a:t>Metrics</a:t>
            </a:r>
            <a:r>
              <a:rPr sz="2900" b="1" spc="140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900" b="1" spc="30" dirty="0">
                <a:solidFill>
                  <a:srgbClr val="181818"/>
                </a:solidFill>
                <a:latin typeface="Roboto Cn"/>
                <a:cs typeface="Roboto Cn"/>
              </a:rPr>
              <a:t>to</a:t>
            </a:r>
            <a:r>
              <a:rPr sz="2900" b="1" spc="140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900" b="1" spc="60" dirty="0">
                <a:solidFill>
                  <a:srgbClr val="181818"/>
                </a:solidFill>
                <a:latin typeface="Roboto Cn"/>
                <a:cs typeface="Roboto Cn"/>
              </a:rPr>
              <a:t>be</a:t>
            </a:r>
            <a:r>
              <a:rPr sz="2900" b="1" spc="140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900" b="1" spc="75" dirty="0">
                <a:solidFill>
                  <a:srgbClr val="181818"/>
                </a:solidFill>
                <a:latin typeface="Roboto Cn"/>
                <a:cs typeface="Roboto Cn"/>
              </a:rPr>
              <a:t>tracked:</a:t>
            </a:r>
            <a:endParaRPr sz="2900">
              <a:latin typeface="Roboto Cn"/>
              <a:cs typeface="Roboto Cn"/>
            </a:endParaRPr>
          </a:p>
          <a:p>
            <a:pPr marL="551815">
              <a:lnSpc>
                <a:spcPts val="2700"/>
              </a:lnSpc>
            </a:pPr>
            <a:r>
              <a:rPr sz="2500" spc="-114" dirty="0">
                <a:latin typeface="Roboto"/>
                <a:cs typeface="Roboto"/>
              </a:rPr>
              <a:t>Average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session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time</a:t>
            </a:r>
            <a:endParaRPr sz="2500">
              <a:latin typeface="Roboto"/>
              <a:cs typeface="Roboto"/>
            </a:endParaRPr>
          </a:p>
          <a:p>
            <a:pPr marL="551815" marR="3392170">
              <a:lnSpc>
                <a:spcPts val="2700"/>
              </a:lnSpc>
              <a:spcBef>
                <a:spcPts val="190"/>
              </a:spcBef>
            </a:pPr>
            <a:r>
              <a:rPr sz="2500" spc="-145" dirty="0">
                <a:latin typeface="Roboto"/>
                <a:cs typeface="Roboto"/>
              </a:rPr>
              <a:t>Load </a:t>
            </a:r>
            <a:r>
              <a:rPr sz="2500" spc="-114" dirty="0">
                <a:latin typeface="Roboto"/>
                <a:cs typeface="Roboto"/>
              </a:rPr>
              <a:t>time </a:t>
            </a:r>
            <a:r>
              <a:rPr sz="2500" spc="-160" dirty="0">
                <a:latin typeface="Roboto"/>
                <a:cs typeface="Roboto"/>
              </a:rPr>
              <a:t>and</a:t>
            </a:r>
            <a:r>
              <a:rPr sz="2500" spc="-155" dirty="0">
                <a:latin typeface="Roboto"/>
                <a:cs typeface="Roboto"/>
              </a:rPr>
              <a:t> </a:t>
            </a:r>
            <a:r>
              <a:rPr sz="2500" spc="-165" dirty="0">
                <a:latin typeface="Roboto"/>
                <a:cs typeface="Roboto"/>
              </a:rPr>
              <a:t>game</a:t>
            </a:r>
            <a:r>
              <a:rPr sz="2500" spc="-160" dirty="0">
                <a:latin typeface="Roboto"/>
                <a:cs typeface="Roboto"/>
              </a:rPr>
              <a:t> </a:t>
            </a:r>
            <a:r>
              <a:rPr sz="2500" spc="-120" dirty="0">
                <a:latin typeface="Roboto"/>
                <a:cs typeface="Roboto"/>
              </a:rPr>
              <a:t>crashes </a:t>
            </a:r>
            <a:r>
              <a:rPr sz="2500" spc="-114" dirty="0">
                <a:latin typeface="Roboto"/>
                <a:cs typeface="Roboto"/>
              </a:rPr>
              <a:t> </a:t>
            </a:r>
            <a:r>
              <a:rPr sz="2500" spc="-165" dirty="0">
                <a:latin typeface="Roboto"/>
                <a:cs typeface="Roboto"/>
              </a:rPr>
              <a:t>CTRs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75" dirty="0">
                <a:latin typeface="Roboto"/>
                <a:cs typeface="Roboto"/>
              </a:rPr>
              <a:t>of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95" dirty="0">
                <a:latin typeface="Roboto"/>
                <a:cs typeface="Roboto"/>
              </a:rPr>
              <a:t>Gamification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90" dirty="0">
                <a:latin typeface="Roboto"/>
                <a:cs typeface="Roboto"/>
              </a:rPr>
              <a:t>feature 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95" dirty="0">
                <a:latin typeface="Roboto"/>
                <a:cs typeface="Roboto"/>
              </a:rPr>
              <a:t>Avg.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sessions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25" dirty="0">
                <a:latin typeface="Roboto"/>
                <a:cs typeface="Roboto"/>
              </a:rPr>
              <a:t>user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50" dirty="0">
                <a:latin typeface="Roboto"/>
                <a:cs typeface="Roboto"/>
              </a:rPr>
              <a:t> </a:t>
            </a:r>
            <a:r>
              <a:rPr sz="2500" spc="-160" dirty="0">
                <a:latin typeface="Roboto"/>
                <a:cs typeface="Roboto"/>
              </a:rPr>
              <a:t>day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135" dirty="0">
                <a:latin typeface="Roboto"/>
                <a:cs typeface="Roboto"/>
              </a:rPr>
              <a:t>Time</a:t>
            </a:r>
            <a:r>
              <a:rPr sz="2500" spc="-130" dirty="0">
                <a:latin typeface="Roboto"/>
                <a:cs typeface="Roboto"/>
              </a:rPr>
              <a:t> </a:t>
            </a:r>
            <a:r>
              <a:rPr sz="2500" spc="-125" dirty="0">
                <a:latin typeface="Roboto"/>
                <a:cs typeface="Roboto"/>
              </a:rPr>
              <a:t>spent</a:t>
            </a:r>
            <a:r>
              <a:rPr sz="2500" spc="-12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-110" dirty="0">
                <a:latin typeface="Roboto"/>
                <a:cs typeface="Roboto"/>
              </a:rPr>
              <a:t> </a:t>
            </a:r>
            <a:r>
              <a:rPr sz="2500" spc="-125" dirty="0">
                <a:latin typeface="Roboto"/>
                <a:cs typeface="Roboto"/>
              </a:rPr>
              <a:t>user</a:t>
            </a:r>
            <a:r>
              <a:rPr sz="2500" spc="-120" dirty="0">
                <a:latin typeface="Roboto"/>
                <a:cs typeface="Roboto"/>
              </a:rPr>
              <a:t> </a:t>
            </a:r>
            <a:r>
              <a:rPr sz="2500" spc="-114" dirty="0">
                <a:latin typeface="Roboto"/>
                <a:cs typeface="Roboto"/>
              </a:rPr>
              <a:t>per</a:t>
            </a:r>
            <a:r>
              <a:rPr sz="2500" spc="-110" dirty="0">
                <a:latin typeface="Roboto"/>
                <a:cs typeface="Roboto"/>
              </a:rPr>
              <a:t> </a:t>
            </a:r>
            <a:r>
              <a:rPr sz="2500" spc="-160" dirty="0">
                <a:latin typeface="Roboto"/>
                <a:cs typeface="Roboto"/>
              </a:rPr>
              <a:t>day </a:t>
            </a:r>
            <a:r>
              <a:rPr sz="2500" spc="-155" dirty="0">
                <a:latin typeface="Roboto"/>
                <a:cs typeface="Roboto"/>
              </a:rPr>
              <a:t> </a:t>
            </a:r>
            <a:r>
              <a:rPr sz="2500" spc="-110" dirty="0">
                <a:latin typeface="Roboto"/>
                <a:cs typeface="Roboto"/>
              </a:rPr>
              <a:t>Daily/weekly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05" dirty="0">
                <a:latin typeface="Roboto"/>
                <a:cs typeface="Roboto"/>
              </a:rPr>
              <a:t>repeat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20" dirty="0">
                <a:latin typeface="Roboto"/>
                <a:cs typeface="Roboto"/>
              </a:rPr>
              <a:t>users</a:t>
            </a:r>
            <a:endParaRPr sz="2500">
              <a:latin typeface="Roboto"/>
              <a:cs typeface="Roboto"/>
            </a:endParaRPr>
          </a:p>
          <a:p>
            <a:pPr marL="551815" marR="1560830">
              <a:lnSpc>
                <a:spcPts val="2700"/>
              </a:lnSpc>
              <a:tabLst>
                <a:tab pos="1110615" algn="l"/>
                <a:tab pos="1525270" algn="l"/>
                <a:tab pos="2488565" algn="l"/>
                <a:tab pos="3632200" algn="l"/>
                <a:tab pos="4620895" algn="l"/>
                <a:tab pos="5179060" algn="l"/>
                <a:tab pos="5593715" algn="l"/>
              </a:tabLst>
            </a:pPr>
            <a:r>
              <a:rPr sz="2500" spc="-165" dirty="0">
                <a:latin typeface="Roboto"/>
                <a:cs typeface="Roboto"/>
              </a:rPr>
              <a:t>n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15" dirty="0">
                <a:latin typeface="Roboto"/>
                <a:cs typeface="Roboto"/>
              </a:rPr>
              <a:t>.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35" dirty="0">
                <a:latin typeface="Roboto"/>
                <a:cs typeface="Roboto"/>
              </a:rPr>
              <a:t>f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95" dirty="0">
                <a:latin typeface="Roboto"/>
                <a:cs typeface="Roboto"/>
              </a:rPr>
              <a:t>A</a:t>
            </a:r>
            <a:r>
              <a:rPr sz="2500" spc="-105" dirty="0">
                <a:latin typeface="Roboto"/>
                <a:cs typeface="Roboto"/>
              </a:rPr>
              <a:t>c</a:t>
            </a:r>
            <a:r>
              <a:rPr sz="2500" spc="-50" dirty="0">
                <a:latin typeface="Roboto"/>
                <a:cs typeface="Roboto"/>
              </a:rPr>
              <a:t>t</a:t>
            </a:r>
            <a:r>
              <a:rPr sz="2500" spc="-5" dirty="0">
                <a:latin typeface="Roboto"/>
                <a:cs typeface="Roboto"/>
              </a:rPr>
              <a:t>i</a:t>
            </a:r>
            <a:r>
              <a:rPr sz="2500" spc="-140" dirty="0">
                <a:latin typeface="Roboto"/>
                <a:cs typeface="Roboto"/>
              </a:rPr>
              <a:t>ve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70" dirty="0">
                <a:latin typeface="Roboto"/>
                <a:cs typeface="Roboto"/>
              </a:rPr>
              <a:t>G</a:t>
            </a:r>
            <a:r>
              <a:rPr sz="2500" spc="-130" dirty="0">
                <a:latin typeface="Roboto"/>
                <a:cs typeface="Roboto"/>
              </a:rPr>
              <a:t>a</a:t>
            </a:r>
            <a:r>
              <a:rPr sz="2500" spc="-254" dirty="0">
                <a:latin typeface="Roboto"/>
                <a:cs typeface="Roboto"/>
              </a:rPr>
              <a:t>m</a:t>
            </a:r>
            <a:r>
              <a:rPr sz="2500" spc="-5" dirty="0">
                <a:latin typeface="Roboto"/>
                <a:cs typeface="Roboto"/>
              </a:rPr>
              <a:t>i</a:t>
            </a:r>
            <a:r>
              <a:rPr sz="2500" spc="-165" dirty="0">
                <a:latin typeface="Roboto"/>
                <a:cs typeface="Roboto"/>
              </a:rPr>
              <a:t>n</a:t>
            </a:r>
            <a:r>
              <a:rPr sz="2500" spc="-190" dirty="0">
                <a:latin typeface="Roboto"/>
                <a:cs typeface="Roboto"/>
              </a:rPr>
              <a:t>g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65" dirty="0">
                <a:latin typeface="Roboto"/>
                <a:cs typeface="Roboto"/>
              </a:rPr>
              <a:t>u</a:t>
            </a:r>
            <a:r>
              <a:rPr sz="2500" spc="-120" dirty="0">
                <a:latin typeface="Roboto"/>
                <a:cs typeface="Roboto"/>
              </a:rPr>
              <a:t>s</a:t>
            </a:r>
            <a:r>
              <a:rPr sz="2500" spc="-90" dirty="0">
                <a:latin typeface="Roboto"/>
                <a:cs typeface="Roboto"/>
              </a:rPr>
              <a:t>e</a:t>
            </a:r>
            <a:r>
              <a:rPr sz="2500" spc="-60" dirty="0">
                <a:latin typeface="Roboto"/>
                <a:cs typeface="Roboto"/>
              </a:rPr>
              <a:t>r</a:t>
            </a:r>
            <a:r>
              <a:rPr sz="2500" spc="-120" dirty="0">
                <a:latin typeface="Roboto"/>
                <a:cs typeface="Roboto"/>
              </a:rPr>
              <a:t>s</a:t>
            </a:r>
            <a:r>
              <a:rPr sz="2500" spc="-114" dirty="0">
                <a:latin typeface="Roboto"/>
                <a:cs typeface="Roboto"/>
              </a:rPr>
              <a:t>/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65" dirty="0">
                <a:latin typeface="Roboto"/>
                <a:cs typeface="Roboto"/>
              </a:rPr>
              <a:t>n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15" dirty="0">
                <a:latin typeface="Roboto"/>
                <a:cs typeface="Roboto"/>
              </a:rPr>
              <a:t>.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120" dirty="0">
                <a:latin typeface="Roboto"/>
                <a:cs typeface="Roboto"/>
              </a:rPr>
              <a:t>o</a:t>
            </a:r>
            <a:r>
              <a:rPr sz="2500" spc="-35" dirty="0">
                <a:latin typeface="Roboto"/>
                <a:cs typeface="Roboto"/>
              </a:rPr>
              <a:t>f</a:t>
            </a:r>
            <a:r>
              <a:rPr sz="2500" dirty="0">
                <a:latin typeface="Roboto"/>
                <a:cs typeface="Roboto"/>
              </a:rPr>
              <a:t>	</a:t>
            </a:r>
            <a:r>
              <a:rPr sz="2500" spc="-95" dirty="0">
                <a:latin typeface="Roboto"/>
                <a:cs typeface="Roboto"/>
              </a:rPr>
              <a:t>A</a:t>
            </a:r>
            <a:r>
              <a:rPr sz="2500" spc="-105" dirty="0">
                <a:latin typeface="Roboto"/>
                <a:cs typeface="Roboto"/>
              </a:rPr>
              <a:t>c</a:t>
            </a:r>
            <a:r>
              <a:rPr sz="2500" spc="-50" dirty="0">
                <a:latin typeface="Roboto"/>
                <a:cs typeface="Roboto"/>
              </a:rPr>
              <a:t>t</a:t>
            </a:r>
            <a:r>
              <a:rPr sz="2500" spc="-5" dirty="0">
                <a:latin typeface="Roboto"/>
                <a:cs typeface="Roboto"/>
              </a:rPr>
              <a:t>i</a:t>
            </a:r>
            <a:r>
              <a:rPr sz="2500" spc="-140" dirty="0">
                <a:latin typeface="Roboto"/>
                <a:cs typeface="Roboto"/>
              </a:rPr>
              <a:t>v</a:t>
            </a:r>
            <a:r>
              <a:rPr sz="2500" spc="-90" dirty="0">
                <a:latin typeface="Roboto"/>
                <a:cs typeface="Roboto"/>
              </a:rPr>
              <a:t>e  </a:t>
            </a:r>
            <a:r>
              <a:rPr sz="2500" spc="-165" dirty="0">
                <a:latin typeface="Roboto"/>
                <a:cs typeface="Roboto"/>
              </a:rPr>
              <a:t>Non</a:t>
            </a:r>
            <a:r>
              <a:rPr sz="2500" spc="55" dirty="0">
                <a:latin typeface="Roboto"/>
                <a:cs typeface="Roboto"/>
              </a:rPr>
              <a:t> </a:t>
            </a:r>
            <a:r>
              <a:rPr sz="2500" spc="-150" dirty="0">
                <a:latin typeface="Roboto"/>
                <a:cs typeface="Roboto"/>
              </a:rPr>
              <a:t>Gaming</a:t>
            </a:r>
            <a:r>
              <a:rPr sz="2500" spc="60" dirty="0">
                <a:latin typeface="Roboto"/>
                <a:cs typeface="Roboto"/>
              </a:rPr>
              <a:t> </a:t>
            </a:r>
            <a:r>
              <a:rPr sz="2500" spc="-110" dirty="0">
                <a:latin typeface="Roboto"/>
                <a:cs typeface="Roboto"/>
              </a:rPr>
              <a:t>Users.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40341" y="568420"/>
            <a:ext cx="6754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45" dirty="0">
                <a:solidFill>
                  <a:srgbClr val="181818"/>
                </a:solidFill>
              </a:rPr>
              <a:t>F</a:t>
            </a:r>
            <a:r>
              <a:rPr sz="5400" spc="-420" dirty="0">
                <a:solidFill>
                  <a:srgbClr val="181818"/>
                </a:solidFill>
              </a:rPr>
              <a:t>e</a:t>
            </a:r>
            <a:r>
              <a:rPr sz="5400" spc="-445" dirty="0">
                <a:solidFill>
                  <a:srgbClr val="181818"/>
                </a:solidFill>
              </a:rPr>
              <a:t>a</a:t>
            </a:r>
            <a:r>
              <a:rPr sz="5400" spc="-370" dirty="0">
                <a:solidFill>
                  <a:srgbClr val="181818"/>
                </a:solidFill>
              </a:rPr>
              <a:t>t</a:t>
            </a:r>
            <a:r>
              <a:rPr sz="5400" spc="-365" dirty="0">
                <a:solidFill>
                  <a:srgbClr val="181818"/>
                </a:solidFill>
              </a:rPr>
              <a:t>u</a:t>
            </a:r>
            <a:r>
              <a:rPr sz="5400" spc="-390" dirty="0">
                <a:solidFill>
                  <a:srgbClr val="181818"/>
                </a:solidFill>
              </a:rPr>
              <a:t>r</a:t>
            </a:r>
            <a:r>
              <a:rPr sz="5400" spc="-415" dirty="0">
                <a:solidFill>
                  <a:srgbClr val="181818"/>
                </a:solidFill>
              </a:rPr>
              <a:t>e</a:t>
            </a:r>
            <a:r>
              <a:rPr sz="5400" spc="-280" dirty="0">
                <a:solidFill>
                  <a:srgbClr val="181818"/>
                </a:solidFill>
              </a:rPr>
              <a:t> </a:t>
            </a:r>
            <a:r>
              <a:rPr sz="5400" spc="-140" dirty="0">
                <a:solidFill>
                  <a:srgbClr val="181818"/>
                </a:solidFill>
              </a:rPr>
              <a:t>#3</a:t>
            </a:r>
            <a:r>
              <a:rPr sz="5400" spc="-844" dirty="0">
                <a:solidFill>
                  <a:srgbClr val="181818"/>
                </a:solidFill>
              </a:rPr>
              <a:t>:</a:t>
            </a:r>
            <a:r>
              <a:rPr sz="5400" spc="-280" dirty="0">
                <a:solidFill>
                  <a:srgbClr val="181818"/>
                </a:solidFill>
              </a:rPr>
              <a:t> </a:t>
            </a:r>
            <a:r>
              <a:rPr sz="5400" spc="15" dirty="0"/>
              <a:t>G</a:t>
            </a:r>
            <a:r>
              <a:rPr sz="5400" spc="-445" dirty="0"/>
              <a:t>a</a:t>
            </a:r>
            <a:r>
              <a:rPr sz="5400" spc="-290" dirty="0"/>
              <a:t>mi</a:t>
            </a:r>
            <a:r>
              <a:rPr sz="5400" spc="-204" dirty="0"/>
              <a:t>f</a:t>
            </a:r>
            <a:r>
              <a:rPr sz="5400" spc="-290" dirty="0"/>
              <a:t>i</a:t>
            </a:r>
            <a:r>
              <a:rPr sz="5400" spc="-490" dirty="0"/>
              <a:t>c</a:t>
            </a:r>
            <a:r>
              <a:rPr sz="5400" spc="-445" dirty="0"/>
              <a:t>a</a:t>
            </a:r>
            <a:r>
              <a:rPr sz="5400" spc="-370" dirty="0"/>
              <a:t>t</a:t>
            </a:r>
            <a:r>
              <a:rPr sz="5400" spc="-290" dirty="0"/>
              <a:t>i</a:t>
            </a:r>
            <a:r>
              <a:rPr sz="5400" spc="-204" dirty="0"/>
              <a:t>o</a:t>
            </a:r>
            <a:r>
              <a:rPr sz="5400" spc="-254" dirty="0"/>
              <a:t>n</a:t>
            </a:r>
            <a:endParaRPr sz="5400"/>
          </a:p>
        </p:txBody>
      </p:sp>
      <p:grpSp>
        <p:nvGrpSpPr>
          <p:cNvPr id="25" name="object 25"/>
          <p:cNvGrpSpPr/>
          <p:nvPr/>
        </p:nvGrpSpPr>
        <p:grpSpPr>
          <a:xfrm>
            <a:off x="14906739" y="0"/>
            <a:ext cx="3381375" cy="3335020"/>
            <a:chOff x="14906739" y="0"/>
            <a:chExt cx="3381375" cy="3335020"/>
          </a:xfrm>
        </p:grpSpPr>
        <p:sp>
          <p:nvSpPr>
            <p:cNvPr id="26" name="object 26"/>
            <p:cNvSpPr/>
            <p:nvPr/>
          </p:nvSpPr>
          <p:spPr>
            <a:xfrm>
              <a:off x="14906739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1"/>
                  </a:moveTo>
                  <a:lnTo>
                    <a:pt x="3334018" y="3317349"/>
                  </a:lnTo>
                  <a:lnTo>
                    <a:pt x="3290075" y="3300281"/>
                  </a:lnTo>
                  <a:lnTo>
                    <a:pt x="3246311" y="3282582"/>
                  </a:lnTo>
                  <a:lnTo>
                    <a:pt x="3202730" y="3264244"/>
                  </a:lnTo>
                  <a:lnTo>
                    <a:pt x="3159338" y="3245259"/>
                  </a:lnTo>
                  <a:lnTo>
                    <a:pt x="3116141" y="3225617"/>
                  </a:lnTo>
                  <a:lnTo>
                    <a:pt x="3073144" y="3205311"/>
                  </a:lnTo>
                  <a:lnTo>
                    <a:pt x="3030353" y="3184332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4"/>
                  </a:lnTo>
                  <a:lnTo>
                    <a:pt x="2861349" y="3093520"/>
                  </a:lnTo>
                  <a:lnTo>
                    <a:pt x="2819665" y="3069051"/>
                  </a:lnTo>
                  <a:lnTo>
                    <a:pt x="2778219" y="3043859"/>
                  </a:lnTo>
                  <a:lnTo>
                    <a:pt x="2737016" y="3017936"/>
                  </a:lnTo>
                  <a:lnTo>
                    <a:pt x="2696062" y="2991273"/>
                  </a:lnTo>
                  <a:lnTo>
                    <a:pt x="2655362" y="2963861"/>
                  </a:lnTo>
                  <a:lnTo>
                    <a:pt x="2614921" y="2935693"/>
                  </a:lnTo>
                  <a:lnTo>
                    <a:pt x="2574744" y="2906760"/>
                  </a:lnTo>
                  <a:lnTo>
                    <a:pt x="2534838" y="2877054"/>
                  </a:lnTo>
                  <a:lnTo>
                    <a:pt x="2495208" y="2846566"/>
                  </a:lnTo>
                  <a:lnTo>
                    <a:pt x="2455858" y="2815288"/>
                  </a:lnTo>
                  <a:lnTo>
                    <a:pt x="2416794" y="2783212"/>
                  </a:lnTo>
                  <a:lnTo>
                    <a:pt x="2378022" y="2750328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3"/>
                  </a:lnTo>
                  <a:lnTo>
                    <a:pt x="2225959" y="2610559"/>
                  </a:lnTo>
                  <a:lnTo>
                    <a:pt x="2188726" y="2573516"/>
                  </a:lnTo>
                  <a:lnTo>
                    <a:pt x="2151817" y="2535615"/>
                  </a:lnTo>
                  <a:lnTo>
                    <a:pt x="2115238" y="2496850"/>
                  </a:lnTo>
                  <a:lnTo>
                    <a:pt x="2078993" y="2457210"/>
                  </a:lnTo>
                  <a:lnTo>
                    <a:pt x="2043089" y="2416688"/>
                  </a:lnTo>
                  <a:lnTo>
                    <a:pt x="2007530" y="2375276"/>
                  </a:lnTo>
                  <a:lnTo>
                    <a:pt x="1972322" y="2332964"/>
                  </a:lnTo>
                  <a:lnTo>
                    <a:pt x="1911938" y="2259565"/>
                  </a:lnTo>
                  <a:lnTo>
                    <a:pt x="1852627" y="2188084"/>
                  </a:lnTo>
                  <a:lnTo>
                    <a:pt x="1794383" y="2118483"/>
                  </a:lnTo>
                  <a:lnTo>
                    <a:pt x="1737198" y="2050724"/>
                  </a:lnTo>
                  <a:lnTo>
                    <a:pt x="1625977" y="1920579"/>
                  </a:lnTo>
                  <a:lnTo>
                    <a:pt x="1518906" y="1797344"/>
                  </a:lnTo>
                  <a:lnTo>
                    <a:pt x="1415930" y="1680712"/>
                  </a:lnTo>
                  <a:lnTo>
                    <a:pt x="1316990" y="1570376"/>
                  </a:lnTo>
                  <a:lnTo>
                    <a:pt x="1222030" y="1466032"/>
                  </a:lnTo>
                  <a:lnTo>
                    <a:pt x="1130992" y="1367373"/>
                  </a:lnTo>
                  <a:lnTo>
                    <a:pt x="1043821" y="1274092"/>
                  </a:lnTo>
                  <a:lnTo>
                    <a:pt x="920187" y="1143588"/>
                  </a:lnTo>
                  <a:lnTo>
                    <a:pt x="630929" y="843523"/>
                  </a:lnTo>
                  <a:lnTo>
                    <a:pt x="478772" y="684766"/>
                  </a:lnTo>
                  <a:lnTo>
                    <a:pt x="423826" y="626125"/>
                  </a:lnTo>
                  <a:lnTo>
                    <a:pt x="397593" y="597693"/>
                  </a:lnTo>
                  <a:lnTo>
                    <a:pt x="347569" y="542414"/>
                  </a:lnTo>
                  <a:lnTo>
                    <a:pt x="300754" y="488996"/>
                  </a:lnTo>
                  <a:lnTo>
                    <a:pt x="257093" y="437130"/>
                  </a:lnTo>
                  <a:lnTo>
                    <a:pt x="216527" y="386513"/>
                  </a:lnTo>
                  <a:lnTo>
                    <a:pt x="179001" y="336836"/>
                  </a:lnTo>
                  <a:lnTo>
                    <a:pt x="144456" y="287795"/>
                  </a:lnTo>
                  <a:lnTo>
                    <a:pt x="112836" y="239084"/>
                  </a:lnTo>
                  <a:lnTo>
                    <a:pt x="84084" y="190396"/>
                  </a:lnTo>
                  <a:lnTo>
                    <a:pt x="58142" y="141425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1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34578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4"/>
                  </a:lnTo>
                  <a:lnTo>
                    <a:pt x="2738133" y="3199374"/>
                  </a:lnTo>
                  <a:lnTo>
                    <a:pt x="2693069" y="3186889"/>
                  </a:lnTo>
                  <a:lnTo>
                    <a:pt x="2648198" y="3173610"/>
                  </a:lnTo>
                  <a:lnTo>
                    <a:pt x="2603532" y="3159524"/>
                  </a:lnTo>
                  <a:lnTo>
                    <a:pt x="2559079" y="3144612"/>
                  </a:lnTo>
                  <a:lnTo>
                    <a:pt x="2514851" y="3128859"/>
                  </a:lnTo>
                  <a:lnTo>
                    <a:pt x="2470858" y="3112249"/>
                  </a:lnTo>
                  <a:lnTo>
                    <a:pt x="2427110" y="3094766"/>
                  </a:lnTo>
                  <a:lnTo>
                    <a:pt x="2383619" y="3076392"/>
                  </a:lnTo>
                  <a:lnTo>
                    <a:pt x="2340393" y="3057112"/>
                  </a:lnTo>
                  <a:lnTo>
                    <a:pt x="2297445" y="3036909"/>
                  </a:lnTo>
                  <a:lnTo>
                    <a:pt x="2254784" y="3015768"/>
                  </a:lnTo>
                  <a:lnTo>
                    <a:pt x="2212421" y="2993671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6"/>
                  </a:lnTo>
                  <a:lnTo>
                    <a:pt x="2046155" y="2895406"/>
                  </a:lnTo>
                  <a:lnTo>
                    <a:pt x="2005438" y="2868289"/>
                  </a:lnTo>
                  <a:lnTo>
                    <a:pt x="1965081" y="2840119"/>
                  </a:lnTo>
                  <a:lnTo>
                    <a:pt x="1925095" y="2810879"/>
                  </a:lnTo>
                  <a:lnTo>
                    <a:pt x="1885491" y="2780554"/>
                  </a:lnTo>
                  <a:lnTo>
                    <a:pt x="1846279" y="2749127"/>
                  </a:lnTo>
                  <a:lnTo>
                    <a:pt x="1807469" y="2716582"/>
                  </a:lnTo>
                  <a:lnTo>
                    <a:pt x="1769072" y="2682903"/>
                  </a:lnTo>
                  <a:lnTo>
                    <a:pt x="1731098" y="2648073"/>
                  </a:lnTo>
                  <a:lnTo>
                    <a:pt x="1693558" y="2612076"/>
                  </a:lnTo>
                  <a:lnTo>
                    <a:pt x="1656462" y="2574895"/>
                  </a:lnTo>
                  <a:lnTo>
                    <a:pt x="1619822" y="2536515"/>
                  </a:lnTo>
                  <a:lnTo>
                    <a:pt x="1583646" y="2496918"/>
                  </a:lnTo>
                  <a:lnTo>
                    <a:pt x="1547946" y="2456090"/>
                  </a:lnTo>
                  <a:lnTo>
                    <a:pt x="1512732" y="2414013"/>
                  </a:lnTo>
                  <a:lnTo>
                    <a:pt x="1452126" y="2340434"/>
                  </a:lnTo>
                  <a:lnTo>
                    <a:pt x="1393040" y="2269556"/>
                  </a:lnTo>
                  <a:lnTo>
                    <a:pt x="1335460" y="2201301"/>
                  </a:lnTo>
                  <a:lnTo>
                    <a:pt x="1279373" y="2135594"/>
                  </a:lnTo>
                  <a:lnTo>
                    <a:pt x="1224763" y="2072358"/>
                  </a:lnTo>
                  <a:lnTo>
                    <a:pt x="1171616" y="2011517"/>
                  </a:lnTo>
                  <a:lnTo>
                    <a:pt x="1119918" y="1952993"/>
                  </a:lnTo>
                  <a:lnTo>
                    <a:pt x="1069654" y="1896712"/>
                  </a:lnTo>
                  <a:lnTo>
                    <a:pt x="1020810" y="1842595"/>
                  </a:lnTo>
                  <a:lnTo>
                    <a:pt x="973373" y="1790567"/>
                  </a:lnTo>
                  <a:lnTo>
                    <a:pt x="927326" y="1740551"/>
                  </a:lnTo>
                  <a:lnTo>
                    <a:pt x="839350" y="1646251"/>
                  </a:lnTo>
                  <a:lnTo>
                    <a:pt x="756767" y="1559081"/>
                  </a:lnTo>
                  <a:lnTo>
                    <a:pt x="448804" y="1238664"/>
                  </a:lnTo>
                  <a:lnTo>
                    <a:pt x="420730" y="1208790"/>
                  </a:lnTo>
                  <a:lnTo>
                    <a:pt x="393831" y="1179781"/>
                  </a:lnTo>
                  <a:lnTo>
                    <a:pt x="368094" y="1151561"/>
                  </a:lnTo>
                  <a:lnTo>
                    <a:pt x="320047" y="1097181"/>
                  </a:lnTo>
                  <a:lnTo>
                    <a:pt x="276475" y="1045039"/>
                  </a:lnTo>
                  <a:lnTo>
                    <a:pt x="237262" y="994521"/>
                  </a:lnTo>
                  <a:lnTo>
                    <a:pt x="202294" y="945018"/>
                  </a:lnTo>
                  <a:lnTo>
                    <a:pt x="171455" y="895917"/>
                  </a:lnTo>
                  <a:lnTo>
                    <a:pt x="144632" y="846605"/>
                  </a:lnTo>
                  <a:lnTo>
                    <a:pt x="121708" y="796473"/>
                  </a:lnTo>
                  <a:lnTo>
                    <a:pt x="102570" y="744907"/>
                  </a:lnTo>
                  <a:lnTo>
                    <a:pt x="87102" y="691296"/>
                  </a:lnTo>
                  <a:lnTo>
                    <a:pt x="75189" y="635029"/>
                  </a:lnTo>
                  <a:lnTo>
                    <a:pt x="66717" y="575493"/>
                  </a:lnTo>
                  <a:lnTo>
                    <a:pt x="64088" y="552349"/>
                  </a:lnTo>
                  <a:lnTo>
                    <a:pt x="61185" y="527820"/>
                  </a:lnTo>
                  <a:lnTo>
                    <a:pt x="58032" y="501937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4"/>
                  </a:lnTo>
                  <a:lnTo>
                    <a:pt x="31006" y="285366"/>
                  </a:lnTo>
                  <a:lnTo>
                    <a:pt x="22429" y="213013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8"/>
                  </a:lnTo>
                  <a:lnTo>
                    <a:pt x="1323" y="14209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557" y="1438825"/>
            <a:ext cx="3829049" cy="8677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91585" y="1624684"/>
            <a:ext cx="3876674" cy="822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0746" y="6237058"/>
            <a:ext cx="3210560" cy="2048510"/>
            <a:chOff x="720746" y="6237058"/>
            <a:chExt cx="3210560" cy="2048510"/>
          </a:xfrm>
        </p:grpSpPr>
        <p:sp>
          <p:nvSpPr>
            <p:cNvPr id="5" name="object 5"/>
            <p:cNvSpPr/>
            <p:nvPr/>
          </p:nvSpPr>
          <p:spPr>
            <a:xfrm>
              <a:off x="740113" y="6256425"/>
              <a:ext cx="3171825" cy="2009775"/>
            </a:xfrm>
            <a:custGeom>
              <a:avLst/>
              <a:gdLst/>
              <a:ahLst/>
              <a:cxnLst/>
              <a:rect l="l" t="t" r="r" b="b"/>
              <a:pathLst>
                <a:path w="3171825" h="2009775">
                  <a:moveTo>
                    <a:pt x="3171769" y="2009775"/>
                  </a:moveTo>
                  <a:lnTo>
                    <a:pt x="0" y="2009775"/>
                  </a:lnTo>
                  <a:lnTo>
                    <a:pt x="0" y="0"/>
                  </a:lnTo>
                  <a:lnTo>
                    <a:pt x="3171769" y="0"/>
                  </a:lnTo>
                  <a:lnTo>
                    <a:pt x="3171769" y="200977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113" y="6256425"/>
              <a:ext cx="3171825" cy="2009775"/>
            </a:xfrm>
            <a:custGeom>
              <a:avLst/>
              <a:gdLst/>
              <a:ahLst/>
              <a:cxnLst/>
              <a:rect l="l" t="t" r="r" b="b"/>
              <a:pathLst>
                <a:path w="3171825" h="2009775">
                  <a:moveTo>
                    <a:pt x="0" y="0"/>
                  </a:moveTo>
                  <a:lnTo>
                    <a:pt x="3171769" y="0"/>
                  </a:lnTo>
                  <a:lnTo>
                    <a:pt x="3171769" y="2009775"/>
                  </a:lnTo>
                  <a:lnTo>
                    <a:pt x="0" y="2009775"/>
                  </a:lnTo>
                  <a:lnTo>
                    <a:pt x="0" y="0"/>
                  </a:lnTo>
                </a:path>
              </a:pathLst>
            </a:custGeom>
            <a:ln w="38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29114" y="2585500"/>
            <a:ext cx="1550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latin typeface="Roboto"/>
                <a:cs typeface="Roboto"/>
              </a:rPr>
              <a:t>Spin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wheel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5" y="6330735"/>
            <a:ext cx="28168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Various</a:t>
            </a:r>
            <a:r>
              <a:rPr sz="2500" spc="-5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games</a:t>
            </a:r>
            <a:r>
              <a:rPr sz="2500" spc="-4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10" dirty="0">
                <a:latin typeface="Roboto"/>
                <a:cs typeface="Roboto"/>
              </a:rPr>
              <a:t>free </a:t>
            </a:r>
            <a:r>
              <a:rPr sz="2500" spc="-35" dirty="0">
                <a:latin typeface="Roboto"/>
                <a:cs typeface="Roboto"/>
              </a:rPr>
              <a:t>entry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0" dirty="0">
                <a:latin typeface="Roboto"/>
                <a:cs typeface="Roboto"/>
              </a:rPr>
              <a:t>paid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entry(with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meesho 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coins)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99074" y="6005939"/>
            <a:ext cx="1548130" cy="1264285"/>
            <a:chOff x="3899074" y="6005939"/>
            <a:chExt cx="1548130" cy="1264285"/>
          </a:xfrm>
        </p:grpSpPr>
        <p:sp>
          <p:nvSpPr>
            <p:cNvPr id="10" name="object 10"/>
            <p:cNvSpPr/>
            <p:nvPr/>
          </p:nvSpPr>
          <p:spPr>
            <a:xfrm>
              <a:off x="3908599" y="6015464"/>
              <a:ext cx="1529080" cy="1245235"/>
            </a:xfrm>
            <a:custGeom>
              <a:avLst/>
              <a:gdLst/>
              <a:ahLst/>
              <a:cxnLst/>
              <a:rect l="l" t="t" r="r" b="b"/>
              <a:pathLst>
                <a:path w="1529079" h="1245234">
                  <a:moveTo>
                    <a:pt x="0" y="1245065"/>
                  </a:moveTo>
                  <a:lnTo>
                    <a:pt x="1528907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9922" y="6015465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4">
                  <a:moveTo>
                    <a:pt x="0" y="1899"/>
                  </a:moveTo>
                  <a:lnTo>
                    <a:pt x="47584" y="0"/>
                  </a:lnTo>
                  <a:lnTo>
                    <a:pt x="36087" y="4621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160134" y="2500293"/>
            <a:ext cx="3692525" cy="974090"/>
            <a:chOff x="8160134" y="2500293"/>
            <a:chExt cx="3692525" cy="974090"/>
          </a:xfrm>
        </p:grpSpPr>
        <p:sp>
          <p:nvSpPr>
            <p:cNvPr id="13" name="object 13"/>
            <p:cNvSpPr/>
            <p:nvPr/>
          </p:nvSpPr>
          <p:spPr>
            <a:xfrm>
              <a:off x="8169976" y="2801386"/>
              <a:ext cx="1634489" cy="118110"/>
            </a:xfrm>
            <a:custGeom>
              <a:avLst/>
              <a:gdLst/>
              <a:ahLst/>
              <a:cxnLst/>
              <a:rect l="l" t="t" r="r" b="b"/>
              <a:pathLst>
                <a:path w="1634490" h="118110">
                  <a:moveTo>
                    <a:pt x="1634073" y="0"/>
                  </a:moveTo>
                  <a:lnTo>
                    <a:pt x="0" y="1177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69976" y="2887873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0140" y="57002"/>
                  </a:moveTo>
                  <a:lnTo>
                    <a:pt x="0" y="31245"/>
                  </a:lnTo>
                  <a:lnTo>
                    <a:pt x="36034" y="0"/>
                  </a:lnTo>
                </a:path>
              </a:pathLst>
            </a:custGeom>
            <a:ln w="19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92482" y="3102033"/>
              <a:ext cx="1263650" cy="362585"/>
            </a:xfrm>
            <a:custGeom>
              <a:avLst/>
              <a:gdLst/>
              <a:ahLst/>
              <a:cxnLst/>
              <a:rect l="l" t="t" r="r" b="b"/>
              <a:pathLst>
                <a:path w="1263650" h="362585">
                  <a:moveTo>
                    <a:pt x="1263580" y="362536"/>
                  </a:moveTo>
                  <a:lnTo>
                    <a:pt x="0" y="0"/>
                  </a:lnTo>
                </a:path>
              </a:pathLst>
            </a:custGeom>
            <a:ln w="19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92482" y="3085046"/>
              <a:ext cx="44450" cy="55244"/>
            </a:xfrm>
            <a:custGeom>
              <a:avLst/>
              <a:gdLst/>
              <a:ahLst/>
              <a:cxnLst/>
              <a:rect l="l" t="t" r="r" b="b"/>
              <a:pathLst>
                <a:path w="44450" h="55244">
                  <a:moveTo>
                    <a:pt x="28647" y="54933"/>
                  </a:moveTo>
                  <a:lnTo>
                    <a:pt x="0" y="16986"/>
                  </a:lnTo>
                  <a:lnTo>
                    <a:pt x="44408" y="0"/>
                  </a:lnTo>
                </a:path>
              </a:pathLst>
            </a:custGeom>
            <a:ln w="19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4159" y="2519343"/>
              <a:ext cx="2028825" cy="575945"/>
            </a:xfrm>
            <a:custGeom>
              <a:avLst/>
              <a:gdLst/>
              <a:ahLst/>
              <a:cxnLst/>
              <a:rect l="l" t="t" r="r" b="b"/>
              <a:pathLst>
                <a:path w="2028825" h="575944">
                  <a:moveTo>
                    <a:pt x="1990937" y="137309"/>
                  </a:moveTo>
                  <a:lnTo>
                    <a:pt x="1995452" y="144525"/>
                  </a:lnTo>
                  <a:lnTo>
                    <a:pt x="2013498" y="186891"/>
                  </a:lnTo>
                  <a:lnTo>
                    <a:pt x="2024775" y="232326"/>
                  </a:lnTo>
                  <a:lnTo>
                    <a:pt x="2028670" y="280221"/>
                  </a:lnTo>
                  <a:lnTo>
                    <a:pt x="2024775" y="328116"/>
                  </a:lnTo>
                  <a:lnTo>
                    <a:pt x="2013498" y="373551"/>
                  </a:lnTo>
                  <a:lnTo>
                    <a:pt x="1995452" y="415917"/>
                  </a:lnTo>
                  <a:lnTo>
                    <a:pt x="1971249" y="454607"/>
                  </a:lnTo>
                  <a:lnTo>
                    <a:pt x="1941503" y="489012"/>
                  </a:lnTo>
                  <a:lnTo>
                    <a:pt x="1919563" y="507685"/>
                  </a:lnTo>
                </a:path>
                <a:path w="2028825" h="575944">
                  <a:moveTo>
                    <a:pt x="1906826" y="518525"/>
                  </a:moveTo>
                  <a:lnTo>
                    <a:pt x="1902701" y="521065"/>
                  </a:lnTo>
                </a:path>
                <a:path w="2028825" h="575944">
                  <a:moveTo>
                    <a:pt x="1867831" y="542538"/>
                  </a:moveTo>
                  <a:lnTo>
                    <a:pt x="1858557" y="546427"/>
                  </a:lnTo>
                </a:path>
                <a:path w="2028825" h="575944">
                  <a:moveTo>
                    <a:pt x="1825130" y="560443"/>
                  </a:moveTo>
                  <a:lnTo>
                    <a:pt x="1779337" y="571631"/>
                  </a:lnTo>
                  <a:lnTo>
                    <a:pt x="1731063" y="575496"/>
                  </a:lnTo>
                  <a:lnTo>
                    <a:pt x="297606" y="575496"/>
                  </a:lnTo>
                  <a:lnTo>
                    <a:pt x="249333" y="571631"/>
                  </a:lnTo>
                  <a:lnTo>
                    <a:pt x="203539" y="560443"/>
                  </a:lnTo>
                  <a:lnTo>
                    <a:pt x="160839" y="542538"/>
                  </a:lnTo>
                  <a:lnTo>
                    <a:pt x="121844" y="518525"/>
                  </a:lnTo>
                  <a:lnTo>
                    <a:pt x="87166" y="489012"/>
                  </a:lnTo>
                  <a:lnTo>
                    <a:pt x="57420" y="454607"/>
                  </a:lnTo>
                  <a:lnTo>
                    <a:pt x="33218" y="415917"/>
                  </a:lnTo>
                  <a:lnTo>
                    <a:pt x="15172" y="373551"/>
                  </a:lnTo>
                  <a:lnTo>
                    <a:pt x="3895" y="328116"/>
                  </a:lnTo>
                  <a:lnTo>
                    <a:pt x="0" y="280221"/>
                  </a:lnTo>
                  <a:lnTo>
                    <a:pt x="3895" y="232326"/>
                  </a:lnTo>
                  <a:lnTo>
                    <a:pt x="15172" y="186891"/>
                  </a:lnTo>
                  <a:lnTo>
                    <a:pt x="33218" y="144525"/>
                  </a:lnTo>
                  <a:lnTo>
                    <a:pt x="57420" y="105835"/>
                  </a:lnTo>
                  <a:lnTo>
                    <a:pt x="87166" y="71430"/>
                  </a:lnTo>
                  <a:lnTo>
                    <a:pt x="121844" y="41917"/>
                  </a:lnTo>
                  <a:lnTo>
                    <a:pt x="160839" y="17904"/>
                  </a:lnTo>
                </a:path>
                <a:path w="2028825" h="575944">
                  <a:moveTo>
                    <a:pt x="181997" y="9032"/>
                  </a:moveTo>
                  <a:lnTo>
                    <a:pt x="203539" y="0"/>
                  </a:lnTo>
                </a:path>
              </a:pathLst>
            </a:custGeom>
            <a:ln w="38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6000" y="1512510"/>
            <a:ext cx="299275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b="1" spc="55" dirty="0">
                <a:latin typeface="Roboto"/>
                <a:cs typeface="Roboto"/>
              </a:rPr>
              <a:t>The</a:t>
            </a:r>
            <a:r>
              <a:rPr sz="3200" b="1" spc="-45" dirty="0">
                <a:latin typeface="Roboto"/>
                <a:cs typeface="Roboto"/>
              </a:rPr>
              <a:t> </a:t>
            </a:r>
            <a:r>
              <a:rPr sz="3200" b="1" spc="-10" dirty="0">
                <a:latin typeface="Roboto"/>
                <a:cs typeface="Roboto"/>
              </a:rPr>
              <a:t>Play</a:t>
            </a:r>
            <a:r>
              <a:rPr sz="3200" b="1" spc="-40" dirty="0">
                <a:latin typeface="Roboto"/>
                <a:cs typeface="Roboto"/>
              </a:rPr>
              <a:t> </a:t>
            </a:r>
            <a:r>
              <a:rPr sz="3200" b="1" spc="15" dirty="0">
                <a:latin typeface="Roboto"/>
                <a:cs typeface="Roboto"/>
              </a:rPr>
              <a:t>Games </a:t>
            </a:r>
            <a:r>
              <a:rPr sz="3200" b="1" spc="-780" dirty="0">
                <a:latin typeface="Roboto"/>
                <a:cs typeface="Roboto"/>
              </a:rPr>
              <a:t> </a:t>
            </a:r>
            <a:r>
              <a:rPr sz="3200" b="1" spc="-5" dirty="0">
                <a:latin typeface="Roboto"/>
                <a:cs typeface="Roboto"/>
              </a:rPr>
              <a:t>section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29114" y="3380768"/>
            <a:ext cx="204088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Roboto"/>
                <a:cs typeface="Roboto"/>
              </a:rPr>
              <a:t>Meesho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Coins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43782" y="4672344"/>
            <a:ext cx="16363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Roboto"/>
                <a:cs typeface="Roboto"/>
              </a:rPr>
              <a:t>Game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page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10760" y="5517934"/>
            <a:ext cx="24123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530" marR="5080" indent="-545465">
              <a:lnSpc>
                <a:spcPct val="114999"/>
              </a:lnSpc>
              <a:spcBef>
                <a:spcPts val="100"/>
              </a:spcBef>
            </a:pPr>
            <a:r>
              <a:rPr sz="2500" spc="-20" dirty="0">
                <a:latin typeface="Roboto"/>
                <a:cs typeface="Roboto"/>
              </a:rPr>
              <a:t>Prize </a:t>
            </a:r>
            <a:r>
              <a:rPr sz="2500" spc="-30" dirty="0">
                <a:latin typeface="Roboto"/>
                <a:cs typeface="Roboto"/>
              </a:rPr>
              <a:t>distribution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rules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34702" y="3291763"/>
            <a:ext cx="2322195" cy="613410"/>
          </a:xfrm>
          <a:custGeom>
            <a:avLst/>
            <a:gdLst/>
            <a:ahLst/>
            <a:cxnLst/>
            <a:rect l="l" t="t" r="r" b="b"/>
            <a:pathLst>
              <a:path w="2322195" h="613410">
                <a:moveTo>
                  <a:pt x="283418" y="0"/>
                </a:moveTo>
                <a:lnTo>
                  <a:pt x="2008016" y="0"/>
                </a:lnTo>
                <a:lnTo>
                  <a:pt x="2057397" y="3915"/>
                </a:lnTo>
                <a:lnTo>
                  <a:pt x="2105117" y="15429"/>
                </a:lnTo>
                <a:lnTo>
                  <a:pt x="2150333" y="34191"/>
                </a:lnTo>
                <a:lnTo>
                  <a:pt x="2192203" y="59853"/>
                </a:lnTo>
                <a:lnTo>
                  <a:pt x="2229884" y="92063"/>
                </a:lnTo>
                <a:lnTo>
                  <a:pt x="2262038" y="129811"/>
                </a:lnTo>
                <a:lnTo>
                  <a:pt x="2287654" y="171756"/>
                </a:lnTo>
                <a:lnTo>
                  <a:pt x="2306383" y="217052"/>
                </a:lnTo>
                <a:lnTo>
                  <a:pt x="2317877" y="264856"/>
                </a:lnTo>
                <a:lnTo>
                  <a:pt x="2321785" y="314324"/>
                </a:lnTo>
                <a:lnTo>
                  <a:pt x="2317877" y="363793"/>
                </a:lnTo>
                <a:lnTo>
                  <a:pt x="2306383" y="411597"/>
                </a:lnTo>
                <a:lnTo>
                  <a:pt x="2287654" y="456893"/>
                </a:lnTo>
                <a:lnTo>
                  <a:pt x="2262038" y="498838"/>
                </a:lnTo>
                <a:lnTo>
                  <a:pt x="2229884" y="536586"/>
                </a:lnTo>
              </a:path>
              <a:path w="2322195" h="613410">
                <a:moveTo>
                  <a:pt x="2227082" y="538981"/>
                </a:moveTo>
                <a:lnTo>
                  <a:pt x="2192203" y="568796"/>
                </a:lnTo>
                <a:lnTo>
                  <a:pt x="2150333" y="594457"/>
                </a:lnTo>
                <a:lnTo>
                  <a:pt x="2105117" y="613220"/>
                </a:lnTo>
              </a:path>
              <a:path w="2322195" h="613410">
                <a:moveTo>
                  <a:pt x="82049" y="554109"/>
                </a:moveTo>
                <a:lnTo>
                  <a:pt x="61550" y="536586"/>
                </a:lnTo>
                <a:lnTo>
                  <a:pt x="36031" y="506627"/>
                </a:lnTo>
              </a:path>
              <a:path w="2322195" h="613410">
                <a:moveTo>
                  <a:pt x="0" y="180900"/>
                </a:moveTo>
                <a:lnTo>
                  <a:pt x="29396" y="129811"/>
                </a:lnTo>
                <a:lnTo>
                  <a:pt x="61550" y="92063"/>
                </a:lnTo>
                <a:lnTo>
                  <a:pt x="99231" y="59853"/>
                </a:lnTo>
                <a:lnTo>
                  <a:pt x="141101" y="34191"/>
                </a:lnTo>
                <a:lnTo>
                  <a:pt x="186318" y="15429"/>
                </a:lnTo>
                <a:lnTo>
                  <a:pt x="234038" y="3915"/>
                </a:lnTo>
                <a:lnTo>
                  <a:pt x="283418" y="0"/>
                </a:lnTo>
              </a:path>
            </a:pathLst>
          </a:custGeom>
          <a:ln w="38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1829270" y="4919381"/>
            <a:ext cx="1096010" cy="76835"/>
            <a:chOff x="11829270" y="4919381"/>
            <a:chExt cx="1096010" cy="76835"/>
          </a:xfrm>
        </p:grpSpPr>
        <p:sp>
          <p:nvSpPr>
            <p:cNvPr id="24" name="object 24"/>
            <p:cNvSpPr/>
            <p:nvPr/>
          </p:nvSpPr>
          <p:spPr>
            <a:xfrm>
              <a:off x="11829270" y="4957507"/>
              <a:ext cx="1086485" cy="0"/>
            </a:xfrm>
            <a:custGeom>
              <a:avLst/>
              <a:gdLst/>
              <a:ahLst/>
              <a:cxnLst/>
              <a:rect l="l" t="t" r="r" b="b"/>
              <a:pathLst>
                <a:path w="1086484">
                  <a:moveTo>
                    <a:pt x="0" y="0"/>
                  </a:moveTo>
                  <a:lnTo>
                    <a:pt x="108586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76883" y="492893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0" y="0"/>
                  </a:moveTo>
                  <a:lnTo>
                    <a:pt x="38250" y="28574"/>
                  </a:lnTo>
                  <a:lnTo>
                    <a:pt x="0" y="57149"/>
                  </a:lnTo>
                </a:path>
              </a:pathLst>
            </a:custGeom>
            <a:ln w="19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825825" y="5707370"/>
            <a:ext cx="3387090" cy="740410"/>
            <a:chOff x="9825825" y="5707370"/>
            <a:chExt cx="3387090" cy="740410"/>
          </a:xfrm>
        </p:grpSpPr>
        <p:sp>
          <p:nvSpPr>
            <p:cNvPr id="27" name="object 27"/>
            <p:cNvSpPr/>
            <p:nvPr/>
          </p:nvSpPr>
          <p:spPr>
            <a:xfrm>
              <a:off x="12472290" y="5998417"/>
              <a:ext cx="730885" cy="63500"/>
            </a:xfrm>
            <a:custGeom>
              <a:avLst/>
              <a:gdLst/>
              <a:ahLst/>
              <a:cxnLst/>
              <a:rect l="l" t="t" r="r" b="b"/>
              <a:pathLst>
                <a:path w="730884" h="63500">
                  <a:moveTo>
                    <a:pt x="0" y="0"/>
                  </a:moveTo>
                  <a:lnTo>
                    <a:pt x="730758" y="6317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62683" y="6029846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40" h="57150">
                  <a:moveTo>
                    <a:pt x="4922" y="0"/>
                  </a:moveTo>
                  <a:lnTo>
                    <a:pt x="40366" y="31745"/>
                  </a:lnTo>
                  <a:lnTo>
                    <a:pt x="0" y="56937"/>
                  </a:lnTo>
                </a:path>
              </a:pathLst>
            </a:custGeom>
            <a:ln w="19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4920" y="5726465"/>
              <a:ext cx="2623185" cy="701675"/>
            </a:xfrm>
            <a:custGeom>
              <a:avLst/>
              <a:gdLst/>
              <a:ahLst/>
              <a:cxnLst/>
              <a:rect l="l" t="t" r="r" b="b"/>
              <a:pathLst>
                <a:path w="2623184" h="701675">
                  <a:moveTo>
                    <a:pt x="2524221" y="0"/>
                  </a:moveTo>
                  <a:lnTo>
                    <a:pt x="2564404" y="56661"/>
                  </a:lnTo>
                  <a:lnTo>
                    <a:pt x="2584688" y="95969"/>
                  </a:lnTo>
                  <a:lnTo>
                    <a:pt x="2600918" y="137518"/>
                  </a:lnTo>
                  <a:lnTo>
                    <a:pt x="2612832" y="181046"/>
                  </a:lnTo>
                  <a:lnTo>
                    <a:pt x="2620172" y="226293"/>
                  </a:lnTo>
                  <a:lnTo>
                    <a:pt x="2622677" y="272996"/>
                  </a:lnTo>
                  <a:lnTo>
                    <a:pt x="2620172" y="319700"/>
                  </a:lnTo>
                  <a:lnTo>
                    <a:pt x="2612832" y="364947"/>
                  </a:lnTo>
                  <a:lnTo>
                    <a:pt x="2600918" y="408475"/>
                  </a:lnTo>
                  <a:lnTo>
                    <a:pt x="2584688" y="450024"/>
                  </a:lnTo>
                  <a:lnTo>
                    <a:pt x="2564404" y="489332"/>
                  </a:lnTo>
                  <a:lnTo>
                    <a:pt x="2540326" y="526137"/>
                  </a:lnTo>
                  <a:lnTo>
                    <a:pt x="2512715" y="560178"/>
                  </a:lnTo>
                  <a:lnTo>
                    <a:pt x="2481831" y="591193"/>
                  </a:lnTo>
                  <a:lnTo>
                    <a:pt x="2447934" y="618922"/>
                  </a:lnTo>
                  <a:lnTo>
                    <a:pt x="2411284" y="643101"/>
                  </a:lnTo>
                  <a:lnTo>
                    <a:pt x="2372142" y="663471"/>
                  </a:lnTo>
                  <a:lnTo>
                    <a:pt x="2330769" y="679770"/>
                  </a:lnTo>
                  <a:lnTo>
                    <a:pt x="2287424" y="691735"/>
                  </a:lnTo>
                  <a:lnTo>
                    <a:pt x="2242369" y="699106"/>
                  </a:lnTo>
                  <a:lnTo>
                    <a:pt x="2195863" y="701621"/>
                  </a:lnTo>
                  <a:lnTo>
                    <a:pt x="306705" y="701621"/>
                  </a:lnTo>
                  <a:lnTo>
                    <a:pt x="260199" y="699106"/>
                  </a:lnTo>
                  <a:lnTo>
                    <a:pt x="215143" y="691735"/>
                  </a:lnTo>
                  <a:lnTo>
                    <a:pt x="171798" y="679770"/>
                  </a:lnTo>
                  <a:lnTo>
                    <a:pt x="130425" y="663471"/>
                  </a:lnTo>
                  <a:lnTo>
                    <a:pt x="91283" y="643101"/>
                  </a:lnTo>
                  <a:lnTo>
                    <a:pt x="54634" y="618922"/>
                  </a:lnTo>
                  <a:lnTo>
                    <a:pt x="20737" y="591193"/>
                  </a:lnTo>
                  <a:lnTo>
                    <a:pt x="0" y="570368"/>
                  </a:lnTo>
                </a:path>
              </a:pathLst>
            </a:custGeom>
            <a:ln w="38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9804277" y="4587255"/>
            <a:ext cx="1898650" cy="624840"/>
          </a:xfrm>
          <a:custGeom>
            <a:avLst/>
            <a:gdLst/>
            <a:ahLst/>
            <a:cxnLst/>
            <a:rect l="l" t="t" r="r" b="b"/>
            <a:pathLst>
              <a:path w="1898650" h="624839">
                <a:moveTo>
                  <a:pt x="1898386" y="564881"/>
                </a:moveTo>
                <a:lnTo>
                  <a:pt x="1856365" y="590542"/>
                </a:lnTo>
                <a:lnTo>
                  <a:pt x="1810985" y="609304"/>
                </a:lnTo>
                <a:lnTo>
                  <a:pt x="1763093" y="620818"/>
                </a:lnTo>
                <a:lnTo>
                  <a:pt x="1713534" y="624734"/>
                </a:lnTo>
                <a:lnTo>
                  <a:pt x="314902" y="624734"/>
                </a:lnTo>
                <a:lnTo>
                  <a:pt x="265343" y="620818"/>
                </a:lnTo>
                <a:lnTo>
                  <a:pt x="217451" y="609304"/>
                </a:lnTo>
                <a:lnTo>
                  <a:pt x="172071" y="590542"/>
                </a:lnTo>
                <a:lnTo>
                  <a:pt x="130050" y="564880"/>
                </a:lnTo>
                <a:lnTo>
                  <a:pt x="92232" y="532670"/>
                </a:lnTo>
                <a:lnTo>
                  <a:pt x="59963" y="494922"/>
                </a:lnTo>
                <a:lnTo>
                  <a:pt x="34254" y="452978"/>
                </a:lnTo>
                <a:lnTo>
                  <a:pt x="15457" y="407681"/>
                </a:lnTo>
                <a:lnTo>
                  <a:pt x="3922" y="359877"/>
                </a:lnTo>
                <a:lnTo>
                  <a:pt x="0" y="310409"/>
                </a:lnTo>
                <a:lnTo>
                  <a:pt x="3922" y="260941"/>
                </a:lnTo>
                <a:lnTo>
                  <a:pt x="15457" y="213136"/>
                </a:lnTo>
                <a:lnTo>
                  <a:pt x="34254" y="167840"/>
                </a:lnTo>
                <a:lnTo>
                  <a:pt x="59963" y="125895"/>
                </a:lnTo>
                <a:lnTo>
                  <a:pt x="92232" y="88147"/>
                </a:lnTo>
                <a:lnTo>
                  <a:pt x="130050" y="55937"/>
                </a:lnTo>
                <a:lnTo>
                  <a:pt x="172071" y="30276"/>
                </a:lnTo>
                <a:lnTo>
                  <a:pt x="217451" y="11513"/>
                </a:lnTo>
                <a:lnTo>
                  <a:pt x="265343" y="0"/>
                </a:lnTo>
              </a:path>
            </a:pathLst>
          </a:custGeom>
          <a:ln w="38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181818"/>
                </a:solidFill>
              </a:rPr>
              <a:t>F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415" dirty="0">
                <a:solidFill>
                  <a:srgbClr val="181818"/>
                </a:solidFill>
              </a:rPr>
              <a:t>a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340" dirty="0">
                <a:solidFill>
                  <a:srgbClr val="181818"/>
                </a:solidFill>
              </a:rPr>
              <a:t>u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385" dirty="0">
                <a:solidFill>
                  <a:srgbClr val="181818"/>
                </a:solidFill>
              </a:rPr>
              <a:t>e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30" dirty="0">
                <a:solidFill>
                  <a:srgbClr val="181818"/>
                </a:solidFill>
              </a:rPr>
              <a:t>#3</a:t>
            </a:r>
            <a:r>
              <a:rPr spc="-785" dirty="0">
                <a:solidFill>
                  <a:srgbClr val="181818"/>
                </a:solidFill>
              </a:rPr>
              <a:t>: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10" dirty="0"/>
              <a:t>G</a:t>
            </a:r>
            <a:r>
              <a:rPr spc="-415" dirty="0"/>
              <a:t>a</a:t>
            </a:r>
            <a:r>
              <a:rPr spc="-270" dirty="0"/>
              <a:t>mi</a:t>
            </a:r>
            <a:r>
              <a:rPr spc="-190" dirty="0"/>
              <a:t>f</a:t>
            </a:r>
            <a:r>
              <a:rPr spc="-270" dirty="0"/>
              <a:t>i</a:t>
            </a:r>
            <a:r>
              <a:rPr spc="-455" dirty="0"/>
              <a:t>c</a:t>
            </a:r>
            <a:r>
              <a:rPr spc="-415" dirty="0"/>
              <a:t>a</a:t>
            </a:r>
            <a:r>
              <a:rPr spc="-345" dirty="0"/>
              <a:t>t</a:t>
            </a:r>
            <a:r>
              <a:rPr spc="-270" dirty="0"/>
              <a:t>i</a:t>
            </a:r>
            <a:r>
              <a:rPr spc="-190" dirty="0"/>
              <a:t>o</a:t>
            </a:r>
            <a:r>
              <a:rPr spc="-235" dirty="0"/>
              <a:t>n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14906738" y="0"/>
            <a:ext cx="3381375" cy="3335020"/>
            <a:chOff x="14906738" y="0"/>
            <a:chExt cx="3381375" cy="3335020"/>
          </a:xfrm>
        </p:grpSpPr>
        <p:sp>
          <p:nvSpPr>
            <p:cNvPr id="33" name="object 33"/>
            <p:cNvSpPr/>
            <p:nvPr/>
          </p:nvSpPr>
          <p:spPr>
            <a:xfrm>
              <a:off x="14906738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2"/>
                  </a:moveTo>
                  <a:lnTo>
                    <a:pt x="3334018" y="3317350"/>
                  </a:lnTo>
                  <a:lnTo>
                    <a:pt x="3290075" y="3300282"/>
                  </a:lnTo>
                  <a:lnTo>
                    <a:pt x="3246311" y="3282584"/>
                  </a:lnTo>
                  <a:lnTo>
                    <a:pt x="3202730" y="3264246"/>
                  </a:lnTo>
                  <a:lnTo>
                    <a:pt x="3159339" y="3245260"/>
                  </a:lnTo>
                  <a:lnTo>
                    <a:pt x="3116142" y="3225618"/>
                  </a:lnTo>
                  <a:lnTo>
                    <a:pt x="3073145" y="3205312"/>
                  </a:lnTo>
                  <a:lnTo>
                    <a:pt x="3030353" y="3184333"/>
                  </a:lnTo>
                  <a:lnTo>
                    <a:pt x="2987773" y="3162673"/>
                  </a:lnTo>
                  <a:lnTo>
                    <a:pt x="2945408" y="3140323"/>
                  </a:lnTo>
                  <a:lnTo>
                    <a:pt x="2903265" y="3117275"/>
                  </a:lnTo>
                  <a:lnTo>
                    <a:pt x="2861349" y="3093521"/>
                  </a:lnTo>
                  <a:lnTo>
                    <a:pt x="2819665" y="3069052"/>
                  </a:lnTo>
                  <a:lnTo>
                    <a:pt x="2778220" y="3043860"/>
                  </a:lnTo>
                  <a:lnTo>
                    <a:pt x="2737017" y="3017937"/>
                  </a:lnTo>
                  <a:lnTo>
                    <a:pt x="2696063" y="2991274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2"/>
                  </a:lnTo>
                  <a:lnTo>
                    <a:pt x="2534839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3"/>
                  </a:lnTo>
                  <a:lnTo>
                    <a:pt x="2378022" y="2750329"/>
                  </a:lnTo>
                  <a:lnTo>
                    <a:pt x="2339548" y="2716631"/>
                  </a:lnTo>
                  <a:lnTo>
                    <a:pt x="2301375" y="2682109"/>
                  </a:lnTo>
                  <a:lnTo>
                    <a:pt x="2263510" y="2646754"/>
                  </a:lnTo>
                  <a:lnTo>
                    <a:pt x="2225959" y="2610560"/>
                  </a:lnTo>
                  <a:lnTo>
                    <a:pt x="2188726" y="2573517"/>
                  </a:lnTo>
                  <a:lnTo>
                    <a:pt x="2151817" y="2535616"/>
                  </a:lnTo>
                  <a:lnTo>
                    <a:pt x="2115238" y="2496851"/>
                  </a:lnTo>
                  <a:lnTo>
                    <a:pt x="2078993" y="2457211"/>
                  </a:lnTo>
                  <a:lnTo>
                    <a:pt x="2043089" y="2416689"/>
                  </a:lnTo>
                  <a:lnTo>
                    <a:pt x="2007530" y="2375277"/>
                  </a:lnTo>
                  <a:lnTo>
                    <a:pt x="1972322" y="2332965"/>
                  </a:lnTo>
                  <a:lnTo>
                    <a:pt x="1911938" y="2259566"/>
                  </a:lnTo>
                  <a:lnTo>
                    <a:pt x="1852628" y="2188085"/>
                  </a:lnTo>
                  <a:lnTo>
                    <a:pt x="1794384" y="2118484"/>
                  </a:lnTo>
                  <a:lnTo>
                    <a:pt x="1737198" y="2050725"/>
                  </a:lnTo>
                  <a:lnTo>
                    <a:pt x="1625977" y="1920581"/>
                  </a:lnTo>
                  <a:lnTo>
                    <a:pt x="1518907" y="1797345"/>
                  </a:lnTo>
                  <a:lnTo>
                    <a:pt x="1415930" y="1680713"/>
                  </a:lnTo>
                  <a:lnTo>
                    <a:pt x="1316990" y="1570378"/>
                  </a:lnTo>
                  <a:lnTo>
                    <a:pt x="1222030" y="1466033"/>
                  </a:lnTo>
                  <a:lnTo>
                    <a:pt x="1130993" y="1367374"/>
                  </a:lnTo>
                  <a:lnTo>
                    <a:pt x="1043821" y="1274093"/>
                  </a:lnTo>
                  <a:lnTo>
                    <a:pt x="920188" y="1143589"/>
                  </a:lnTo>
                  <a:lnTo>
                    <a:pt x="630930" y="843524"/>
                  </a:lnTo>
                  <a:lnTo>
                    <a:pt x="478773" y="684768"/>
                  </a:lnTo>
                  <a:lnTo>
                    <a:pt x="423827" y="626126"/>
                  </a:lnTo>
                  <a:lnTo>
                    <a:pt x="397593" y="597694"/>
                  </a:lnTo>
                  <a:lnTo>
                    <a:pt x="347569" y="542416"/>
                  </a:lnTo>
                  <a:lnTo>
                    <a:pt x="300755" y="488997"/>
                  </a:lnTo>
                  <a:lnTo>
                    <a:pt x="257093" y="437131"/>
                  </a:lnTo>
                  <a:lnTo>
                    <a:pt x="216528" y="386514"/>
                  </a:lnTo>
                  <a:lnTo>
                    <a:pt x="179001" y="336837"/>
                  </a:lnTo>
                  <a:lnTo>
                    <a:pt x="144456" y="287797"/>
                  </a:lnTo>
                  <a:lnTo>
                    <a:pt x="112836" y="239085"/>
                  </a:lnTo>
                  <a:lnTo>
                    <a:pt x="84084" y="190397"/>
                  </a:lnTo>
                  <a:lnTo>
                    <a:pt x="58142" y="141426"/>
                  </a:lnTo>
                  <a:lnTo>
                    <a:pt x="34954" y="91867"/>
                  </a:lnTo>
                  <a:lnTo>
                    <a:pt x="14463" y="41413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2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34577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50"/>
                  </a:moveTo>
                  <a:lnTo>
                    <a:pt x="2783379" y="3211086"/>
                  </a:lnTo>
                  <a:lnTo>
                    <a:pt x="2738133" y="3199376"/>
                  </a:lnTo>
                  <a:lnTo>
                    <a:pt x="2693069" y="3186890"/>
                  </a:lnTo>
                  <a:lnTo>
                    <a:pt x="2648199" y="3173611"/>
                  </a:lnTo>
                  <a:lnTo>
                    <a:pt x="2603532" y="3159525"/>
                  </a:lnTo>
                  <a:lnTo>
                    <a:pt x="2559079" y="3144613"/>
                  </a:lnTo>
                  <a:lnTo>
                    <a:pt x="2514851" y="3128861"/>
                  </a:lnTo>
                  <a:lnTo>
                    <a:pt x="2470858" y="3112251"/>
                  </a:lnTo>
                  <a:lnTo>
                    <a:pt x="2427110" y="3094767"/>
                  </a:lnTo>
                  <a:lnTo>
                    <a:pt x="2383619" y="3076393"/>
                  </a:lnTo>
                  <a:lnTo>
                    <a:pt x="2340393" y="3057113"/>
                  </a:lnTo>
                  <a:lnTo>
                    <a:pt x="2297445" y="3036910"/>
                  </a:lnTo>
                  <a:lnTo>
                    <a:pt x="2254784" y="3015769"/>
                  </a:lnTo>
                  <a:lnTo>
                    <a:pt x="2212421" y="2993672"/>
                  </a:lnTo>
                  <a:lnTo>
                    <a:pt x="2170366" y="2970604"/>
                  </a:lnTo>
                  <a:lnTo>
                    <a:pt x="2128630" y="2946548"/>
                  </a:lnTo>
                  <a:lnTo>
                    <a:pt x="2087222" y="2921488"/>
                  </a:lnTo>
                  <a:lnTo>
                    <a:pt x="2046155" y="2895407"/>
                  </a:lnTo>
                  <a:lnTo>
                    <a:pt x="2005438" y="2868290"/>
                  </a:lnTo>
                  <a:lnTo>
                    <a:pt x="1965081" y="2840120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9"/>
                  </a:lnTo>
                  <a:lnTo>
                    <a:pt x="1807469" y="2716584"/>
                  </a:lnTo>
                  <a:lnTo>
                    <a:pt x="1769072" y="2682904"/>
                  </a:lnTo>
                  <a:lnTo>
                    <a:pt x="1731098" y="2648074"/>
                  </a:lnTo>
                  <a:lnTo>
                    <a:pt x="1693558" y="2612077"/>
                  </a:lnTo>
                  <a:lnTo>
                    <a:pt x="1656463" y="2574896"/>
                  </a:lnTo>
                  <a:lnTo>
                    <a:pt x="1619822" y="2536516"/>
                  </a:lnTo>
                  <a:lnTo>
                    <a:pt x="1583646" y="2496920"/>
                  </a:lnTo>
                  <a:lnTo>
                    <a:pt x="1547946" y="2456091"/>
                  </a:lnTo>
                  <a:lnTo>
                    <a:pt x="1512732" y="2414014"/>
                  </a:lnTo>
                  <a:lnTo>
                    <a:pt x="1452126" y="2340435"/>
                  </a:lnTo>
                  <a:lnTo>
                    <a:pt x="1393040" y="2269557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8"/>
                  </a:lnTo>
                  <a:lnTo>
                    <a:pt x="1119918" y="1952995"/>
                  </a:lnTo>
                  <a:lnTo>
                    <a:pt x="1069654" y="1896713"/>
                  </a:lnTo>
                  <a:lnTo>
                    <a:pt x="1020811" y="1842596"/>
                  </a:lnTo>
                  <a:lnTo>
                    <a:pt x="973373" y="1790568"/>
                  </a:lnTo>
                  <a:lnTo>
                    <a:pt x="927326" y="1740552"/>
                  </a:lnTo>
                  <a:lnTo>
                    <a:pt x="839350" y="1646252"/>
                  </a:lnTo>
                  <a:lnTo>
                    <a:pt x="756767" y="1559082"/>
                  </a:lnTo>
                  <a:lnTo>
                    <a:pt x="448805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40"/>
                  </a:lnTo>
                  <a:lnTo>
                    <a:pt x="237262" y="994522"/>
                  </a:lnTo>
                  <a:lnTo>
                    <a:pt x="202294" y="945019"/>
                  </a:lnTo>
                  <a:lnTo>
                    <a:pt x="171455" y="895918"/>
                  </a:lnTo>
                  <a:lnTo>
                    <a:pt x="144632" y="846607"/>
                  </a:lnTo>
                  <a:lnTo>
                    <a:pt x="121708" y="796474"/>
                  </a:lnTo>
                  <a:lnTo>
                    <a:pt x="102570" y="744908"/>
                  </a:lnTo>
                  <a:lnTo>
                    <a:pt x="87102" y="691298"/>
                  </a:lnTo>
                  <a:lnTo>
                    <a:pt x="75189" y="635030"/>
                  </a:lnTo>
                  <a:lnTo>
                    <a:pt x="66717" y="575494"/>
                  </a:lnTo>
                  <a:lnTo>
                    <a:pt x="64089" y="552350"/>
                  </a:lnTo>
                  <a:lnTo>
                    <a:pt x="61185" y="527821"/>
                  </a:lnTo>
                  <a:lnTo>
                    <a:pt x="58032" y="501938"/>
                  </a:lnTo>
                  <a:lnTo>
                    <a:pt x="54652" y="474732"/>
                  </a:lnTo>
                  <a:lnTo>
                    <a:pt x="43404" y="385468"/>
                  </a:lnTo>
                  <a:lnTo>
                    <a:pt x="39367" y="353265"/>
                  </a:lnTo>
                  <a:lnTo>
                    <a:pt x="31006" y="285368"/>
                  </a:lnTo>
                  <a:lnTo>
                    <a:pt x="22429" y="213014"/>
                  </a:lnTo>
                  <a:lnTo>
                    <a:pt x="13831" y="136445"/>
                  </a:lnTo>
                  <a:lnTo>
                    <a:pt x="9585" y="96654"/>
                  </a:lnTo>
                  <a:lnTo>
                    <a:pt x="5408" y="55899"/>
                  </a:lnTo>
                  <a:lnTo>
                    <a:pt x="1323" y="14210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50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655" y="2633572"/>
            <a:ext cx="16570325" cy="1631314"/>
          </a:xfrm>
          <a:custGeom>
            <a:avLst/>
            <a:gdLst/>
            <a:ahLst/>
            <a:cxnLst/>
            <a:rect l="l" t="t" r="r" b="b"/>
            <a:pathLst>
              <a:path w="16570325" h="1631314">
                <a:moveTo>
                  <a:pt x="16569970" y="0"/>
                </a:moveTo>
                <a:lnTo>
                  <a:pt x="16569970" y="0"/>
                </a:lnTo>
                <a:lnTo>
                  <a:pt x="0" y="0"/>
                </a:lnTo>
                <a:lnTo>
                  <a:pt x="0" y="21437"/>
                </a:lnTo>
                <a:lnTo>
                  <a:pt x="886993" y="21437"/>
                </a:lnTo>
                <a:lnTo>
                  <a:pt x="886993" y="1605127"/>
                </a:lnTo>
                <a:lnTo>
                  <a:pt x="891755" y="1605127"/>
                </a:lnTo>
                <a:lnTo>
                  <a:pt x="891755" y="21437"/>
                </a:lnTo>
                <a:lnTo>
                  <a:pt x="3990124" y="21437"/>
                </a:lnTo>
                <a:lnTo>
                  <a:pt x="3990124" y="1605127"/>
                </a:lnTo>
                <a:lnTo>
                  <a:pt x="3994886" y="1605127"/>
                </a:lnTo>
                <a:lnTo>
                  <a:pt x="3994886" y="21437"/>
                </a:lnTo>
                <a:lnTo>
                  <a:pt x="10214940" y="21437"/>
                </a:lnTo>
                <a:lnTo>
                  <a:pt x="10214940" y="1605127"/>
                </a:lnTo>
                <a:lnTo>
                  <a:pt x="10214940" y="1631200"/>
                </a:lnTo>
                <a:lnTo>
                  <a:pt x="10217328" y="1631200"/>
                </a:lnTo>
                <a:lnTo>
                  <a:pt x="10217328" y="1605127"/>
                </a:lnTo>
                <a:lnTo>
                  <a:pt x="10219703" y="1605127"/>
                </a:lnTo>
                <a:lnTo>
                  <a:pt x="10219703" y="21437"/>
                </a:lnTo>
                <a:lnTo>
                  <a:pt x="16569970" y="21437"/>
                </a:lnTo>
                <a:lnTo>
                  <a:pt x="16569970" y="0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9957" y="3147774"/>
            <a:ext cx="35750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030"/>
              </a:lnSpc>
            </a:pPr>
            <a:r>
              <a:rPr sz="1800" b="1" spc="5" dirty="0">
                <a:solidFill>
                  <a:srgbClr val="FFFFFF"/>
                </a:solidFill>
                <a:latin typeface="Roboto"/>
                <a:cs typeface="Roboto"/>
              </a:rPr>
              <a:t>Sr.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No.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0954" y="3225550"/>
            <a:ext cx="1305560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5"/>
              </a:lnSpc>
            </a:pPr>
            <a:r>
              <a:rPr sz="3000" b="1" spc="-30" dirty="0">
                <a:solidFill>
                  <a:srgbClr val="FFFFFF"/>
                </a:solidFill>
                <a:latin typeface="Roboto"/>
                <a:cs typeface="Roboto"/>
              </a:rPr>
              <a:t>F</a:t>
            </a:r>
            <a:r>
              <a:rPr sz="3000" b="1" spc="4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3000" b="1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3000" b="1" spc="-20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3000" b="1" spc="3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3000" b="1" spc="5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5646" y="3225550"/>
            <a:ext cx="5304155" cy="44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5"/>
              </a:lnSpc>
            </a:pPr>
            <a:r>
              <a:rPr sz="3000" b="1" spc="10" dirty="0">
                <a:solidFill>
                  <a:srgbClr val="FFFFFF"/>
                </a:solidFill>
                <a:latin typeface="Roboto"/>
                <a:cs typeface="Roboto"/>
              </a:rPr>
              <a:t>Effort</a:t>
            </a:r>
            <a:r>
              <a:rPr sz="3000" b="1" spc="-20" dirty="0">
                <a:solidFill>
                  <a:srgbClr val="FFFFFF"/>
                </a:solidFill>
                <a:latin typeface="Roboto"/>
                <a:cs typeface="Roboto"/>
              </a:rPr>
              <a:t> to</a:t>
            </a:r>
            <a:r>
              <a:rPr sz="30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implement</a:t>
            </a:r>
            <a:r>
              <a:rPr sz="30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30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spc="10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162" y="4966199"/>
            <a:ext cx="955167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10"/>
              </a:lnSpc>
              <a:tabLst>
                <a:tab pos="1555115" algn="l"/>
                <a:tab pos="3990340" algn="l"/>
              </a:tabLst>
            </a:pPr>
            <a:r>
              <a:rPr sz="4500" spc="-7" baseline="-7407" dirty="0">
                <a:latin typeface="Roboto"/>
                <a:cs typeface="Roboto"/>
              </a:rPr>
              <a:t>1	</a:t>
            </a:r>
            <a:r>
              <a:rPr sz="3750" spc="-30" baseline="-4444" dirty="0">
                <a:latin typeface="Roboto"/>
                <a:cs typeface="Roboto"/>
              </a:rPr>
              <a:t>Gaming	</a:t>
            </a:r>
            <a:r>
              <a:rPr sz="2000" spc="-120" dirty="0">
                <a:latin typeface="Roboto"/>
                <a:cs typeface="Roboto"/>
              </a:rPr>
              <a:t>(full-fledged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70" dirty="0">
                <a:latin typeface="Roboto"/>
                <a:cs typeface="Roboto"/>
              </a:rPr>
              <a:t>game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95" dirty="0">
                <a:latin typeface="Roboto"/>
                <a:cs typeface="Roboto"/>
              </a:rPr>
              <a:t>dev(3),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integration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with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55" dirty="0">
                <a:latin typeface="Roboto"/>
                <a:cs typeface="Roboto"/>
              </a:rPr>
              <a:t>Meesho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25" dirty="0">
                <a:latin typeface="Roboto"/>
                <a:cs typeface="Roboto"/>
              </a:rPr>
              <a:t>Coin</a:t>
            </a:r>
            <a:endParaRPr sz="2000">
              <a:latin typeface="Roboto"/>
              <a:cs typeface="Roboto"/>
            </a:endParaRPr>
          </a:p>
          <a:p>
            <a:pPr marL="4850765">
              <a:lnSpc>
                <a:spcPct val="100000"/>
              </a:lnSpc>
              <a:spcBef>
                <a:spcPts val="175"/>
              </a:spcBef>
            </a:pP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80" dirty="0">
                <a:latin typeface="Roboto"/>
                <a:cs typeface="Roboto"/>
              </a:rPr>
              <a:t>y</a:t>
            </a: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145" dirty="0">
                <a:latin typeface="Roboto"/>
                <a:cs typeface="Roboto"/>
              </a:rPr>
              <a:t>1</a:t>
            </a:r>
            <a:r>
              <a:rPr sz="2000" spc="-40" dirty="0">
                <a:latin typeface="Roboto"/>
                <a:cs typeface="Roboto"/>
              </a:rPr>
              <a:t>)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k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145" dirty="0">
                <a:latin typeface="Roboto"/>
                <a:cs typeface="Roboto"/>
              </a:rPr>
              <a:t>2</a:t>
            </a:r>
            <a:r>
              <a:rPr sz="2000" spc="-40" dirty="0">
                <a:latin typeface="Roboto"/>
                <a:cs typeface="Roboto"/>
              </a:rPr>
              <a:t>)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543" y="6665369"/>
            <a:ext cx="213995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85"/>
              </a:lnSpc>
            </a:pPr>
            <a:r>
              <a:rPr sz="3000" spc="-5" dirty="0"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Roboto"/>
                <a:cs typeface="Roboto"/>
              </a:rPr>
              <a:t>3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2791" y="6710022"/>
            <a:ext cx="2381885" cy="203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20"/>
              </a:lnSpc>
            </a:pPr>
            <a:r>
              <a:rPr sz="2500" spc="-20" dirty="0">
                <a:latin typeface="Roboto"/>
                <a:cs typeface="Roboto"/>
              </a:rPr>
              <a:t>Genuine</a:t>
            </a:r>
            <a:r>
              <a:rPr sz="2500" spc="-4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reviews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Roboto"/>
              <a:cs typeface="Roboto"/>
            </a:endParaRPr>
          </a:p>
          <a:p>
            <a:pPr algn="ctr">
              <a:lnSpc>
                <a:spcPct val="114999"/>
              </a:lnSpc>
            </a:pPr>
            <a:r>
              <a:rPr sz="2500" spc="-20" dirty="0">
                <a:latin typeface="Roboto"/>
                <a:cs typeface="Roboto"/>
              </a:rPr>
              <a:t>Category section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revamp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063" y="6392726"/>
            <a:ext cx="5397500" cy="227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spc="-10" dirty="0">
                <a:latin typeface="Roboto"/>
                <a:cs typeface="Roboto"/>
              </a:rPr>
              <a:t>****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15599"/>
              </a:lnSpc>
            </a:pPr>
            <a:r>
              <a:rPr sz="2000" spc="-75" dirty="0">
                <a:latin typeface="Roboto"/>
                <a:cs typeface="Roboto"/>
              </a:rPr>
              <a:t>(AI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implementation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14" dirty="0">
                <a:latin typeface="Roboto"/>
                <a:cs typeface="Roboto"/>
              </a:rPr>
              <a:t>to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differentiate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genuine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photos(3),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li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40" dirty="0">
                <a:latin typeface="Roboto"/>
                <a:cs typeface="Roboto"/>
              </a:rPr>
              <a:t>U</a:t>
            </a:r>
            <a:r>
              <a:rPr sz="2000" spc="-70" dirty="0">
                <a:latin typeface="Roboto"/>
                <a:cs typeface="Roboto"/>
              </a:rPr>
              <a:t>I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145" dirty="0">
                <a:latin typeface="Roboto"/>
                <a:cs typeface="Roboto"/>
              </a:rPr>
              <a:t>1</a:t>
            </a:r>
            <a:r>
              <a:rPr sz="2000" spc="-40" dirty="0">
                <a:latin typeface="Roboto"/>
                <a:cs typeface="Roboto"/>
              </a:rPr>
              <a:t>)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3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045"/>
              </a:spcBef>
            </a:pPr>
            <a:r>
              <a:rPr sz="2000" spc="-10" dirty="0">
                <a:latin typeface="Roboto"/>
                <a:cs typeface="Roboto"/>
              </a:rPr>
              <a:t>***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240" dirty="0">
                <a:latin typeface="Roboto"/>
                <a:cs typeface="Roboto"/>
              </a:rPr>
              <a:t>U</a:t>
            </a:r>
            <a:r>
              <a:rPr sz="2000" spc="-70" dirty="0">
                <a:latin typeface="Roboto"/>
                <a:cs typeface="Roboto"/>
              </a:rPr>
              <a:t>I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da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5080" y="3213709"/>
            <a:ext cx="5840095" cy="544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95"/>
              </a:lnSpc>
            </a:pPr>
            <a:r>
              <a:rPr sz="3100" b="1" spc="-10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31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31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31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endParaRPr sz="3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3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0">
              <a:latin typeface="Roboto"/>
              <a:cs typeface="Roboto"/>
            </a:endParaRPr>
          </a:p>
          <a:p>
            <a:pPr indent="-635" algn="ctr">
              <a:lnSpc>
                <a:spcPct val="115599"/>
              </a:lnSpc>
            </a:pPr>
            <a:r>
              <a:rPr sz="2000" spc="-45" dirty="0">
                <a:latin typeface="Roboto"/>
                <a:cs typeface="Roboto"/>
              </a:rPr>
              <a:t>(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00" dirty="0">
                <a:latin typeface="Roboto"/>
                <a:cs typeface="Roboto"/>
              </a:rPr>
              <a:t>app(3),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5" dirty="0">
                <a:latin typeface="Roboto"/>
                <a:cs typeface="Roboto"/>
              </a:rPr>
              <a:t>increased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14" dirty="0">
                <a:latin typeface="Roboto"/>
                <a:cs typeface="Roboto"/>
              </a:rPr>
              <a:t>usability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&amp;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value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25" dirty="0">
                <a:latin typeface="Roboto"/>
                <a:cs typeface="Roboto"/>
              </a:rPr>
              <a:t>perception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of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coins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65" dirty="0">
                <a:latin typeface="Roboto"/>
                <a:cs typeface="Roboto"/>
              </a:rPr>
              <a:t>(2))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Roboto"/>
                <a:cs typeface="Roboto"/>
              </a:rPr>
              <a:t>****</a:t>
            </a:r>
            <a:endParaRPr sz="2000">
              <a:latin typeface="Roboto"/>
              <a:cs typeface="Roboto"/>
            </a:endParaRPr>
          </a:p>
          <a:p>
            <a:pPr marL="14604" marR="6985" algn="ctr">
              <a:lnSpc>
                <a:spcPct val="115599"/>
              </a:lnSpc>
              <a:spcBef>
                <a:spcPts val="5"/>
              </a:spcBef>
            </a:pPr>
            <a:r>
              <a:rPr sz="2000" spc="-125" dirty="0">
                <a:latin typeface="Roboto"/>
                <a:cs typeface="Roboto"/>
              </a:rPr>
              <a:t>(reducing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buyer's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remorse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75" dirty="0">
                <a:latin typeface="Roboto"/>
                <a:cs typeface="Roboto"/>
              </a:rPr>
              <a:t>effect,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indirectly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decreasing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no. </a:t>
            </a:r>
            <a:r>
              <a:rPr sz="2000" spc="-484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)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3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2039"/>
              </a:spcBef>
            </a:pPr>
            <a:r>
              <a:rPr sz="2000" spc="-10" dirty="0">
                <a:latin typeface="Roboto"/>
                <a:cs typeface="Roboto"/>
              </a:rPr>
              <a:t>***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spc="-125" dirty="0">
                <a:latin typeface="Roboto"/>
                <a:cs typeface="Roboto"/>
              </a:rPr>
              <a:t>(reducing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5" dirty="0">
                <a:latin typeface="Roboto"/>
                <a:cs typeface="Roboto"/>
              </a:rPr>
              <a:t>friction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of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10" dirty="0">
                <a:latin typeface="Roboto"/>
                <a:cs typeface="Roboto"/>
              </a:rPr>
              <a:t>choice,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reducing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5" dirty="0">
                <a:latin typeface="Roboto"/>
                <a:cs typeface="Roboto"/>
              </a:rPr>
              <a:t>user</a:t>
            </a:r>
            <a:r>
              <a:rPr sz="2000" spc="-30" dirty="0">
                <a:latin typeface="Roboto"/>
                <a:cs typeface="Roboto"/>
              </a:rPr>
              <a:t> </a:t>
            </a:r>
            <a:r>
              <a:rPr sz="2000" spc="-105" dirty="0">
                <a:latin typeface="Roboto"/>
                <a:cs typeface="Roboto"/>
              </a:rPr>
              <a:t>frustration)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993" y="2616904"/>
            <a:ext cx="16603344" cy="6414135"/>
            <a:chOff x="655993" y="2616904"/>
            <a:chExt cx="16603344" cy="6414135"/>
          </a:xfrm>
        </p:grpSpPr>
        <p:sp>
          <p:nvSpPr>
            <p:cNvPr id="12" name="object 12"/>
            <p:cNvSpPr/>
            <p:nvPr/>
          </p:nvSpPr>
          <p:spPr>
            <a:xfrm>
              <a:off x="675043" y="2655010"/>
              <a:ext cx="16565244" cy="6337935"/>
            </a:xfrm>
            <a:custGeom>
              <a:avLst/>
              <a:gdLst/>
              <a:ahLst/>
              <a:cxnLst/>
              <a:rect l="l" t="t" r="r" b="b"/>
              <a:pathLst>
                <a:path w="16565244" h="6337934">
                  <a:moveTo>
                    <a:pt x="16565194" y="0"/>
                  </a:moveTo>
                  <a:lnTo>
                    <a:pt x="10214940" y="0"/>
                  </a:lnTo>
                  <a:lnTo>
                    <a:pt x="10214940" y="1583575"/>
                  </a:lnTo>
                  <a:lnTo>
                    <a:pt x="886980" y="1583690"/>
                  </a:lnTo>
                  <a:lnTo>
                    <a:pt x="3990124" y="1583575"/>
                  </a:lnTo>
                  <a:lnTo>
                    <a:pt x="10214940" y="1583575"/>
                  </a:lnTo>
                  <a:lnTo>
                    <a:pt x="10214940" y="0"/>
                  </a:lnTo>
                  <a:lnTo>
                    <a:pt x="3990124" y="0"/>
                  </a:lnTo>
                  <a:lnTo>
                    <a:pt x="886980" y="0"/>
                  </a:lnTo>
                  <a:lnTo>
                    <a:pt x="0" y="0"/>
                  </a:lnTo>
                  <a:lnTo>
                    <a:pt x="0" y="1583690"/>
                  </a:lnTo>
                  <a:lnTo>
                    <a:pt x="0" y="3492500"/>
                  </a:lnTo>
                  <a:lnTo>
                    <a:pt x="0" y="6337300"/>
                  </a:lnTo>
                  <a:lnTo>
                    <a:pt x="886980" y="6337300"/>
                  </a:lnTo>
                  <a:lnTo>
                    <a:pt x="886980" y="6337490"/>
                  </a:lnTo>
                  <a:lnTo>
                    <a:pt x="3990124" y="6337490"/>
                  </a:lnTo>
                  <a:lnTo>
                    <a:pt x="10214940" y="6337490"/>
                  </a:lnTo>
                  <a:lnTo>
                    <a:pt x="16565194" y="6337490"/>
                  </a:lnTo>
                  <a:lnTo>
                    <a:pt x="16565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993" y="2635954"/>
              <a:ext cx="16603344" cy="6376035"/>
            </a:xfrm>
            <a:custGeom>
              <a:avLst/>
              <a:gdLst/>
              <a:ahLst/>
              <a:cxnLst/>
              <a:rect l="l" t="t" r="r" b="b"/>
              <a:pathLst>
                <a:path w="16603344" h="6376034">
                  <a:moveTo>
                    <a:pt x="19049" y="19049"/>
                  </a:moveTo>
                  <a:lnTo>
                    <a:pt x="19049" y="6356541"/>
                  </a:lnTo>
                </a:path>
                <a:path w="16603344" h="6376034">
                  <a:moveTo>
                    <a:pt x="906039" y="19049"/>
                  </a:moveTo>
                  <a:lnTo>
                    <a:pt x="906039" y="1602623"/>
                  </a:lnTo>
                </a:path>
                <a:path w="16603344" h="6376034">
                  <a:moveTo>
                    <a:pt x="906039" y="3511343"/>
                  </a:moveTo>
                  <a:lnTo>
                    <a:pt x="906039" y="6356541"/>
                  </a:lnTo>
                </a:path>
                <a:path w="16603344" h="6376034">
                  <a:moveTo>
                    <a:pt x="4009179" y="19049"/>
                  </a:moveTo>
                  <a:lnTo>
                    <a:pt x="4009179" y="1602623"/>
                  </a:lnTo>
                </a:path>
                <a:path w="16603344" h="6376034">
                  <a:moveTo>
                    <a:pt x="4009179" y="3511343"/>
                  </a:moveTo>
                  <a:lnTo>
                    <a:pt x="4009179" y="6356541"/>
                  </a:lnTo>
                </a:path>
                <a:path w="16603344" h="6376034">
                  <a:moveTo>
                    <a:pt x="10233994" y="19049"/>
                  </a:moveTo>
                  <a:lnTo>
                    <a:pt x="10233994" y="6356541"/>
                  </a:lnTo>
                </a:path>
                <a:path w="16603344" h="6376034">
                  <a:moveTo>
                    <a:pt x="16584255" y="19049"/>
                  </a:moveTo>
                  <a:lnTo>
                    <a:pt x="16584255" y="6356541"/>
                  </a:lnTo>
                </a:path>
                <a:path w="16603344" h="6376034">
                  <a:moveTo>
                    <a:pt x="0" y="0"/>
                  </a:moveTo>
                  <a:lnTo>
                    <a:pt x="16603305" y="0"/>
                  </a:lnTo>
                </a:path>
                <a:path w="16603344" h="6376034">
                  <a:moveTo>
                    <a:pt x="0" y="1626435"/>
                  </a:moveTo>
                  <a:lnTo>
                    <a:pt x="882226" y="1626435"/>
                  </a:lnTo>
                </a:path>
                <a:path w="16603344" h="6376034">
                  <a:moveTo>
                    <a:pt x="4032991" y="1626435"/>
                  </a:moveTo>
                  <a:lnTo>
                    <a:pt x="16603305" y="1626435"/>
                  </a:lnTo>
                </a:path>
                <a:path w="16603344" h="6376034">
                  <a:moveTo>
                    <a:pt x="0" y="3487531"/>
                  </a:moveTo>
                  <a:lnTo>
                    <a:pt x="882226" y="3487531"/>
                  </a:lnTo>
                </a:path>
                <a:path w="16603344" h="6376034">
                  <a:moveTo>
                    <a:pt x="4032991" y="3487531"/>
                  </a:moveTo>
                  <a:lnTo>
                    <a:pt x="16603305" y="3487531"/>
                  </a:lnTo>
                </a:path>
                <a:path w="16603344" h="6376034">
                  <a:moveTo>
                    <a:pt x="0" y="5031184"/>
                  </a:moveTo>
                  <a:lnTo>
                    <a:pt x="16603305" y="5031184"/>
                  </a:lnTo>
                </a:path>
                <a:path w="16603344" h="6376034">
                  <a:moveTo>
                    <a:pt x="0" y="6375591"/>
                  </a:moveTo>
                  <a:lnTo>
                    <a:pt x="16603305" y="637559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8219" y="4262390"/>
              <a:ext cx="3150870" cy="1861185"/>
            </a:xfrm>
            <a:custGeom>
              <a:avLst/>
              <a:gdLst/>
              <a:ahLst/>
              <a:cxnLst/>
              <a:rect l="l" t="t" r="r" b="b"/>
              <a:pathLst>
                <a:path w="3150870" h="1861185">
                  <a:moveTo>
                    <a:pt x="23812" y="23812"/>
                  </a:moveTo>
                  <a:lnTo>
                    <a:pt x="23812" y="1837282"/>
                  </a:lnTo>
                </a:path>
                <a:path w="3150870" h="1861185">
                  <a:moveTo>
                    <a:pt x="3126952" y="23812"/>
                  </a:moveTo>
                  <a:lnTo>
                    <a:pt x="3126952" y="1837282"/>
                  </a:lnTo>
                </a:path>
                <a:path w="3150870" h="1861185">
                  <a:moveTo>
                    <a:pt x="0" y="0"/>
                  </a:moveTo>
                  <a:lnTo>
                    <a:pt x="3150765" y="0"/>
                  </a:lnTo>
                </a:path>
                <a:path w="3150870" h="1861185">
                  <a:moveTo>
                    <a:pt x="0" y="1861095"/>
                  </a:moveTo>
                  <a:lnTo>
                    <a:pt x="3150765" y="1861095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2336" y="4454974"/>
              <a:ext cx="1685924" cy="342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2838" y="4454974"/>
              <a:ext cx="1685924" cy="342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0573" y="6227556"/>
              <a:ext cx="1309450" cy="390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321" y="7830066"/>
              <a:ext cx="971549" cy="3428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1825" y="7830066"/>
              <a:ext cx="971549" cy="3428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2838" y="6253729"/>
              <a:ext cx="1685924" cy="3428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110" y="4454974"/>
              <a:ext cx="352424" cy="37147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05065" y="500684"/>
            <a:ext cx="7705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25" dirty="0">
                <a:solidFill>
                  <a:srgbClr val="181818"/>
                </a:solidFill>
              </a:rPr>
              <a:t>F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484" dirty="0">
                <a:solidFill>
                  <a:srgbClr val="181818"/>
                </a:solidFill>
              </a:rPr>
              <a:t>u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555" dirty="0">
                <a:solidFill>
                  <a:srgbClr val="181818"/>
                </a:solidFill>
              </a:rPr>
              <a:t>e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90" dirty="0">
                <a:solidFill>
                  <a:srgbClr val="E61F93"/>
                </a:solidFill>
              </a:rPr>
              <a:t>P</a:t>
            </a:r>
            <a:r>
              <a:rPr sz="7200" spc="-515" dirty="0">
                <a:solidFill>
                  <a:srgbClr val="E61F93"/>
                </a:solidFill>
              </a:rPr>
              <a:t>r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270" dirty="0">
                <a:solidFill>
                  <a:srgbClr val="E61F93"/>
                </a:solidFill>
              </a:rPr>
              <a:t>o</a:t>
            </a:r>
            <a:r>
              <a:rPr sz="7200" spc="-515" dirty="0">
                <a:solidFill>
                  <a:srgbClr val="E61F93"/>
                </a:solidFill>
              </a:rPr>
              <a:t>r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495" dirty="0">
                <a:solidFill>
                  <a:srgbClr val="E61F93"/>
                </a:solidFill>
              </a:rPr>
              <a:t>t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229" dirty="0">
                <a:solidFill>
                  <a:srgbClr val="E61F93"/>
                </a:solidFill>
              </a:rPr>
              <a:t>z</a:t>
            </a:r>
            <a:r>
              <a:rPr sz="7200" spc="-595" dirty="0">
                <a:solidFill>
                  <a:srgbClr val="E61F93"/>
                </a:solidFill>
              </a:rPr>
              <a:t>a</a:t>
            </a:r>
            <a:r>
              <a:rPr sz="7200" spc="-495" dirty="0">
                <a:solidFill>
                  <a:srgbClr val="E61F93"/>
                </a:solidFill>
              </a:rPr>
              <a:t>t</a:t>
            </a:r>
            <a:r>
              <a:rPr sz="7200" spc="-385" dirty="0">
                <a:solidFill>
                  <a:srgbClr val="E61F93"/>
                </a:solidFill>
              </a:rPr>
              <a:t>i</a:t>
            </a:r>
            <a:r>
              <a:rPr sz="7200" spc="-270" dirty="0">
                <a:solidFill>
                  <a:srgbClr val="E61F93"/>
                </a:solidFill>
              </a:rPr>
              <a:t>o</a:t>
            </a:r>
            <a:r>
              <a:rPr sz="7200" spc="-335" dirty="0">
                <a:solidFill>
                  <a:srgbClr val="E61F93"/>
                </a:solidFill>
              </a:rPr>
              <a:t>n</a:t>
            </a:r>
            <a:endParaRPr sz="7200"/>
          </a:p>
        </p:txBody>
      </p:sp>
      <p:sp>
        <p:nvSpPr>
          <p:cNvPr id="23" name="object 23"/>
          <p:cNvSpPr txBox="1"/>
          <p:nvPr/>
        </p:nvSpPr>
        <p:spPr>
          <a:xfrm>
            <a:off x="3309739" y="9239284"/>
            <a:ext cx="11830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5" dirty="0">
                <a:solidFill>
                  <a:srgbClr val="181818"/>
                </a:solidFill>
                <a:latin typeface="Lucida Sans Unicode"/>
                <a:cs typeface="Lucida Sans Unicode"/>
              </a:rPr>
              <a:t>Feature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Lucida Sans Unicode"/>
                <a:cs typeface="Lucida Sans Unicode"/>
              </a:rPr>
              <a:t>2: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181818"/>
                </a:solidFill>
                <a:latin typeface="Lucida Sans Unicode"/>
                <a:cs typeface="Lucida Sans Unicode"/>
              </a:rPr>
              <a:t>Genuine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95" dirty="0">
                <a:solidFill>
                  <a:srgbClr val="181818"/>
                </a:solidFill>
                <a:latin typeface="Lucida Sans Unicode"/>
                <a:cs typeface="Lucida Sans Unicode"/>
              </a:rPr>
              <a:t>reviews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is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10" dirty="0">
                <a:solidFill>
                  <a:srgbClr val="181818"/>
                </a:solidFill>
                <a:latin typeface="Lucida Sans Unicode"/>
                <a:cs typeface="Lucida Sans Unicode"/>
              </a:rPr>
              <a:t>most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Lucida Sans Unicode"/>
                <a:cs typeface="Lucida Sans Unicode"/>
              </a:rPr>
              <a:t>prioritized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181818"/>
                </a:solidFill>
                <a:latin typeface="Lucida Sans Unicode"/>
                <a:cs typeface="Lucida Sans Unicode"/>
              </a:rPr>
              <a:t>feature,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Lucida Sans Unicode"/>
                <a:cs typeface="Lucida Sans Unicode"/>
              </a:rPr>
              <a:t>we'll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181818"/>
                </a:solidFill>
                <a:latin typeface="Lucida Sans Unicode"/>
                <a:cs typeface="Lucida Sans Unicode"/>
              </a:rPr>
              <a:t>be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Lucida Sans Unicode"/>
                <a:cs typeface="Lucida Sans Unicode"/>
              </a:rPr>
              <a:t>executing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30" dirty="0">
                <a:solidFill>
                  <a:srgbClr val="181818"/>
                </a:solidFill>
                <a:latin typeface="Lucida Sans Unicode"/>
                <a:cs typeface="Lucida Sans Unicode"/>
              </a:rPr>
              <a:t>it</a:t>
            </a:r>
            <a:r>
              <a:rPr sz="2500" spc="-1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Lucida Sans Unicode"/>
                <a:cs typeface="Lucida Sans Unicode"/>
              </a:rPr>
              <a:t>first.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5263" y="1"/>
            <a:ext cx="4063365" cy="4114800"/>
          </a:xfrm>
          <a:custGeom>
            <a:avLst/>
            <a:gdLst/>
            <a:ahLst/>
            <a:cxnLst/>
            <a:rect l="l" t="t" r="r" b="b"/>
            <a:pathLst>
              <a:path w="4063365" h="4114800">
                <a:moveTo>
                  <a:pt x="3612195" y="865850"/>
                </a:moveTo>
                <a:lnTo>
                  <a:pt x="3713952" y="865850"/>
                </a:lnTo>
                <a:lnTo>
                  <a:pt x="3713952" y="4063921"/>
                </a:lnTo>
                <a:lnTo>
                  <a:pt x="3709954" y="4083725"/>
                </a:lnTo>
                <a:lnTo>
                  <a:pt x="3699050" y="4099897"/>
                </a:lnTo>
                <a:lnTo>
                  <a:pt x="3682877" y="4110801"/>
                </a:lnTo>
                <a:lnTo>
                  <a:pt x="3663073" y="4114799"/>
                </a:lnTo>
                <a:lnTo>
                  <a:pt x="3643270" y="4110801"/>
                </a:lnTo>
                <a:lnTo>
                  <a:pt x="3627098" y="4099897"/>
                </a:lnTo>
                <a:lnTo>
                  <a:pt x="3616194" y="4083725"/>
                </a:lnTo>
                <a:lnTo>
                  <a:pt x="3612195" y="4063921"/>
                </a:lnTo>
                <a:lnTo>
                  <a:pt x="3612195" y="865850"/>
                </a:lnTo>
                <a:close/>
              </a:path>
              <a:path w="4063365" h="4114800">
                <a:moveTo>
                  <a:pt x="50496" y="764094"/>
                </a:moveTo>
                <a:lnTo>
                  <a:pt x="4062736" y="764094"/>
                </a:lnTo>
                <a:lnTo>
                  <a:pt x="4062736" y="865850"/>
                </a:lnTo>
                <a:lnTo>
                  <a:pt x="3350324" y="865850"/>
                </a:lnTo>
                <a:lnTo>
                  <a:pt x="3350324" y="4063921"/>
                </a:lnTo>
                <a:lnTo>
                  <a:pt x="3346325" y="4083725"/>
                </a:lnTo>
                <a:lnTo>
                  <a:pt x="3335421" y="4099897"/>
                </a:lnTo>
                <a:lnTo>
                  <a:pt x="3319249" y="4110801"/>
                </a:lnTo>
                <a:lnTo>
                  <a:pt x="3299444" y="4114799"/>
                </a:lnTo>
                <a:lnTo>
                  <a:pt x="3279642" y="4110801"/>
                </a:lnTo>
                <a:lnTo>
                  <a:pt x="3263469" y="4099897"/>
                </a:lnTo>
                <a:lnTo>
                  <a:pt x="3252565" y="4083725"/>
                </a:lnTo>
                <a:lnTo>
                  <a:pt x="3248567" y="4063921"/>
                </a:lnTo>
                <a:lnTo>
                  <a:pt x="3248567" y="865851"/>
                </a:lnTo>
                <a:lnTo>
                  <a:pt x="50495" y="865850"/>
                </a:lnTo>
                <a:lnTo>
                  <a:pt x="30692" y="861852"/>
                </a:lnTo>
                <a:lnTo>
                  <a:pt x="14520" y="850948"/>
                </a:lnTo>
                <a:lnTo>
                  <a:pt x="3616" y="834776"/>
                </a:lnTo>
                <a:lnTo>
                  <a:pt x="0" y="816865"/>
                </a:lnTo>
                <a:lnTo>
                  <a:pt x="0" y="813079"/>
                </a:lnTo>
                <a:lnTo>
                  <a:pt x="3616" y="795169"/>
                </a:lnTo>
                <a:lnTo>
                  <a:pt x="14520" y="778996"/>
                </a:lnTo>
                <a:lnTo>
                  <a:pt x="30692" y="768092"/>
                </a:lnTo>
                <a:lnTo>
                  <a:pt x="50496" y="764094"/>
                </a:lnTo>
                <a:close/>
              </a:path>
              <a:path w="4063365" h="4114800">
                <a:moveTo>
                  <a:pt x="3612195" y="502222"/>
                </a:moveTo>
                <a:lnTo>
                  <a:pt x="3713952" y="502222"/>
                </a:lnTo>
                <a:lnTo>
                  <a:pt x="3713952" y="764094"/>
                </a:lnTo>
                <a:lnTo>
                  <a:pt x="3612195" y="764094"/>
                </a:lnTo>
                <a:lnTo>
                  <a:pt x="3612195" y="502222"/>
                </a:lnTo>
                <a:close/>
              </a:path>
              <a:path w="4063365" h="4114800">
                <a:moveTo>
                  <a:pt x="3248567" y="502222"/>
                </a:moveTo>
                <a:lnTo>
                  <a:pt x="3350324" y="502222"/>
                </a:lnTo>
                <a:lnTo>
                  <a:pt x="3350324" y="764094"/>
                </a:lnTo>
                <a:lnTo>
                  <a:pt x="3248567" y="764094"/>
                </a:lnTo>
                <a:lnTo>
                  <a:pt x="3248567" y="502222"/>
                </a:lnTo>
                <a:close/>
              </a:path>
              <a:path w="4063365" h="4114800">
                <a:moveTo>
                  <a:pt x="50496" y="400465"/>
                </a:moveTo>
                <a:lnTo>
                  <a:pt x="4062736" y="400465"/>
                </a:lnTo>
                <a:lnTo>
                  <a:pt x="4062736" y="502222"/>
                </a:lnTo>
                <a:lnTo>
                  <a:pt x="50496" y="502222"/>
                </a:lnTo>
                <a:lnTo>
                  <a:pt x="14520" y="487319"/>
                </a:lnTo>
                <a:lnTo>
                  <a:pt x="0" y="453236"/>
                </a:lnTo>
                <a:lnTo>
                  <a:pt x="0" y="449451"/>
                </a:lnTo>
                <a:lnTo>
                  <a:pt x="3616" y="431540"/>
                </a:lnTo>
                <a:lnTo>
                  <a:pt x="14520" y="415367"/>
                </a:lnTo>
                <a:lnTo>
                  <a:pt x="30692" y="404463"/>
                </a:lnTo>
                <a:lnTo>
                  <a:pt x="50496" y="400465"/>
                </a:lnTo>
                <a:close/>
              </a:path>
              <a:path w="4063365" h="4114800">
                <a:moveTo>
                  <a:pt x="3661186" y="0"/>
                </a:moveTo>
                <a:lnTo>
                  <a:pt x="3664962" y="0"/>
                </a:lnTo>
                <a:lnTo>
                  <a:pt x="3682877" y="3617"/>
                </a:lnTo>
                <a:lnTo>
                  <a:pt x="3699050" y="14521"/>
                </a:lnTo>
                <a:lnTo>
                  <a:pt x="3709954" y="30693"/>
                </a:lnTo>
                <a:lnTo>
                  <a:pt x="3713952" y="50497"/>
                </a:lnTo>
                <a:lnTo>
                  <a:pt x="3713952" y="400465"/>
                </a:lnTo>
                <a:lnTo>
                  <a:pt x="3612195" y="400465"/>
                </a:lnTo>
                <a:lnTo>
                  <a:pt x="3612195" y="50497"/>
                </a:lnTo>
                <a:lnTo>
                  <a:pt x="3616194" y="30693"/>
                </a:lnTo>
                <a:lnTo>
                  <a:pt x="3627098" y="14521"/>
                </a:lnTo>
                <a:lnTo>
                  <a:pt x="3643270" y="3617"/>
                </a:lnTo>
                <a:lnTo>
                  <a:pt x="3661186" y="0"/>
                </a:lnTo>
                <a:close/>
              </a:path>
              <a:path w="4063365" h="4114800">
                <a:moveTo>
                  <a:pt x="3297557" y="0"/>
                </a:moveTo>
                <a:lnTo>
                  <a:pt x="3301334" y="0"/>
                </a:lnTo>
                <a:lnTo>
                  <a:pt x="3319249" y="3617"/>
                </a:lnTo>
                <a:lnTo>
                  <a:pt x="3335421" y="14521"/>
                </a:lnTo>
                <a:lnTo>
                  <a:pt x="3346325" y="30693"/>
                </a:lnTo>
                <a:lnTo>
                  <a:pt x="3350324" y="50497"/>
                </a:lnTo>
                <a:lnTo>
                  <a:pt x="3350324" y="400465"/>
                </a:lnTo>
                <a:lnTo>
                  <a:pt x="3248567" y="400465"/>
                </a:lnTo>
                <a:lnTo>
                  <a:pt x="3248567" y="50497"/>
                </a:lnTo>
                <a:lnTo>
                  <a:pt x="3252565" y="30693"/>
                </a:lnTo>
                <a:lnTo>
                  <a:pt x="3263469" y="14521"/>
                </a:lnTo>
                <a:lnTo>
                  <a:pt x="3279642" y="3617"/>
                </a:lnTo>
                <a:lnTo>
                  <a:pt x="3297557" y="0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384" y="2968182"/>
            <a:ext cx="3609975" cy="1581150"/>
            <a:chOff x="785384" y="2968182"/>
            <a:chExt cx="3609975" cy="1581150"/>
          </a:xfrm>
        </p:grpSpPr>
        <p:sp>
          <p:nvSpPr>
            <p:cNvPr id="3" name="object 3"/>
            <p:cNvSpPr/>
            <p:nvPr/>
          </p:nvSpPr>
          <p:spPr>
            <a:xfrm>
              <a:off x="804434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434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3571874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  <a:path w="3571875" h="1543050">
                  <a:moveTo>
                    <a:pt x="771501" y="771501"/>
                  </a:moveTo>
                  <a:lnTo>
                    <a:pt x="771501" y="771501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08366" y="3349147"/>
            <a:ext cx="215011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marR="5080" indent="-474345">
              <a:lnSpc>
                <a:spcPct val="115599"/>
              </a:lnSpc>
              <a:spcBef>
                <a:spcPts val="100"/>
              </a:spcBef>
            </a:pPr>
            <a:r>
              <a:rPr sz="2000" spc="-150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779893" y="2968182"/>
            <a:ext cx="3609975" cy="1581150"/>
            <a:chOff x="10779893" y="2968182"/>
            <a:chExt cx="3609975" cy="1581150"/>
          </a:xfrm>
        </p:grpSpPr>
        <p:sp>
          <p:nvSpPr>
            <p:cNvPr id="7" name="object 7"/>
            <p:cNvSpPr/>
            <p:nvPr/>
          </p:nvSpPr>
          <p:spPr>
            <a:xfrm>
              <a:off x="10798943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8943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2" y="0"/>
                  </a:moveTo>
                  <a:lnTo>
                    <a:pt x="3565641" y="765269"/>
                  </a:lnTo>
                </a:path>
                <a:path w="3571875" h="1543050">
                  <a:moveTo>
                    <a:pt x="3571873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56602" y="3349147"/>
            <a:ext cx="204279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225" marR="5080" indent="-645160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160" dirty="0">
                <a:latin typeface="Roboto"/>
                <a:cs typeface="Roboto"/>
              </a:rPr>
              <a:t>Launch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33940" y="2968182"/>
            <a:ext cx="3609975" cy="1581150"/>
            <a:chOff x="7433940" y="2968182"/>
            <a:chExt cx="3609975" cy="1581150"/>
          </a:xfrm>
        </p:grpSpPr>
        <p:sp>
          <p:nvSpPr>
            <p:cNvPr id="11" name="object 11"/>
            <p:cNvSpPr/>
            <p:nvPr/>
          </p:nvSpPr>
          <p:spPr>
            <a:xfrm>
              <a:off x="7452990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2990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3571874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  <a:path w="3571875" h="1543050">
                  <a:moveTo>
                    <a:pt x="679836" y="679836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71495" y="3349147"/>
            <a:ext cx="232092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5599"/>
              </a:lnSpc>
              <a:spcBef>
                <a:spcPts val="100"/>
              </a:spcBef>
            </a:pPr>
            <a:r>
              <a:rPr sz="2000" spc="-150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2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80" dirty="0">
                <a:latin typeface="Roboto"/>
                <a:cs typeface="Roboto"/>
              </a:rPr>
              <a:t>y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Improvement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66007" y="2968182"/>
            <a:ext cx="3609975" cy="1581150"/>
            <a:chOff x="4166007" y="2968182"/>
            <a:chExt cx="3609975" cy="1581150"/>
          </a:xfrm>
        </p:grpSpPr>
        <p:sp>
          <p:nvSpPr>
            <p:cNvPr id="15" name="object 15"/>
            <p:cNvSpPr/>
            <p:nvPr/>
          </p:nvSpPr>
          <p:spPr>
            <a:xfrm>
              <a:off x="4185057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5057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0"/>
                  </a:moveTo>
                  <a:lnTo>
                    <a:pt x="3009318" y="208945"/>
                  </a:lnTo>
                </a:path>
                <a:path w="3571875" h="1543050">
                  <a:moveTo>
                    <a:pt x="3571874" y="771501"/>
                  </a:moveTo>
                  <a:lnTo>
                    <a:pt x="2800372" y="1543003"/>
                  </a:lnTo>
                  <a:lnTo>
                    <a:pt x="0" y="1543003"/>
                  </a:lnTo>
                </a:path>
                <a:path w="3571875" h="1543050">
                  <a:moveTo>
                    <a:pt x="771501" y="771501"/>
                  </a:moveTo>
                  <a:lnTo>
                    <a:pt x="771501" y="771501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62412" y="3577823"/>
            <a:ext cx="1203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083893" y="2968182"/>
            <a:ext cx="3609975" cy="1581150"/>
            <a:chOff x="14083893" y="2968182"/>
            <a:chExt cx="3609975" cy="1581150"/>
          </a:xfrm>
        </p:grpSpPr>
        <p:sp>
          <p:nvSpPr>
            <p:cNvPr id="19" name="object 19"/>
            <p:cNvSpPr/>
            <p:nvPr/>
          </p:nvSpPr>
          <p:spPr>
            <a:xfrm>
              <a:off x="14102942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3" y="1543003"/>
                  </a:moveTo>
                  <a:lnTo>
                    <a:pt x="0" y="1543003"/>
                  </a:lnTo>
                  <a:lnTo>
                    <a:pt x="771501" y="771501"/>
                  </a:lnTo>
                  <a:lnTo>
                    <a:pt x="0" y="0"/>
                  </a:lnTo>
                  <a:lnTo>
                    <a:pt x="2800373" y="0"/>
                  </a:lnTo>
                  <a:lnTo>
                    <a:pt x="3571874" y="771501"/>
                  </a:lnTo>
                  <a:lnTo>
                    <a:pt x="2800373" y="1543003"/>
                  </a:lnTo>
                  <a:close/>
                </a:path>
              </a:pathLst>
            </a:custGeom>
            <a:solidFill>
              <a:srgbClr val="FF6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2943" y="2987232"/>
              <a:ext cx="3571875" cy="1543050"/>
            </a:xfrm>
            <a:custGeom>
              <a:avLst/>
              <a:gdLst/>
              <a:ahLst/>
              <a:cxnLst/>
              <a:rect l="l" t="t" r="r" b="b"/>
              <a:pathLst>
                <a:path w="3571875" h="1543050">
                  <a:moveTo>
                    <a:pt x="2800372" y="0"/>
                  </a:moveTo>
                  <a:lnTo>
                    <a:pt x="3571873" y="771501"/>
                  </a:lnTo>
                  <a:lnTo>
                    <a:pt x="2800371" y="1543003"/>
                  </a:lnTo>
                  <a:lnTo>
                    <a:pt x="0" y="1543003"/>
                  </a:lnTo>
                </a:path>
                <a:path w="3571875" h="1543050">
                  <a:moveTo>
                    <a:pt x="771500" y="771501"/>
                  </a:moveTo>
                  <a:lnTo>
                    <a:pt x="771500" y="771501"/>
                  </a:lnTo>
                  <a:lnTo>
                    <a:pt x="245290" y="24529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072061" y="3349147"/>
            <a:ext cx="201993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15599"/>
              </a:lnSpc>
              <a:spcBef>
                <a:spcPts val="100"/>
              </a:spcBef>
            </a:pP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5" dirty="0">
                <a:latin typeface="Roboto"/>
                <a:cs typeface="Roboto"/>
              </a:rPr>
              <a:t>c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ck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Impovements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5382" y="4875646"/>
            <a:ext cx="2876550" cy="3676650"/>
            <a:chOff x="785382" y="4875646"/>
            <a:chExt cx="2876550" cy="3676650"/>
          </a:xfrm>
        </p:grpSpPr>
        <p:sp>
          <p:nvSpPr>
            <p:cNvPr id="23" name="object 23"/>
            <p:cNvSpPr/>
            <p:nvPr/>
          </p:nvSpPr>
          <p:spPr>
            <a:xfrm>
              <a:off x="804434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4434" y="4894698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2838449" y="3126837"/>
                  </a:moveTo>
                  <a:lnTo>
                    <a:pt x="1419225" y="3638501"/>
                  </a:lnTo>
                  <a:lnTo>
                    <a:pt x="0" y="3126837"/>
                  </a:lnTo>
                  <a:lnTo>
                    <a:pt x="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0372" y="5513786"/>
            <a:ext cx="274828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z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:  </a:t>
            </a:r>
            <a:r>
              <a:rPr sz="2000" spc="-18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nu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22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215" dirty="0">
                <a:latin typeface="Roboto"/>
                <a:cs typeface="Roboto"/>
              </a:rPr>
              <a:t>w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25" dirty="0">
                <a:latin typeface="Roboto"/>
                <a:cs typeface="Roboto"/>
              </a:rPr>
              <a:t>scenarios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701443" y="500682"/>
            <a:ext cx="8512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0" dirty="0">
                <a:solidFill>
                  <a:srgbClr val="181818"/>
                </a:solidFill>
              </a:rPr>
              <a:t>G</a:t>
            </a:r>
            <a:r>
              <a:rPr sz="7200" spc="-265" dirty="0">
                <a:solidFill>
                  <a:srgbClr val="181818"/>
                </a:solidFill>
              </a:rPr>
              <a:t>o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335" dirty="0">
                <a:solidFill>
                  <a:srgbClr val="181818"/>
                </a:solidFill>
              </a:rPr>
              <a:t>T</a:t>
            </a:r>
            <a:r>
              <a:rPr sz="7200" spc="-265" dirty="0">
                <a:solidFill>
                  <a:srgbClr val="181818"/>
                </a:solidFill>
              </a:rPr>
              <a:t>o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1285" dirty="0">
                <a:solidFill>
                  <a:srgbClr val="181818"/>
                </a:solidFill>
              </a:rPr>
              <a:t>M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90" dirty="0">
                <a:solidFill>
                  <a:srgbClr val="181818"/>
                </a:solidFill>
              </a:rPr>
              <a:t>k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490" dirty="0">
                <a:solidFill>
                  <a:srgbClr val="181818"/>
                </a:solidFill>
              </a:rPr>
              <a:t>t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535" dirty="0">
                <a:solidFill>
                  <a:srgbClr val="181818"/>
                </a:solidFill>
              </a:rPr>
              <a:t>S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95" dirty="0">
                <a:solidFill>
                  <a:srgbClr val="181818"/>
                </a:solidFill>
              </a:rPr>
              <a:t>g</a:t>
            </a:r>
            <a:r>
              <a:rPr sz="7200" spc="-380" dirty="0">
                <a:solidFill>
                  <a:srgbClr val="181818"/>
                </a:solidFill>
              </a:rPr>
              <a:t>y</a:t>
            </a:r>
            <a:endParaRPr sz="7200"/>
          </a:p>
        </p:txBody>
      </p:sp>
      <p:grpSp>
        <p:nvGrpSpPr>
          <p:cNvPr id="27" name="object 27"/>
          <p:cNvGrpSpPr/>
          <p:nvPr/>
        </p:nvGrpSpPr>
        <p:grpSpPr>
          <a:xfrm>
            <a:off x="14314478" y="4875646"/>
            <a:ext cx="2876550" cy="3676650"/>
            <a:chOff x="14314478" y="4875646"/>
            <a:chExt cx="2876550" cy="3676650"/>
          </a:xfrm>
        </p:grpSpPr>
        <p:sp>
          <p:nvSpPr>
            <p:cNvPr id="28" name="object 28"/>
            <p:cNvSpPr/>
            <p:nvPr/>
          </p:nvSpPr>
          <p:spPr>
            <a:xfrm>
              <a:off x="14333529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333529" y="4894698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2838449" y="3126837"/>
                  </a:moveTo>
                  <a:lnTo>
                    <a:pt x="1419225" y="3638501"/>
                  </a:lnTo>
                  <a:lnTo>
                    <a:pt x="0" y="3126837"/>
                  </a:lnTo>
                  <a:lnTo>
                    <a:pt x="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419353" y="5161361"/>
            <a:ext cx="266827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40" dirty="0">
                <a:latin typeface="Roboto"/>
                <a:cs typeface="Roboto"/>
              </a:rPr>
              <a:t>os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90" dirty="0">
                <a:latin typeface="Roboto"/>
                <a:cs typeface="Roboto"/>
              </a:rPr>
              <a:t>K</a:t>
            </a: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7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ck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0" dirty="0">
                <a:latin typeface="Roboto"/>
                <a:cs typeface="Roboto"/>
              </a:rPr>
              <a:t>O</a:t>
            </a:r>
            <a:r>
              <a:rPr sz="2000" spc="-190" dirty="0">
                <a:latin typeface="Roboto"/>
                <a:cs typeface="Roboto"/>
              </a:rPr>
              <a:t>K</a:t>
            </a:r>
            <a:r>
              <a:rPr sz="2000" spc="-220" dirty="0">
                <a:latin typeface="Roboto"/>
                <a:cs typeface="Roboto"/>
              </a:rPr>
              <a:t>R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0" dirty="0">
                <a:latin typeface="Roboto"/>
                <a:cs typeface="Roboto"/>
              </a:rPr>
              <a:t>.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da</a:t>
            </a:r>
            <a:r>
              <a:rPr sz="2000" spc="-90" dirty="0">
                <a:latin typeface="Roboto"/>
                <a:cs typeface="Roboto"/>
              </a:rPr>
              <a:t>ta  </a:t>
            </a:r>
            <a:r>
              <a:rPr sz="2000" spc="-114" dirty="0">
                <a:latin typeface="Roboto"/>
                <a:cs typeface="Roboto"/>
              </a:rPr>
              <a:t>obtained.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950705" y="4894715"/>
            <a:ext cx="2838450" cy="4886325"/>
          </a:xfrm>
          <a:custGeom>
            <a:avLst/>
            <a:gdLst/>
            <a:ahLst/>
            <a:cxnLst/>
            <a:rect l="l" t="t" r="r" b="b"/>
            <a:pathLst>
              <a:path w="2838450" h="4886325">
                <a:moveTo>
                  <a:pt x="1419224" y="4886242"/>
                </a:moveTo>
                <a:lnTo>
                  <a:pt x="0" y="4375127"/>
                </a:lnTo>
                <a:lnTo>
                  <a:pt x="0" y="0"/>
                </a:lnTo>
                <a:lnTo>
                  <a:pt x="2838449" y="0"/>
                </a:lnTo>
                <a:lnTo>
                  <a:pt x="2838449" y="4375127"/>
                </a:lnTo>
                <a:lnTo>
                  <a:pt x="1419224" y="4886242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079094" y="4913711"/>
            <a:ext cx="2583180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95" dirty="0">
                <a:latin typeface="Roboto"/>
                <a:cs typeface="Roboto"/>
              </a:rPr>
              <a:t>S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85" dirty="0">
                <a:latin typeface="Roboto"/>
                <a:cs typeface="Roboto"/>
              </a:rPr>
              <a:t>"</a:t>
            </a:r>
            <a:r>
              <a:rPr sz="2000" spc="-19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: </a:t>
            </a:r>
            <a:r>
              <a:rPr sz="2000" spc="-18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a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10" dirty="0">
                <a:latin typeface="Roboto"/>
                <a:cs typeface="Roboto"/>
              </a:rPr>
              <a:t>n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80" dirty="0">
                <a:latin typeface="Roboto"/>
                <a:cs typeface="Roboto"/>
              </a:rPr>
              <a:t>"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5" dirty="0">
                <a:latin typeface="Roboto"/>
                <a:cs typeface="Roboto"/>
              </a:rPr>
              <a:t>z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nu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q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20" dirty="0">
                <a:latin typeface="Roboto"/>
                <a:cs typeface="Roboto"/>
              </a:rPr>
              <a:t>page.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48830" y="4875646"/>
            <a:ext cx="2876550" cy="3676650"/>
            <a:chOff x="7548830" y="4875646"/>
            <a:chExt cx="2876550" cy="3676650"/>
          </a:xfrm>
        </p:grpSpPr>
        <p:sp>
          <p:nvSpPr>
            <p:cNvPr id="34" name="object 34"/>
            <p:cNvSpPr/>
            <p:nvPr/>
          </p:nvSpPr>
          <p:spPr>
            <a:xfrm>
              <a:off x="7567881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67882" y="4894698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2838449" y="0"/>
                  </a:moveTo>
                  <a:lnTo>
                    <a:pt x="2838449" y="3126837"/>
                  </a:lnTo>
                  <a:lnTo>
                    <a:pt x="1419224" y="3638501"/>
                  </a:lnTo>
                  <a:lnTo>
                    <a:pt x="0" y="3126837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39715" y="5342336"/>
            <a:ext cx="269621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ta  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so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10" dirty="0">
                <a:latin typeface="Roboto"/>
                <a:cs typeface="Roboto"/>
              </a:rPr>
              <a:t>n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30" dirty="0">
                <a:latin typeface="Roboto"/>
                <a:cs typeface="Roboto"/>
              </a:rPr>
              <a:t>m  </a:t>
            </a:r>
            <a:r>
              <a:rPr sz="2000" spc="-135" dirty="0">
                <a:latin typeface="Roboto"/>
                <a:cs typeface="Roboto"/>
              </a:rPr>
              <a:t>users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65989" y="4894697"/>
            <a:ext cx="2877185" cy="3657600"/>
            <a:chOff x="4165989" y="4894697"/>
            <a:chExt cx="2877185" cy="3657600"/>
          </a:xfrm>
        </p:grpSpPr>
        <p:sp>
          <p:nvSpPr>
            <p:cNvPr id="38" name="object 38"/>
            <p:cNvSpPr/>
            <p:nvPr/>
          </p:nvSpPr>
          <p:spPr>
            <a:xfrm>
              <a:off x="4185057" y="4894697"/>
              <a:ext cx="2838450" cy="3638550"/>
            </a:xfrm>
            <a:custGeom>
              <a:avLst/>
              <a:gdLst/>
              <a:ahLst/>
              <a:cxnLst/>
              <a:rect l="l" t="t" r="r" b="b"/>
              <a:pathLst>
                <a:path w="2838450" h="3638550">
                  <a:moveTo>
                    <a:pt x="1419224" y="3638502"/>
                  </a:moveTo>
                  <a:lnTo>
                    <a:pt x="0" y="3126837"/>
                  </a:lnTo>
                  <a:lnTo>
                    <a:pt x="0" y="0"/>
                  </a:lnTo>
                  <a:lnTo>
                    <a:pt x="2838449" y="0"/>
                  </a:lnTo>
                  <a:lnTo>
                    <a:pt x="2838449" y="3126837"/>
                  </a:lnTo>
                  <a:lnTo>
                    <a:pt x="1419224" y="363850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5057" y="8021535"/>
              <a:ext cx="2838450" cy="511809"/>
            </a:xfrm>
            <a:custGeom>
              <a:avLst/>
              <a:gdLst/>
              <a:ahLst/>
              <a:cxnLst/>
              <a:rect l="l" t="t" r="r" b="b"/>
              <a:pathLst>
                <a:path w="2838450" h="511809">
                  <a:moveTo>
                    <a:pt x="2838449" y="0"/>
                  </a:moveTo>
                  <a:lnTo>
                    <a:pt x="1419224" y="511664"/>
                  </a:lnTo>
                  <a:lnTo>
                    <a:pt x="0" y="0"/>
                  </a:lnTo>
                </a:path>
              </a:pathLst>
            </a:custGeom>
            <a:ln w="38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72518" y="5513786"/>
            <a:ext cx="266509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un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a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85" dirty="0">
                <a:latin typeface="Roboto"/>
                <a:cs typeface="Roboto"/>
              </a:rPr>
              <a:t>o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55" dirty="0">
                <a:latin typeface="Roboto"/>
                <a:cs typeface="Roboto"/>
              </a:rPr>
              <a:t>ll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5" dirty="0">
                <a:latin typeface="Roboto"/>
                <a:cs typeface="Roboto"/>
              </a:rPr>
              <a:t>k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45" dirty="0">
                <a:latin typeface="Roboto"/>
                <a:cs typeface="Roboto"/>
              </a:rPr>
              <a:t>m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5" dirty="0">
                <a:latin typeface="Roboto"/>
                <a:cs typeface="Roboto"/>
              </a:rPr>
              <a:t>s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4723" y="3086087"/>
            <a:ext cx="4938422" cy="411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77208" y="0"/>
            <a:ext cx="2811145" cy="2625725"/>
            <a:chOff x="15477208" y="0"/>
            <a:chExt cx="2811145" cy="2625725"/>
          </a:xfrm>
        </p:grpSpPr>
        <p:sp>
          <p:nvSpPr>
            <p:cNvPr id="3" name="object 3"/>
            <p:cNvSpPr/>
            <p:nvPr/>
          </p:nvSpPr>
          <p:spPr>
            <a:xfrm>
              <a:off x="15477208" y="0"/>
              <a:ext cx="2811145" cy="2625725"/>
            </a:xfrm>
            <a:custGeom>
              <a:avLst/>
              <a:gdLst/>
              <a:ahLst/>
              <a:cxnLst/>
              <a:rect l="l" t="t" r="r" b="b"/>
              <a:pathLst>
                <a:path w="2811144" h="2625725">
                  <a:moveTo>
                    <a:pt x="2810790" y="2625356"/>
                  </a:moveTo>
                  <a:lnTo>
                    <a:pt x="2739228" y="2595702"/>
                  </a:lnTo>
                  <a:lnTo>
                    <a:pt x="2695837" y="2576717"/>
                  </a:lnTo>
                  <a:lnTo>
                    <a:pt x="2652640" y="2557075"/>
                  </a:lnTo>
                  <a:lnTo>
                    <a:pt x="2609643" y="2536769"/>
                  </a:lnTo>
                  <a:lnTo>
                    <a:pt x="2566851" y="2515790"/>
                  </a:lnTo>
                  <a:lnTo>
                    <a:pt x="2524271" y="2494129"/>
                  </a:lnTo>
                  <a:lnTo>
                    <a:pt x="2481906" y="2471780"/>
                  </a:lnTo>
                  <a:lnTo>
                    <a:pt x="2439763" y="2448732"/>
                  </a:lnTo>
                  <a:lnTo>
                    <a:pt x="2397847" y="2424978"/>
                  </a:lnTo>
                  <a:lnTo>
                    <a:pt x="2356163" y="2400509"/>
                  </a:lnTo>
                  <a:lnTo>
                    <a:pt x="2314717" y="2375317"/>
                  </a:lnTo>
                  <a:lnTo>
                    <a:pt x="2273515" y="2349394"/>
                  </a:lnTo>
                  <a:lnTo>
                    <a:pt x="2232560" y="2322730"/>
                  </a:lnTo>
                  <a:lnTo>
                    <a:pt x="2191860" y="2295319"/>
                  </a:lnTo>
                  <a:lnTo>
                    <a:pt x="2151419" y="2267151"/>
                  </a:lnTo>
                  <a:lnTo>
                    <a:pt x="2111243" y="2238218"/>
                  </a:lnTo>
                  <a:lnTo>
                    <a:pt x="2071337" y="2208512"/>
                  </a:lnTo>
                  <a:lnTo>
                    <a:pt x="2031706" y="2178024"/>
                  </a:lnTo>
                  <a:lnTo>
                    <a:pt x="1992356" y="2146746"/>
                  </a:lnTo>
                  <a:lnTo>
                    <a:pt x="1953292" y="2114669"/>
                  </a:lnTo>
                  <a:lnTo>
                    <a:pt x="1914520" y="2081786"/>
                  </a:lnTo>
                  <a:lnTo>
                    <a:pt x="1876045" y="2048087"/>
                  </a:lnTo>
                  <a:lnTo>
                    <a:pt x="1837873" y="2013565"/>
                  </a:lnTo>
                  <a:lnTo>
                    <a:pt x="1800008" y="1978211"/>
                  </a:lnTo>
                  <a:lnTo>
                    <a:pt x="1762457" y="1942017"/>
                  </a:lnTo>
                  <a:lnTo>
                    <a:pt x="1725224" y="1904973"/>
                  </a:lnTo>
                  <a:lnTo>
                    <a:pt x="1688315" y="1867073"/>
                  </a:lnTo>
                  <a:lnTo>
                    <a:pt x="1651736" y="1828307"/>
                  </a:lnTo>
                  <a:lnTo>
                    <a:pt x="1615491" y="1788668"/>
                  </a:lnTo>
                  <a:lnTo>
                    <a:pt x="1579587" y="1748146"/>
                  </a:lnTo>
                  <a:lnTo>
                    <a:pt x="1544028" y="1706733"/>
                  </a:lnTo>
                  <a:lnTo>
                    <a:pt x="1508820" y="1664422"/>
                  </a:lnTo>
                  <a:lnTo>
                    <a:pt x="1448436" y="1591022"/>
                  </a:lnTo>
                  <a:lnTo>
                    <a:pt x="1389126" y="1519541"/>
                  </a:lnTo>
                  <a:lnTo>
                    <a:pt x="1330882" y="1449940"/>
                  </a:lnTo>
                  <a:lnTo>
                    <a:pt x="1273696" y="1382182"/>
                  </a:lnTo>
                  <a:lnTo>
                    <a:pt x="1162475" y="1252037"/>
                  </a:lnTo>
                  <a:lnTo>
                    <a:pt x="1055404" y="1128802"/>
                  </a:lnTo>
                  <a:lnTo>
                    <a:pt x="952428" y="1012170"/>
                  </a:lnTo>
                  <a:lnTo>
                    <a:pt x="853488" y="901834"/>
                  </a:lnTo>
                  <a:lnTo>
                    <a:pt x="758528" y="797490"/>
                  </a:lnTo>
                  <a:lnTo>
                    <a:pt x="667491" y="698831"/>
                  </a:lnTo>
                  <a:lnTo>
                    <a:pt x="580319" y="605550"/>
                  </a:lnTo>
                  <a:lnTo>
                    <a:pt x="456685" y="475046"/>
                  </a:lnTo>
                  <a:lnTo>
                    <a:pt x="73569" y="77490"/>
                  </a:lnTo>
                  <a:lnTo>
                    <a:pt x="0" y="0"/>
                  </a:lnTo>
                  <a:lnTo>
                    <a:pt x="2810790" y="0"/>
                  </a:lnTo>
                  <a:lnTo>
                    <a:pt x="2810790" y="2625356"/>
                  </a:lnTo>
                  <a:close/>
                </a:path>
              </a:pathLst>
            </a:custGeom>
            <a:solidFill>
              <a:srgbClr val="E1915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23407" y="0"/>
              <a:ext cx="2665095" cy="2533015"/>
            </a:xfrm>
            <a:custGeom>
              <a:avLst/>
              <a:gdLst/>
              <a:ahLst/>
              <a:cxnLst/>
              <a:rect l="l" t="t" r="r" b="b"/>
              <a:pathLst>
                <a:path w="2665094" h="2533015">
                  <a:moveTo>
                    <a:pt x="2664591" y="2532986"/>
                  </a:moveTo>
                  <a:lnTo>
                    <a:pt x="2611207" y="2518346"/>
                  </a:lnTo>
                  <a:lnTo>
                    <a:pt x="2566336" y="2505068"/>
                  </a:lnTo>
                  <a:lnTo>
                    <a:pt x="2521670" y="2490981"/>
                  </a:lnTo>
                  <a:lnTo>
                    <a:pt x="2477217" y="2476070"/>
                  </a:lnTo>
                  <a:lnTo>
                    <a:pt x="2432989" y="2460317"/>
                  </a:lnTo>
                  <a:lnTo>
                    <a:pt x="2388996" y="2443707"/>
                  </a:lnTo>
                  <a:lnTo>
                    <a:pt x="2345248" y="2426223"/>
                  </a:lnTo>
                  <a:lnTo>
                    <a:pt x="2301757" y="2407850"/>
                  </a:lnTo>
                  <a:lnTo>
                    <a:pt x="2258531" y="2388570"/>
                  </a:lnTo>
                  <a:lnTo>
                    <a:pt x="2215583" y="2368367"/>
                  </a:lnTo>
                  <a:lnTo>
                    <a:pt x="2172922" y="2347225"/>
                  </a:lnTo>
                  <a:lnTo>
                    <a:pt x="2130559" y="2325129"/>
                  </a:lnTo>
                  <a:lnTo>
                    <a:pt x="2088504" y="2302060"/>
                  </a:lnTo>
                  <a:lnTo>
                    <a:pt x="2046767" y="2278004"/>
                  </a:lnTo>
                  <a:lnTo>
                    <a:pt x="2005360" y="2252944"/>
                  </a:lnTo>
                  <a:lnTo>
                    <a:pt x="1964293" y="2226864"/>
                  </a:lnTo>
                  <a:lnTo>
                    <a:pt x="1923576" y="2199747"/>
                  </a:lnTo>
                  <a:lnTo>
                    <a:pt x="1883219" y="2171576"/>
                  </a:lnTo>
                  <a:lnTo>
                    <a:pt x="1843233" y="2142337"/>
                  </a:lnTo>
                  <a:lnTo>
                    <a:pt x="1803629" y="2112012"/>
                  </a:lnTo>
                  <a:lnTo>
                    <a:pt x="1764417" y="2080585"/>
                  </a:lnTo>
                  <a:lnTo>
                    <a:pt x="1725607" y="2048040"/>
                  </a:lnTo>
                  <a:lnTo>
                    <a:pt x="1687210" y="2014361"/>
                  </a:lnTo>
                  <a:lnTo>
                    <a:pt x="1649236" y="1979531"/>
                  </a:lnTo>
                  <a:lnTo>
                    <a:pt x="1611696" y="1943533"/>
                  </a:lnTo>
                  <a:lnTo>
                    <a:pt x="1574600" y="1906353"/>
                  </a:lnTo>
                  <a:lnTo>
                    <a:pt x="1537960" y="1867972"/>
                  </a:lnTo>
                  <a:lnTo>
                    <a:pt x="1501784" y="1828376"/>
                  </a:lnTo>
                  <a:lnTo>
                    <a:pt x="1466084" y="1787548"/>
                  </a:lnTo>
                  <a:lnTo>
                    <a:pt x="1430870" y="1745471"/>
                  </a:lnTo>
                  <a:lnTo>
                    <a:pt x="1370264" y="1671892"/>
                  </a:lnTo>
                  <a:lnTo>
                    <a:pt x="1311178" y="1601014"/>
                  </a:lnTo>
                  <a:lnTo>
                    <a:pt x="1253598" y="1532759"/>
                  </a:lnTo>
                  <a:lnTo>
                    <a:pt x="1197511" y="1467052"/>
                  </a:lnTo>
                  <a:lnTo>
                    <a:pt x="1142901" y="1403816"/>
                  </a:lnTo>
                  <a:lnTo>
                    <a:pt x="1089754" y="1342975"/>
                  </a:lnTo>
                  <a:lnTo>
                    <a:pt x="1038056" y="1284451"/>
                  </a:lnTo>
                  <a:lnTo>
                    <a:pt x="987792" y="1228169"/>
                  </a:lnTo>
                  <a:lnTo>
                    <a:pt x="938948" y="1174053"/>
                  </a:lnTo>
                  <a:lnTo>
                    <a:pt x="891511" y="1122025"/>
                  </a:lnTo>
                  <a:lnTo>
                    <a:pt x="845464" y="1072009"/>
                  </a:lnTo>
                  <a:lnTo>
                    <a:pt x="757488" y="977708"/>
                  </a:lnTo>
                  <a:lnTo>
                    <a:pt x="674905" y="890539"/>
                  </a:lnTo>
                  <a:lnTo>
                    <a:pt x="366942" y="570122"/>
                  </a:lnTo>
                  <a:lnTo>
                    <a:pt x="338868" y="540248"/>
                  </a:lnTo>
                  <a:lnTo>
                    <a:pt x="311969" y="511239"/>
                  </a:lnTo>
                  <a:lnTo>
                    <a:pt x="286232" y="483019"/>
                  </a:lnTo>
                  <a:lnTo>
                    <a:pt x="238185" y="428639"/>
                  </a:lnTo>
                  <a:lnTo>
                    <a:pt x="194613" y="376496"/>
                  </a:lnTo>
                  <a:lnTo>
                    <a:pt x="155400" y="325979"/>
                  </a:lnTo>
                  <a:lnTo>
                    <a:pt x="120432" y="276476"/>
                  </a:lnTo>
                  <a:lnTo>
                    <a:pt x="89593" y="227374"/>
                  </a:lnTo>
                  <a:lnTo>
                    <a:pt x="62770" y="178063"/>
                  </a:lnTo>
                  <a:lnTo>
                    <a:pt x="39846" y="127931"/>
                  </a:lnTo>
                  <a:lnTo>
                    <a:pt x="20708" y="76365"/>
                  </a:lnTo>
                  <a:lnTo>
                    <a:pt x="5240" y="22754"/>
                  </a:lnTo>
                  <a:lnTo>
                    <a:pt x="0" y="0"/>
                  </a:lnTo>
                  <a:lnTo>
                    <a:pt x="2664591" y="0"/>
                  </a:lnTo>
                  <a:lnTo>
                    <a:pt x="2664591" y="2532986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4945" y="6901598"/>
            <a:ext cx="4400549" cy="26193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8218" y="3061462"/>
            <a:ext cx="9886950" cy="4210050"/>
            <a:chOff x="368218" y="3061462"/>
            <a:chExt cx="9886950" cy="4210050"/>
          </a:xfrm>
        </p:grpSpPr>
        <p:sp>
          <p:nvSpPr>
            <p:cNvPr id="7" name="object 7"/>
            <p:cNvSpPr/>
            <p:nvPr/>
          </p:nvSpPr>
          <p:spPr>
            <a:xfrm>
              <a:off x="387262" y="3080505"/>
              <a:ext cx="9848850" cy="4171950"/>
            </a:xfrm>
            <a:custGeom>
              <a:avLst/>
              <a:gdLst/>
              <a:ahLst/>
              <a:cxnLst/>
              <a:rect l="l" t="t" r="r" b="b"/>
              <a:pathLst>
                <a:path w="9848850" h="4171950">
                  <a:moveTo>
                    <a:pt x="9848849" y="4171917"/>
                  </a:moveTo>
                  <a:lnTo>
                    <a:pt x="0" y="4171917"/>
                  </a:lnTo>
                  <a:lnTo>
                    <a:pt x="0" y="0"/>
                  </a:lnTo>
                  <a:lnTo>
                    <a:pt x="9848849" y="0"/>
                  </a:lnTo>
                  <a:lnTo>
                    <a:pt x="9848849" y="4171917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262" y="3080505"/>
              <a:ext cx="9848850" cy="4171950"/>
            </a:xfrm>
            <a:custGeom>
              <a:avLst/>
              <a:gdLst/>
              <a:ahLst/>
              <a:cxnLst/>
              <a:rect l="l" t="t" r="r" b="b"/>
              <a:pathLst>
                <a:path w="9848850" h="4171950">
                  <a:moveTo>
                    <a:pt x="0" y="0"/>
                  </a:moveTo>
                  <a:lnTo>
                    <a:pt x="9848850" y="0"/>
                  </a:lnTo>
                  <a:lnTo>
                    <a:pt x="9848850" y="4171917"/>
                  </a:lnTo>
                  <a:lnTo>
                    <a:pt x="0" y="4171917"/>
                  </a:lnTo>
                  <a:lnTo>
                    <a:pt x="0" y="0"/>
                  </a:lnTo>
                </a:path>
              </a:pathLst>
            </a:custGeom>
            <a:ln w="38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985" y="7426956"/>
            <a:ext cx="3686174" cy="6191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944323" cy="285538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397295" y="4073206"/>
            <a:ext cx="647700" cy="1581150"/>
          </a:xfrm>
          <a:custGeom>
            <a:avLst/>
            <a:gdLst/>
            <a:ahLst/>
            <a:cxnLst/>
            <a:rect l="l" t="t" r="r" b="b"/>
            <a:pathLst>
              <a:path w="647700" h="1581150">
                <a:moveTo>
                  <a:pt x="462267" y="139814"/>
                </a:moveTo>
                <a:lnTo>
                  <a:pt x="455193" y="95618"/>
                </a:lnTo>
                <a:lnTo>
                  <a:pt x="435533" y="57238"/>
                </a:lnTo>
                <a:lnTo>
                  <a:pt x="405536" y="26974"/>
                </a:lnTo>
                <a:lnTo>
                  <a:pt x="367499" y="7124"/>
                </a:lnTo>
                <a:lnTo>
                  <a:pt x="323684" y="0"/>
                </a:lnTo>
                <a:lnTo>
                  <a:pt x="279895" y="7124"/>
                </a:lnTo>
                <a:lnTo>
                  <a:pt x="241858" y="26974"/>
                </a:lnTo>
                <a:lnTo>
                  <a:pt x="211861" y="57238"/>
                </a:lnTo>
                <a:lnTo>
                  <a:pt x="192189" y="95618"/>
                </a:lnTo>
                <a:lnTo>
                  <a:pt x="185115" y="139814"/>
                </a:lnTo>
                <a:lnTo>
                  <a:pt x="192189" y="183997"/>
                </a:lnTo>
                <a:lnTo>
                  <a:pt x="211861" y="222377"/>
                </a:lnTo>
                <a:lnTo>
                  <a:pt x="241858" y="252641"/>
                </a:lnTo>
                <a:lnTo>
                  <a:pt x="279895" y="272478"/>
                </a:lnTo>
                <a:lnTo>
                  <a:pt x="323684" y="279603"/>
                </a:lnTo>
                <a:lnTo>
                  <a:pt x="367499" y="272478"/>
                </a:lnTo>
                <a:lnTo>
                  <a:pt x="405536" y="252641"/>
                </a:lnTo>
                <a:lnTo>
                  <a:pt x="435533" y="222377"/>
                </a:lnTo>
                <a:lnTo>
                  <a:pt x="455193" y="183997"/>
                </a:lnTo>
                <a:lnTo>
                  <a:pt x="462267" y="139814"/>
                </a:lnTo>
                <a:close/>
              </a:path>
              <a:path w="647700" h="1581150">
                <a:moveTo>
                  <a:pt x="647407" y="496620"/>
                </a:moveTo>
                <a:lnTo>
                  <a:pt x="640461" y="446290"/>
                </a:lnTo>
                <a:lnTo>
                  <a:pt x="621487" y="401408"/>
                </a:lnTo>
                <a:lnTo>
                  <a:pt x="592201" y="363397"/>
                </a:lnTo>
                <a:lnTo>
                  <a:pt x="554367" y="334048"/>
                </a:lnTo>
                <a:lnTo>
                  <a:pt x="509778" y="315125"/>
                </a:lnTo>
                <a:lnTo>
                  <a:pt x="460171" y="308419"/>
                </a:lnTo>
                <a:lnTo>
                  <a:pt x="187236" y="308419"/>
                </a:lnTo>
                <a:lnTo>
                  <a:pt x="137629" y="315125"/>
                </a:lnTo>
                <a:lnTo>
                  <a:pt x="93027" y="334048"/>
                </a:lnTo>
                <a:lnTo>
                  <a:pt x="55206" y="363397"/>
                </a:lnTo>
                <a:lnTo>
                  <a:pt x="25920" y="401408"/>
                </a:lnTo>
                <a:lnTo>
                  <a:pt x="6959" y="446290"/>
                </a:lnTo>
                <a:lnTo>
                  <a:pt x="0" y="496798"/>
                </a:lnTo>
                <a:lnTo>
                  <a:pt x="0" y="866648"/>
                </a:lnTo>
                <a:lnTo>
                  <a:pt x="4699" y="890104"/>
                </a:lnTo>
                <a:lnTo>
                  <a:pt x="17513" y="909256"/>
                </a:lnTo>
                <a:lnTo>
                  <a:pt x="36512" y="922185"/>
                </a:lnTo>
                <a:lnTo>
                  <a:pt x="59740" y="926922"/>
                </a:lnTo>
                <a:lnTo>
                  <a:pt x="83019" y="922185"/>
                </a:lnTo>
                <a:lnTo>
                  <a:pt x="102019" y="909256"/>
                </a:lnTo>
                <a:lnTo>
                  <a:pt x="114820" y="890092"/>
                </a:lnTo>
                <a:lnTo>
                  <a:pt x="119519" y="866648"/>
                </a:lnTo>
                <a:lnTo>
                  <a:pt x="119519" y="523989"/>
                </a:lnTo>
                <a:lnTo>
                  <a:pt x="148069" y="523989"/>
                </a:lnTo>
                <a:lnTo>
                  <a:pt x="148069" y="1500124"/>
                </a:lnTo>
                <a:lnTo>
                  <a:pt x="154368" y="1531645"/>
                </a:lnTo>
                <a:lnTo>
                  <a:pt x="171564" y="1557375"/>
                </a:lnTo>
                <a:lnTo>
                  <a:pt x="197053" y="1574723"/>
                </a:lnTo>
                <a:lnTo>
                  <a:pt x="228269" y="1581086"/>
                </a:lnTo>
                <a:lnTo>
                  <a:pt x="259524" y="1574723"/>
                </a:lnTo>
                <a:lnTo>
                  <a:pt x="285026" y="1557375"/>
                </a:lnTo>
                <a:lnTo>
                  <a:pt x="302209" y="1531645"/>
                </a:lnTo>
                <a:lnTo>
                  <a:pt x="308508" y="1500124"/>
                </a:lnTo>
                <a:lnTo>
                  <a:pt x="308508" y="926414"/>
                </a:lnTo>
                <a:lnTo>
                  <a:pt x="338874" y="926414"/>
                </a:lnTo>
                <a:lnTo>
                  <a:pt x="338874" y="1500187"/>
                </a:lnTo>
                <a:lnTo>
                  <a:pt x="345173" y="1531708"/>
                </a:lnTo>
                <a:lnTo>
                  <a:pt x="362356" y="1557439"/>
                </a:lnTo>
                <a:lnTo>
                  <a:pt x="387845" y="1574787"/>
                </a:lnTo>
                <a:lnTo>
                  <a:pt x="419087" y="1581150"/>
                </a:lnTo>
                <a:lnTo>
                  <a:pt x="450329" y="1574787"/>
                </a:lnTo>
                <a:lnTo>
                  <a:pt x="475830" y="1557439"/>
                </a:lnTo>
                <a:lnTo>
                  <a:pt x="493014" y="1531708"/>
                </a:lnTo>
                <a:lnTo>
                  <a:pt x="499313" y="1500187"/>
                </a:lnTo>
                <a:lnTo>
                  <a:pt x="499313" y="524014"/>
                </a:lnTo>
                <a:lnTo>
                  <a:pt x="527875" y="524014"/>
                </a:lnTo>
                <a:lnTo>
                  <a:pt x="527875" y="866673"/>
                </a:lnTo>
                <a:lnTo>
                  <a:pt x="532561" y="890130"/>
                </a:lnTo>
                <a:lnTo>
                  <a:pt x="545376" y="909307"/>
                </a:lnTo>
                <a:lnTo>
                  <a:pt x="564375" y="922235"/>
                </a:lnTo>
                <a:lnTo>
                  <a:pt x="587641" y="926985"/>
                </a:lnTo>
                <a:lnTo>
                  <a:pt x="610895" y="922235"/>
                </a:lnTo>
                <a:lnTo>
                  <a:pt x="629881" y="909294"/>
                </a:lnTo>
                <a:lnTo>
                  <a:pt x="642683" y="890130"/>
                </a:lnTo>
                <a:lnTo>
                  <a:pt x="647382" y="866673"/>
                </a:lnTo>
                <a:lnTo>
                  <a:pt x="647382" y="496798"/>
                </a:lnTo>
                <a:lnTo>
                  <a:pt x="647407" y="496620"/>
                </a:lnTo>
                <a:close/>
              </a:path>
            </a:pathLst>
          </a:custGeom>
          <a:solidFill>
            <a:srgbClr val="2D9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45669" y="4073206"/>
            <a:ext cx="713740" cy="1581150"/>
          </a:xfrm>
          <a:custGeom>
            <a:avLst/>
            <a:gdLst/>
            <a:ahLst/>
            <a:cxnLst/>
            <a:rect l="l" t="t" r="r" b="b"/>
            <a:pathLst>
              <a:path w="713740" h="1581150">
                <a:moveTo>
                  <a:pt x="496531" y="139712"/>
                </a:moveTo>
                <a:lnTo>
                  <a:pt x="489445" y="95554"/>
                </a:lnTo>
                <a:lnTo>
                  <a:pt x="469747" y="57200"/>
                </a:lnTo>
                <a:lnTo>
                  <a:pt x="439699" y="26962"/>
                </a:lnTo>
                <a:lnTo>
                  <a:pt x="401612" y="7124"/>
                </a:lnTo>
                <a:lnTo>
                  <a:pt x="357746" y="0"/>
                </a:lnTo>
                <a:lnTo>
                  <a:pt x="313893" y="7124"/>
                </a:lnTo>
                <a:lnTo>
                  <a:pt x="275805" y="26949"/>
                </a:lnTo>
                <a:lnTo>
                  <a:pt x="245770" y="57200"/>
                </a:lnTo>
                <a:lnTo>
                  <a:pt x="226072" y="95554"/>
                </a:lnTo>
                <a:lnTo>
                  <a:pt x="218998" y="139712"/>
                </a:lnTo>
                <a:lnTo>
                  <a:pt x="226072" y="183870"/>
                </a:lnTo>
                <a:lnTo>
                  <a:pt x="245770" y="222224"/>
                </a:lnTo>
                <a:lnTo>
                  <a:pt x="275805" y="252463"/>
                </a:lnTo>
                <a:lnTo>
                  <a:pt x="313893" y="272300"/>
                </a:lnTo>
                <a:lnTo>
                  <a:pt x="357746" y="279412"/>
                </a:lnTo>
                <a:lnTo>
                  <a:pt x="401612" y="272300"/>
                </a:lnTo>
                <a:lnTo>
                  <a:pt x="439699" y="252463"/>
                </a:lnTo>
                <a:lnTo>
                  <a:pt x="469747" y="222224"/>
                </a:lnTo>
                <a:lnTo>
                  <a:pt x="489445" y="183870"/>
                </a:lnTo>
                <a:lnTo>
                  <a:pt x="496531" y="139712"/>
                </a:lnTo>
                <a:close/>
              </a:path>
              <a:path w="713740" h="1581150">
                <a:moveTo>
                  <a:pt x="713727" y="815695"/>
                </a:moveTo>
                <a:lnTo>
                  <a:pt x="711149" y="794016"/>
                </a:lnTo>
                <a:lnTo>
                  <a:pt x="601167" y="449910"/>
                </a:lnTo>
                <a:lnTo>
                  <a:pt x="600456" y="447586"/>
                </a:lnTo>
                <a:lnTo>
                  <a:pt x="599274" y="445528"/>
                </a:lnTo>
                <a:lnTo>
                  <a:pt x="598271" y="443395"/>
                </a:lnTo>
                <a:lnTo>
                  <a:pt x="566521" y="386194"/>
                </a:lnTo>
                <a:lnTo>
                  <a:pt x="527469" y="346633"/>
                </a:lnTo>
                <a:lnTo>
                  <a:pt x="486727" y="321881"/>
                </a:lnTo>
                <a:lnTo>
                  <a:pt x="449897" y="309118"/>
                </a:lnTo>
                <a:lnTo>
                  <a:pt x="422605" y="305485"/>
                </a:lnTo>
                <a:lnTo>
                  <a:pt x="291172" y="305485"/>
                </a:lnTo>
                <a:lnTo>
                  <a:pt x="227037" y="321881"/>
                </a:lnTo>
                <a:lnTo>
                  <a:pt x="186296" y="346621"/>
                </a:lnTo>
                <a:lnTo>
                  <a:pt x="147256" y="386194"/>
                </a:lnTo>
                <a:lnTo>
                  <a:pt x="115493" y="443395"/>
                </a:lnTo>
                <a:lnTo>
                  <a:pt x="114452" y="445528"/>
                </a:lnTo>
                <a:lnTo>
                  <a:pt x="113360" y="447586"/>
                </a:lnTo>
                <a:lnTo>
                  <a:pt x="2590" y="794016"/>
                </a:lnTo>
                <a:lnTo>
                  <a:pt x="0" y="815682"/>
                </a:lnTo>
                <a:lnTo>
                  <a:pt x="5676" y="835977"/>
                </a:lnTo>
                <a:lnTo>
                  <a:pt x="18491" y="852639"/>
                </a:lnTo>
                <a:lnTo>
                  <a:pt x="37363" y="863434"/>
                </a:lnTo>
                <a:lnTo>
                  <a:pt x="58864" y="866063"/>
                </a:lnTo>
                <a:lnTo>
                  <a:pt x="78994" y="860361"/>
                </a:lnTo>
                <a:lnTo>
                  <a:pt x="95529" y="847445"/>
                </a:lnTo>
                <a:lnTo>
                  <a:pt x="106248" y="828471"/>
                </a:lnTo>
                <a:lnTo>
                  <a:pt x="212178" y="496951"/>
                </a:lnTo>
                <a:lnTo>
                  <a:pt x="237020" y="496951"/>
                </a:lnTo>
                <a:lnTo>
                  <a:pt x="56197" y="1065542"/>
                </a:lnTo>
                <a:lnTo>
                  <a:pt x="203708" y="1065542"/>
                </a:lnTo>
                <a:lnTo>
                  <a:pt x="203708" y="1516151"/>
                </a:lnTo>
                <a:lnTo>
                  <a:pt x="208788" y="1541437"/>
                </a:lnTo>
                <a:lnTo>
                  <a:pt x="222618" y="1562087"/>
                </a:lnTo>
                <a:lnTo>
                  <a:pt x="243128" y="1576006"/>
                </a:lnTo>
                <a:lnTo>
                  <a:pt x="268224" y="1581111"/>
                </a:lnTo>
                <a:lnTo>
                  <a:pt x="293344" y="1576006"/>
                </a:lnTo>
                <a:lnTo>
                  <a:pt x="313867" y="1562087"/>
                </a:lnTo>
                <a:lnTo>
                  <a:pt x="327698" y="1541437"/>
                </a:lnTo>
                <a:lnTo>
                  <a:pt x="332778" y="1516151"/>
                </a:lnTo>
                <a:lnTo>
                  <a:pt x="332778" y="1065580"/>
                </a:lnTo>
                <a:lnTo>
                  <a:pt x="380974" y="1065580"/>
                </a:lnTo>
                <a:lnTo>
                  <a:pt x="380974" y="1516189"/>
                </a:lnTo>
                <a:lnTo>
                  <a:pt x="386041" y="1541462"/>
                </a:lnTo>
                <a:lnTo>
                  <a:pt x="399872" y="1562112"/>
                </a:lnTo>
                <a:lnTo>
                  <a:pt x="420382" y="1576031"/>
                </a:lnTo>
                <a:lnTo>
                  <a:pt x="445516" y="1581150"/>
                </a:lnTo>
                <a:lnTo>
                  <a:pt x="470623" y="1576031"/>
                </a:lnTo>
                <a:lnTo>
                  <a:pt x="491134" y="1562112"/>
                </a:lnTo>
                <a:lnTo>
                  <a:pt x="504964" y="1541462"/>
                </a:lnTo>
                <a:lnTo>
                  <a:pt x="510032" y="1516189"/>
                </a:lnTo>
                <a:lnTo>
                  <a:pt x="510032" y="1065580"/>
                </a:lnTo>
                <a:lnTo>
                  <a:pt x="657555" y="1065580"/>
                </a:lnTo>
                <a:lnTo>
                  <a:pt x="476707" y="496976"/>
                </a:lnTo>
                <a:lnTo>
                  <a:pt x="501446" y="496976"/>
                </a:lnTo>
                <a:lnTo>
                  <a:pt x="607466" y="828509"/>
                </a:lnTo>
                <a:lnTo>
                  <a:pt x="618172" y="847458"/>
                </a:lnTo>
                <a:lnTo>
                  <a:pt x="634707" y="860361"/>
                </a:lnTo>
                <a:lnTo>
                  <a:pt x="654837" y="866076"/>
                </a:lnTo>
                <a:lnTo>
                  <a:pt x="676376" y="863460"/>
                </a:lnTo>
                <a:lnTo>
                  <a:pt x="695223" y="852652"/>
                </a:lnTo>
                <a:lnTo>
                  <a:pt x="708050" y="835990"/>
                </a:lnTo>
                <a:lnTo>
                  <a:pt x="713727" y="815695"/>
                </a:lnTo>
                <a:close/>
              </a:path>
            </a:pathLst>
          </a:custGeom>
          <a:solidFill>
            <a:srgbClr val="D34D9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35459" y="5729206"/>
            <a:ext cx="771524" cy="6762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45354" y="5729206"/>
            <a:ext cx="952499" cy="6381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6596" y="8430122"/>
            <a:ext cx="2390774" cy="7238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602814" y="7872145"/>
            <a:ext cx="2428875" cy="1282065"/>
            <a:chOff x="7602814" y="7872145"/>
            <a:chExt cx="2428875" cy="12820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2814" y="8430122"/>
              <a:ext cx="2428874" cy="7238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4927" y="7872145"/>
              <a:ext cx="542924" cy="56197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1099" y="7872145"/>
            <a:ext cx="542924" cy="5619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1285" y="3138438"/>
            <a:ext cx="9382125" cy="39173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b="1" spc="20" dirty="0">
                <a:solidFill>
                  <a:srgbClr val="181818"/>
                </a:solidFill>
                <a:latin typeface="Tahoma"/>
                <a:cs typeface="Tahoma"/>
              </a:rPr>
              <a:t>About</a:t>
            </a:r>
            <a:r>
              <a:rPr sz="3200" b="1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181818"/>
                </a:solidFill>
                <a:latin typeface="Tahoma"/>
                <a:cs typeface="Tahoma"/>
              </a:rPr>
              <a:t>Meesho: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ts val="3750"/>
              </a:lnSpc>
              <a:spcBef>
                <a:spcPts val="75"/>
              </a:spcBef>
            </a:pPr>
            <a:r>
              <a:rPr sz="2700" spc="100" dirty="0">
                <a:solidFill>
                  <a:srgbClr val="181818"/>
                </a:solidFill>
                <a:latin typeface="Tahoma"/>
                <a:cs typeface="Tahoma"/>
              </a:rPr>
              <a:t>Meesho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is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10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0" dirty="0">
                <a:solidFill>
                  <a:srgbClr val="181818"/>
                </a:solidFill>
                <a:latin typeface="Tahoma"/>
                <a:cs typeface="Tahoma"/>
              </a:rPr>
              <a:t>social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181818"/>
                </a:solidFill>
                <a:latin typeface="Tahoma"/>
                <a:cs typeface="Tahoma"/>
              </a:rPr>
              <a:t>commerce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platform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that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undertakes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181818"/>
                </a:solidFill>
                <a:latin typeface="Tahoma"/>
                <a:cs typeface="Tahoma"/>
              </a:rPr>
              <a:t>retail </a:t>
            </a:r>
            <a:r>
              <a:rPr sz="2700" spc="-8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181818"/>
                </a:solidFill>
                <a:latin typeface="Tahoma"/>
                <a:cs typeface="Tahoma"/>
              </a:rPr>
              <a:t>distribution, enabling small </a:t>
            </a:r>
            <a:r>
              <a:rPr sz="2700" spc="15" dirty="0">
                <a:solidFill>
                  <a:srgbClr val="181818"/>
                </a:solidFill>
                <a:latin typeface="Tahoma"/>
                <a:cs typeface="Tahoma"/>
              </a:rPr>
              <a:t>retail </a:t>
            </a:r>
            <a:r>
              <a:rPr sz="2700" spc="50" dirty="0">
                <a:solidFill>
                  <a:srgbClr val="181818"/>
                </a:solidFill>
                <a:latin typeface="Tahoma"/>
                <a:cs typeface="Tahoma"/>
              </a:rPr>
              <a:t>merchants </a:t>
            </a:r>
            <a:r>
              <a:rPr sz="2700" spc="55" dirty="0">
                <a:solidFill>
                  <a:srgbClr val="181818"/>
                </a:solidFill>
                <a:latin typeface="Tahoma"/>
                <a:cs typeface="Tahoma"/>
              </a:rPr>
              <a:t>to connect </a:t>
            </a:r>
            <a:r>
              <a:rPr sz="2700" spc="65" dirty="0">
                <a:solidFill>
                  <a:srgbClr val="181818"/>
                </a:solidFill>
                <a:latin typeface="Tahoma"/>
                <a:cs typeface="Tahoma"/>
              </a:rPr>
              <a:t>and </a:t>
            </a:r>
            <a:r>
              <a:rPr sz="2700" spc="-8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sell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their </a:t>
            </a:r>
            <a:r>
              <a:rPr sz="2700" spc="70" dirty="0">
                <a:solidFill>
                  <a:srgbClr val="181818"/>
                </a:solidFill>
                <a:latin typeface="Tahoma"/>
                <a:cs typeface="Tahoma"/>
              </a:rPr>
              <a:t>products </a:t>
            </a:r>
            <a:r>
              <a:rPr sz="2700" spc="-15" dirty="0">
                <a:solidFill>
                  <a:srgbClr val="181818"/>
                </a:solidFill>
                <a:latin typeface="Tahoma"/>
                <a:cs typeface="Tahoma"/>
              </a:rPr>
              <a:t>effectively </a:t>
            </a:r>
            <a:r>
              <a:rPr sz="2700" spc="-40" dirty="0">
                <a:solidFill>
                  <a:srgbClr val="181818"/>
                </a:solidFill>
                <a:latin typeface="Tahoma"/>
                <a:cs typeface="Tahoma"/>
              </a:rPr>
              <a:t>via </a:t>
            </a:r>
            <a:r>
              <a:rPr sz="2700" spc="30" dirty="0">
                <a:solidFill>
                  <a:srgbClr val="181818"/>
                </a:solidFill>
                <a:latin typeface="Tahoma"/>
                <a:cs typeface="Tahoma"/>
              </a:rPr>
              <a:t>social </a:t>
            </a:r>
            <a:r>
              <a:rPr sz="2700" spc="55" dirty="0">
                <a:solidFill>
                  <a:srgbClr val="181818"/>
                </a:solidFill>
                <a:latin typeface="Tahoma"/>
                <a:cs typeface="Tahoma"/>
              </a:rPr>
              <a:t>media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channels. </a:t>
            </a:r>
            <a:r>
              <a:rPr sz="2700" spc="-10" dirty="0">
                <a:solidFill>
                  <a:srgbClr val="181818"/>
                </a:solidFill>
                <a:latin typeface="Tahoma"/>
                <a:cs typeface="Tahoma"/>
              </a:rPr>
              <a:t>The </a:t>
            </a:r>
            <a:r>
              <a:rPr sz="2700" spc="-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startup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aims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55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181818"/>
                </a:solidFill>
                <a:latin typeface="Tahoma"/>
                <a:cs typeface="Tahoma"/>
              </a:rPr>
              <a:t>create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about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20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181818"/>
                </a:solidFill>
                <a:latin typeface="Tahoma"/>
                <a:cs typeface="Tahoma"/>
              </a:rPr>
              <a:t>million</a:t>
            </a:r>
            <a:r>
              <a:rPr sz="2700" spc="-1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micro-entrepreneurs. </a:t>
            </a:r>
            <a:r>
              <a:rPr sz="2700" spc="-8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There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are </a:t>
            </a:r>
            <a:r>
              <a:rPr sz="2700" spc="30" dirty="0">
                <a:solidFill>
                  <a:srgbClr val="181818"/>
                </a:solidFill>
                <a:latin typeface="Tahoma"/>
                <a:cs typeface="Tahoma"/>
              </a:rPr>
              <a:t>over </a:t>
            </a:r>
            <a:r>
              <a:rPr sz="2700" spc="20" dirty="0">
                <a:solidFill>
                  <a:srgbClr val="181818"/>
                </a:solidFill>
                <a:latin typeface="Tahoma"/>
                <a:cs typeface="Tahoma"/>
              </a:rPr>
              <a:t>2.6million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resellers </a:t>
            </a:r>
            <a:r>
              <a:rPr sz="2700" spc="95" dirty="0">
                <a:solidFill>
                  <a:srgbClr val="181818"/>
                </a:solidFill>
                <a:latin typeface="Tahoma"/>
                <a:cs typeface="Tahoma"/>
              </a:rPr>
              <a:t>on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the </a:t>
            </a:r>
            <a:r>
              <a:rPr sz="2700" spc="100" dirty="0">
                <a:solidFill>
                  <a:srgbClr val="181818"/>
                </a:solidFill>
                <a:latin typeface="Tahoma"/>
                <a:cs typeface="Tahoma"/>
              </a:rPr>
              <a:t>Meesho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platform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5" dirty="0">
                <a:solidFill>
                  <a:srgbClr val="181818"/>
                </a:solidFill>
                <a:latin typeface="Tahoma"/>
                <a:cs typeface="Tahoma"/>
              </a:rPr>
              <a:t>and </a:t>
            </a:r>
            <a:r>
              <a:rPr sz="2700" spc="85" dirty="0">
                <a:solidFill>
                  <a:srgbClr val="181818"/>
                </a:solidFill>
                <a:latin typeface="Tahoma"/>
                <a:cs typeface="Tahoma"/>
              </a:rPr>
              <a:t>more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than </a:t>
            </a:r>
            <a:r>
              <a:rPr sz="2700" spc="10" dirty="0">
                <a:solidFill>
                  <a:srgbClr val="181818"/>
                </a:solidFill>
                <a:latin typeface="Tahoma"/>
                <a:cs typeface="Tahoma"/>
              </a:rPr>
              <a:t>20,000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manufacturers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from </a:t>
            </a:r>
            <a:r>
              <a:rPr sz="2700" spc="85" dirty="0">
                <a:solidFill>
                  <a:srgbClr val="181818"/>
                </a:solidFill>
                <a:latin typeface="Tahoma"/>
                <a:cs typeface="Tahoma"/>
              </a:rPr>
              <a:t>more </a:t>
            </a:r>
            <a:r>
              <a:rPr sz="2700" spc="40" dirty="0">
                <a:solidFill>
                  <a:srgbClr val="181818"/>
                </a:solidFill>
                <a:latin typeface="Tahoma"/>
                <a:cs typeface="Tahoma"/>
              </a:rPr>
              <a:t>than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500 </a:t>
            </a:r>
            <a:r>
              <a:rPr sz="2700" spc="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35" dirty="0">
                <a:solidFill>
                  <a:srgbClr val="181818"/>
                </a:solidFill>
                <a:latin typeface="Tahoma"/>
                <a:cs typeface="Tahoma"/>
              </a:rPr>
              <a:t>towns</a:t>
            </a:r>
            <a:r>
              <a:rPr sz="2700" spc="-15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who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181818"/>
                </a:solidFill>
                <a:latin typeface="Tahoma"/>
                <a:cs typeface="Tahoma"/>
              </a:rPr>
              <a:t>get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distribution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45" dirty="0">
                <a:solidFill>
                  <a:srgbClr val="181818"/>
                </a:solidFill>
                <a:latin typeface="Tahoma"/>
                <a:cs typeface="Tahoma"/>
              </a:rPr>
              <a:t>through</a:t>
            </a:r>
            <a:r>
              <a:rPr sz="2700" spc="-14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181818"/>
                </a:solidFill>
                <a:latin typeface="Tahoma"/>
                <a:cs typeface="Tahoma"/>
              </a:rPr>
              <a:t>Meesho.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237879" y="576957"/>
            <a:ext cx="38125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0" dirty="0">
                <a:solidFill>
                  <a:srgbClr val="181818"/>
                </a:solidFill>
              </a:rPr>
              <a:t>O</a:t>
            </a:r>
            <a:r>
              <a:rPr sz="8000" spc="-605" dirty="0">
                <a:solidFill>
                  <a:srgbClr val="181818"/>
                </a:solidFill>
              </a:rPr>
              <a:t>v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575" dirty="0">
                <a:solidFill>
                  <a:srgbClr val="181818"/>
                </a:solidFill>
              </a:rPr>
              <a:t>r</a:t>
            </a:r>
            <a:r>
              <a:rPr sz="8000" spc="-605" dirty="0">
                <a:solidFill>
                  <a:srgbClr val="181818"/>
                </a:solidFill>
              </a:rPr>
              <a:t>v</a:t>
            </a:r>
            <a:r>
              <a:rPr sz="8000" spc="-425" dirty="0">
                <a:solidFill>
                  <a:srgbClr val="181818"/>
                </a:solidFill>
              </a:rPr>
              <a:t>i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484" dirty="0">
                <a:solidFill>
                  <a:srgbClr val="181818"/>
                </a:solidFill>
              </a:rPr>
              <a:t>w</a:t>
            </a:r>
            <a:endParaRPr sz="8000"/>
          </a:p>
        </p:txBody>
      </p:sp>
      <p:sp>
        <p:nvSpPr>
          <p:cNvPr id="22" name="object 22"/>
          <p:cNvSpPr txBox="1"/>
          <p:nvPr/>
        </p:nvSpPr>
        <p:spPr>
          <a:xfrm>
            <a:off x="5756283" y="7618810"/>
            <a:ext cx="826135" cy="794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spc="-135" dirty="0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r>
              <a:rPr sz="5050" spc="-59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r>
              <a:rPr sz="5050" spc="-130" dirty="0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endParaRPr sz="50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4952" y="7675364"/>
            <a:ext cx="769620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spc="-105" dirty="0">
                <a:solidFill>
                  <a:srgbClr val="181818"/>
                </a:solidFill>
                <a:latin typeface="Trebuchet MS"/>
                <a:cs typeface="Trebuchet MS"/>
              </a:rPr>
              <a:t>4</a:t>
            </a:r>
            <a:r>
              <a:rPr sz="4650" spc="-540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r>
              <a:rPr sz="4650" spc="-100" dirty="0">
                <a:solidFill>
                  <a:srgbClr val="181818"/>
                </a:solidFill>
                <a:latin typeface="Trebuchet MS"/>
                <a:cs typeface="Trebuchet MS"/>
              </a:rPr>
              <a:t>5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64204" y="3360637"/>
            <a:ext cx="44659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5" dirty="0">
                <a:solidFill>
                  <a:srgbClr val="181818"/>
                </a:solidFill>
                <a:latin typeface="Tahoma"/>
                <a:cs typeface="Tahoma"/>
              </a:rPr>
              <a:t>Audience</a:t>
            </a:r>
            <a:r>
              <a:rPr sz="2900" b="1" spc="-1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900" b="1" spc="-15" dirty="0">
                <a:solidFill>
                  <a:srgbClr val="181818"/>
                </a:solidFill>
                <a:latin typeface="Tahoma"/>
                <a:cs typeface="Tahoma"/>
              </a:rPr>
              <a:t>Demographics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991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40.5%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5168" y="5960329"/>
            <a:ext cx="1821180" cy="910590"/>
            <a:chOff x="1745168" y="5960329"/>
            <a:chExt cx="1821180" cy="910590"/>
          </a:xfrm>
        </p:grpSpPr>
        <p:sp>
          <p:nvSpPr>
            <p:cNvPr id="4" name="object 4"/>
            <p:cNvSpPr/>
            <p:nvPr/>
          </p:nvSpPr>
          <p:spPr>
            <a:xfrm>
              <a:off x="1745168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5168" y="6000826"/>
              <a:ext cx="749300" cy="869950"/>
            </a:xfrm>
            <a:custGeom>
              <a:avLst/>
              <a:gdLst/>
              <a:ahLst/>
              <a:cxnLst/>
              <a:rect l="l" t="t" r="r" b="b"/>
              <a:pathLst>
                <a:path w="749300" h="869950">
                  <a:moveTo>
                    <a:pt x="364143" y="869862"/>
                  </a:moveTo>
                  <a:lnTo>
                    <a:pt x="0" y="869862"/>
                  </a:lnTo>
                  <a:lnTo>
                    <a:pt x="179" y="851775"/>
                  </a:lnTo>
                  <a:lnTo>
                    <a:pt x="2872" y="797599"/>
                  </a:lnTo>
                  <a:lnTo>
                    <a:pt x="8787" y="743679"/>
                  </a:lnTo>
                  <a:lnTo>
                    <a:pt x="17904" y="690201"/>
                  </a:lnTo>
                  <a:lnTo>
                    <a:pt x="30190" y="637360"/>
                  </a:lnTo>
                  <a:lnTo>
                    <a:pt x="45600" y="585352"/>
                  </a:lnTo>
                  <a:lnTo>
                    <a:pt x="64080" y="534354"/>
                  </a:lnTo>
                  <a:lnTo>
                    <a:pt x="85567" y="484540"/>
                  </a:lnTo>
                  <a:lnTo>
                    <a:pt x="109984" y="436095"/>
                  </a:lnTo>
                  <a:lnTo>
                    <a:pt x="137239" y="389196"/>
                  </a:lnTo>
                  <a:lnTo>
                    <a:pt x="167238" y="344004"/>
                  </a:lnTo>
                  <a:lnTo>
                    <a:pt x="199881" y="300673"/>
                  </a:lnTo>
                  <a:lnTo>
                    <a:pt x="235047" y="259364"/>
                  </a:lnTo>
                  <a:lnTo>
                    <a:pt x="272606" y="220228"/>
                  </a:lnTo>
                  <a:lnTo>
                    <a:pt x="312428" y="183398"/>
                  </a:lnTo>
                  <a:lnTo>
                    <a:pt x="354380" y="149000"/>
                  </a:lnTo>
                  <a:lnTo>
                    <a:pt x="398306" y="117163"/>
                  </a:lnTo>
                  <a:lnTo>
                    <a:pt x="444044" y="88003"/>
                  </a:lnTo>
                  <a:lnTo>
                    <a:pt x="491437" y="61618"/>
                  </a:lnTo>
                  <a:lnTo>
                    <a:pt x="540325" y="38099"/>
                  </a:lnTo>
                  <a:lnTo>
                    <a:pt x="590526" y="17535"/>
                  </a:lnTo>
                  <a:lnTo>
                    <a:pt x="641857" y="0"/>
                  </a:lnTo>
                  <a:lnTo>
                    <a:pt x="749258" y="347945"/>
                  </a:lnTo>
                  <a:lnTo>
                    <a:pt x="738920" y="351248"/>
                  </a:lnTo>
                  <a:lnTo>
                    <a:pt x="728654" y="354755"/>
                  </a:lnTo>
                  <a:lnTo>
                    <a:pt x="688339" y="370804"/>
                  </a:lnTo>
                  <a:lnTo>
                    <a:pt x="649424" y="390003"/>
                  </a:lnTo>
                  <a:lnTo>
                    <a:pt x="612157" y="412230"/>
                  </a:lnTo>
                  <a:lnTo>
                    <a:pt x="576772" y="437345"/>
                  </a:lnTo>
                  <a:lnTo>
                    <a:pt x="543491" y="465190"/>
                  </a:lnTo>
                  <a:lnTo>
                    <a:pt x="512527" y="495588"/>
                  </a:lnTo>
                  <a:lnTo>
                    <a:pt x="484072" y="528349"/>
                  </a:lnTo>
                  <a:lnTo>
                    <a:pt x="458309" y="563265"/>
                  </a:lnTo>
                  <a:lnTo>
                    <a:pt x="435397" y="600116"/>
                  </a:lnTo>
                  <a:lnTo>
                    <a:pt x="415484" y="638669"/>
                  </a:lnTo>
                  <a:lnTo>
                    <a:pt x="398694" y="678681"/>
                  </a:lnTo>
                  <a:lnTo>
                    <a:pt x="385132" y="719900"/>
                  </a:lnTo>
                  <a:lnTo>
                    <a:pt x="374886" y="762065"/>
                  </a:lnTo>
                  <a:lnTo>
                    <a:pt x="368019" y="804911"/>
                  </a:lnTo>
                  <a:lnTo>
                    <a:pt x="364574" y="848166"/>
                  </a:lnTo>
                  <a:lnTo>
                    <a:pt x="364251" y="859010"/>
                  </a:lnTo>
                  <a:lnTo>
                    <a:pt x="364143" y="86986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82160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64.3%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80337" y="5960329"/>
            <a:ext cx="1821180" cy="910590"/>
            <a:chOff x="4880337" y="5960329"/>
            <a:chExt cx="1821180" cy="910590"/>
          </a:xfrm>
        </p:grpSpPr>
        <p:sp>
          <p:nvSpPr>
            <p:cNvPr id="8" name="object 8"/>
            <p:cNvSpPr/>
            <p:nvPr/>
          </p:nvSpPr>
          <p:spPr>
            <a:xfrm>
              <a:off x="4880337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6D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0337" y="5960351"/>
              <a:ext cx="1305560" cy="910590"/>
            </a:xfrm>
            <a:custGeom>
              <a:avLst/>
              <a:gdLst/>
              <a:ahLst/>
              <a:cxnLst/>
              <a:rect l="l" t="t" r="r" b="b"/>
              <a:pathLst>
                <a:path w="1305560" h="910590">
                  <a:moveTo>
                    <a:pt x="364143" y="910338"/>
                  </a:moveTo>
                  <a:lnTo>
                    <a:pt x="0" y="910338"/>
                  </a:lnTo>
                  <a:lnTo>
                    <a:pt x="113" y="895974"/>
                  </a:lnTo>
                  <a:lnTo>
                    <a:pt x="1812" y="852926"/>
                  </a:lnTo>
                  <a:lnTo>
                    <a:pt x="5545" y="810007"/>
                  </a:lnTo>
                  <a:lnTo>
                    <a:pt x="11306" y="767308"/>
                  </a:lnTo>
                  <a:lnTo>
                    <a:pt x="19080" y="724930"/>
                  </a:lnTo>
                  <a:lnTo>
                    <a:pt x="28850" y="682971"/>
                  </a:lnTo>
                  <a:lnTo>
                    <a:pt x="40593" y="641521"/>
                  </a:lnTo>
                  <a:lnTo>
                    <a:pt x="54286" y="600670"/>
                  </a:lnTo>
                  <a:lnTo>
                    <a:pt x="69897" y="560512"/>
                  </a:lnTo>
                  <a:lnTo>
                    <a:pt x="87389" y="521141"/>
                  </a:lnTo>
                  <a:lnTo>
                    <a:pt x="106723" y="482642"/>
                  </a:lnTo>
                  <a:lnTo>
                    <a:pt x="127859" y="445097"/>
                  </a:lnTo>
                  <a:lnTo>
                    <a:pt x="150748" y="408595"/>
                  </a:lnTo>
                  <a:lnTo>
                    <a:pt x="175336" y="373219"/>
                  </a:lnTo>
                  <a:lnTo>
                    <a:pt x="201571" y="339046"/>
                  </a:lnTo>
                  <a:lnTo>
                    <a:pt x="229395" y="306150"/>
                  </a:lnTo>
                  <a:lnTo>
                    <a:pt x="258744" y="274608"/>
                  </a:lnTo>
                  <a:lnTo>
                    <a:pt x="289551" y="244491"/>
                  </a:lnTo>
                  <a:lnTo>
                    <a:pt x="321747" y="215866"/>
                  </a:lnTo>
                  <a:lnTo>
                    <a:pt x="355265" y="188794"/>
                  </a:lnTo>
                  <a:lnTo>
                    <a:pt x="390026" y="163338"/>
                  </a:lnTo>
                  <a:lnTo>
                    <a:pt x="425949" y="139558"/>
                  </a:lnTo>
                  <a:lnTo>
                    <a:pt x="462958" y="117503"/>
                  </a:lnTo>
                  <a:lnTo>
                    <a:pt x="500971" y="97222"/>
                  </a:lnTo>
                  <a:lnTo>
                    <a:pt x="539902" y="78763"/>
                  </a:lnTo>
                  <a:lnTo>
                    <a:pt x="579659" y="62168"/>
                  </a:lnTo>
                  <a:lnTo>
                    <a:pt x="620156" y="47472"/>
                  </a:lnTo>
                  <a:lnTo>
                    <a:pt x="661307" y="34708"/>
                  </a:lnTo>
                  <a:lnTo>
                    <a:pt x="703016" y="23905"/>
                  </a:lnTo>
                  <a:lnTo>
                    <a:pt x="745186" y="15088"/>
                  </a:lnTo>
                  <a:lnTo>
                    <a:pt x="787726" y="8276"/>
                  </a:lnTo>
                  <a:lnTo>
                    <a:pt x="830543" y="3484"/>
                  </a:lnTo>
                  <a:lnTo>
                    <a:pt x="873540" y="723"/>
                  </a:lnTo>
                  <a:lnTo>
                    <a:pt x="916615" y="0"/>
                  </a:lnTo>
                  <a:lnTo>
                    <a:pt x="930978" y="211"/>
                  </a:lnTo>
                  <a:lnTo>
                    <a:pt x="974013" y="2206"/>
                  </a:lnTo>
                  <a:lnTo>
                    <a:pt x="1016906" y="6234"/>
                  </a:lnTo>
                  <a:lnTo>
                    <a:pt x="1059564" y="12288"/>
                  </a:lnTo>
                  <a:lnTo>
                    <a:pt x="1101887" y="20353"/>
                  </a:lnTo>
                  <a:lnTo>
                    <a:pt x="1143778" y="30411"/>
                  </a:lnTo>
                  <a:lnTo>
                    <a:pt x="1185147" y="42440"/>
                  </a:lnTo>
                  <a:lnTo>
                    <a:pt x="1225903" y="56413"/>
                  </a:lnTo>
                  <a:lnTo>
                    <a:pt x="1265953" y="72299"/>
                  </a:lnTo>
                  <a:lnTo>
                    <a:pt x="1305202" y="90061"/>
                  </a:lnTo>
                  <a:lnTo>
                    <a:pt x="1147265" y="418172"/>
                  </a:lnTo>
                  <a:lnTo>
                    <a:pt x="1131620" y="410943"/>
                  </a:lnTo>
                  <a:lnTo>
                    <a:pt x="1115755" y="404211"/>
                  </a:lnTo>
                  <a:lnTo>
                    <a:pt x="1066997" y="387063"/>
                  </a:lnTo>
                  <a:lnTo>
                    <a:pt x="1016837" y="374600"/>
                  </a:lnTo>
                  <a:lnTo>
                    <a:pt x="965723" y="366935"/>
                  </a:lnTo>
                  <a:lnTo>
                    <a:pt x="914113" y="364135"/>
                  </a:lnTo>
                  <a:lnTo>
                    <a:pt x="896880" y="364288"/>
                  </a:lnTo>
                  <a:lnTo>
                    <a:pt x="845328" y="368007"/>
                  </a:lnTo>
                  <a:lnTo>
                    <a:pt x="794358" y="376581"/>
                  </a:lnTo>
                  <a:lnTo>
                    <a:pt x="744428" y="389935"/>
                  </a:lnTo>
                  <a:lnTo>
                    <a:pt x="695983" y="407949"/>
                  </a:lnTo>
                  <a:lnTo>
                    <a:pt x="649458" y="430461"/>
                  </a:lnTo>
                  <a:lnTo>
                    <a:pt x="605268" y="457269"/>
                  </a:lnTo>
                  <a:lnTo>
                    <a:pt x="563811" y="488134"/>
                  </a:lnTo>
                  <a:lnTo>
                    <a:pt x="525456" y="522780"/>
                  </a:lnTo>
                  <a:lnTo>
                    <a:pt x="490547" y="560895"/>
                  </a:lnTo>
                  <a:lnTo>
                    <a:pt x="459398" y="602140"/>
                  </a:lnTo>
                  <a:lnTo>
                    <a:pt x="432287" y="646144"/>
                  </a:lnTo>
                  <a:lnTo>
                    <a:pt x="409456" y="692514"/>
                  </a:lnTo>
                  <a:lnTo>
                    <a:pt x="391110" y="740834"/>
                  </a:lnTo>
                  <a:lnTo>
                    <a:pt x="377413" y="790672"/>
                  </a:lnTo>
                  <a:lnTo>
                    <a:pt x="368488" y="841581"/>
                  </a:lnTo>
                  <a:lnTo>
                    <a:pt x="364415" y="893106"/>
                  </a:lnTo>
                  <a:lnTo>
                    <a:pt x="364143" y="910338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17786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52.4%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15963" y="5960329"/>
            <a:ext cx="1821180" cy="910590"/>
            <a:chOff x="8015963" y="5960329"/>
            <a:chExt cx="1821180" cy="910590"/>
          </a:xfrm>
        </p:grpSpPr>
        <p:sp>
          <p:nvSpPr>
            <p:cNvPr id="12" name="object 12"/>
            <p:cNvSpPr/>
            <p:nvPr/>
          </p:nvSpPr>
          <p:spPr>
            <a:xfrm>
              <a:off x="8015963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5963" y="5960332"/>
              <a:ext cx="978535" cy="910590"/>
            </a:xfrm>
            <a:custGeom>
              <a:avLst/>
              <a:gdLst/>
              <a:ahLst/>
              <a:cxnLst/>
              <a:rect l="l" t="t" r="r" b="b"/>
              <a:pathLst>
                <a:path w="978534" h="910590">
                  <a:moveTo>
                    <a:pt x="364143" y="910357"/>
                  </a:moveTo>
                  <a:lnTo>
                    <a:pt x="0" y="910357"/>
                  </a:lnTo>
                  <a:lnTo>
                    <a:pt x="300" y="886952"/>
                  </a:lnTo>
                  <a:lnTo>
                    <a:pt x="2706" y="840205"/>
                  </a:lnTo>
                  <a:lnTo>
                    <a:pt x="7512" y="793643"/>
                  </a:lnTo>
                  <a:lnTo>
                    <a:pt x="14705" y="747390"/>
                  </a:lnTo>
                  <a:lnTo>
                    <a:pt x="24266" y="701568"/>
                  </a:lnTo>
                  <a:lnTo>
                    <a:pt x="36169" y="656297"/>
                  </a:lnTo>
                  <a:lnTo>
                    <a:pt x="50384" y="611699"/>
                  </a:lnTo>
                  <a:lnTo>
                    <a:pt x="66872" y="567890"/>
                  </a:lnTo>
                  <a:lnTo>
                    <a:pt x="85590" y="524986"/>
                  </a:lnTo>
                  <a:lnTo>
                    <a:pt x="106489" y="483101"/>
                  </a:lnTo>
                  <a:lnTo>
                    <a:pt x="129513" y="442346"/>
                  </a:lnTo>
                  <a:lnTo>
                    <a:pt x="154602" y="402828"/>
                  </a:lnTo>
                  <a:lnTo>
                    <a:pt x="181688" y="364652"/>
                  </a:lnTo>
                  <a:lnTo>
                    <a:pt x="210701" y="327919"/>
                  </a:lnTo>
                  <a:lnTo>
                    <a:pt x="241564" y="292726"/>
                  </a:lnTo>
                  <a:lnTo>
                    <a:pt x="274196" y="259165"/>
                  </a:lnTo>
                  <a:lnTo>
                    <a:pt x="308509" y="227326"/>
                  </a:lnTo>
                  <a:lnTo>
                    <a:pt x="344413" y="197293"/>
                  </a:lnTo>
                  <a:lnTo>
                    <a:pt x="381813" y="169146"/>
                  </a:lnTo>
                  <a:lnTo>
                    <a:pt x="420611" y="142957"/>
                  </a:lnTo>
                  <a:lnTo>
                    <a:pt x="460704" y="118798"/>
                  </a:lnTo>
                  <a:lnTo>
                    <a:pt x="501986" y="96732"/>
                  </a:lnTo>
                  <a:lnTo>
                    <a:pt x="544347" y="76816"/>
                  </a:lnTo>
                  <a:lnTo>
                    <a:pt x="587676" y="59105"/>
                  </a:lnTo>
                  <a:lnTo>
                    <a:pt x="631858" y="43644"/>
                  </a:lnTo>
                  <a:lnTo>
                    <a:pt x="676776" y="30474"/>
                  </a:lnTo>
                  <a:lnTo>
                    <a:pt x="722312" y="19631"/>
                  </a:lnTo>
                  <a:lnTo>
                    <a:pt x="768345" y="11142"/>
                  </a:lnTo>
                  <a:lnTo>
                    <a:pt x="814754" y="5031"/>
                  </a:lnTo>
                  <a:lnTo>
                    <a:pt x="861415" y="1314"/>
                  </a:lnTo>
                  <a:lnTo>
                    <a:pt x="908206" y="0"/>
                  </a:lnTo>
                  <a:lnTo>
                    <a:pt x="931611" y="245"/>
                  </a:lnTo>
                  <a:lnTo>
                    <a:pt x="955002" y="1092"/>
                  </a:lnTo>
                  <a:lnTo>
                    <a:pt x="978363" y="2541"/>
                  </a:lnTo>
                  <a:lnTo>
                    <a:pt x="951162" y="365667"/>
                  </a:lnTo>
                  <a:lnTo>
                    <a:pt x="937140" y="364798"/>
                  </a:lnTo>
                  <a:lnTo>
                    <a:pt x="923110" y="364289"/>
                  </a:lnTo>
                  <a:lnTo>
                    <a:pt x="880988" y="364931"/>
                  </a:lnTo>
                  <a:lnTo>
                    <a:pt x="839050" y="368816"/>
                  </a:lnTo>
                  <a:lnTo>
                    <a:pt x="797536" y="375920"/>
                  </a:lnTo>
                  <a:lnTo>
                    <a:pt x="756683" y="386204"/>
                  </a:lnTo>
                  <a:lnTo>
                    <a:pt x="716745" y="399607"/>
                  </a:lnTo>
                  <a:lnTo>
                    <a:pt x="677967" y="416044"/>
                  </a:lnTo>
                  <a:lnTo>
                    <a:pt x="640570" y="435419"/>
                  </a:lnTo>
                  <a:lnTo>
                    <a:pt x="604770" y="457624"/>
                  </a:lnTo>
                  <a:lnTo>
                    <a:pt x="570788" y="482521"/>
                  </a:lnTo>
                  <a:lnTo>
                    <a:pt x="538832" y="509958"/>
                  </a:lnTo>
                  <a:lnTo>
                    <a:pt x="509085" y="539775"/>
                  </a:lnTo>
                  <a:lnTo>
                    <a:pt x="481719" y="571802"/>
                  </a:lnTo>
                  <a:lnTo>
                    <a:pt x="456902" y="605843"/>
                  </a:lnTo>
                  <a:lnTo>
                    <a:pt x="434787" y="641688"/>
                  </a:lnTo>
                  <a:lnTo>
                    <a:pt x="415500" y="679130"/>
                  </a:lnTo>
                  <a:lnTo>
                    <a:pt x="399151" y="717956"/>
                  </a:lnTo>
                  <a:lnTo>
                    <a:pt x="385844" y="757926"/>
                  </a:lnTo>
                  <a:lnTo>
                    <a:pt x="375658" y="798793"/>
                  </a:lnTo>
                  <a:lnTo>
                    <a:pt x="368651" y="840324"/>
                  </a:lnTo>
                  <a:lnTo>
                    <a:pt x="364865" y="882281"/>
                  </a:lnTo>
                  <a:lnTo>
                    <a:pt x="364324" y="896310"/>
                  </a:lnTo>
                  <a:lnTo>
                    <a:pt x="364143" y="910357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52956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71.4%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51134" y="5960329"/>
            <a:ext cx="1821180" cy="910590"/>
            <a:chOff x="11151134" y="5960329"/>
            <a:chExt cx="1821180" cy="910590"/>
          </a:xfrm>
        </p:grpSpPr>
        <p:sp>
          <p:nvSpPr>
            <p:cNvPr id="16" name="object 16"/>
            <p:cNvSpPr/>
            <p:nvPr/>
          </p:nvSpPr>
          <p:spPr>
            <a:xfrm>
              <a:off x="11151134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79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51134" y="5960350"/>
              <a:ext cx="1478280" cy="910590"/>
            </a:xfrm>
            <a:custGeom>
              <a:avLst/>
              <a:gdLst/>
              <a:ahLst/>
              <a:cxnLst/>
              <a:rect l="l" t="t" r="r" b="b"/>
              <a:pathLst>
                <a:path w="1478279" h="910590">
                  <a:moveTo>
                    <a:pt x="364143" y="910338"/>
                  </a:moveTo>
                  <a:lnTo>
                    <a:pt x="0" y="910338"/>
                  </a:lnTo>
                  <a:lnTo>
                    <a:pt x="139" y="894379"/>
                  </a:lnTo>
                  <a:lnTo>
                    <a:pt x="2236" y="846560"/>
                  </a:lnTo>
                  <a:lnTo>
                    <a:pt x="6844" y="798916"/>
                  </a:lnTo>
                  <a:lnTo>
                    <a:pt x="13950" y="751576"/>
                  </a:lnTo>
                  <a:lnTo>
                    <a:pt x="23535" y="704675"/>
                  </a:lnTo>
                  <a:lnTo>
                    <a:pt x="35570" y="658348"/>
                  </a:lnTo>
                  <a:lnTo>
                    <a:pt x="50024" y="612717"/>
                  </a:lnTo>
                  <a:lnTo>
                    <a:pt x="66858" y="567904"/>
                  </a:lnTo>
                  <a:lnTo>
                    <a:pt x="86025" y="524038"/>
                  </a:lnTo>
                  <a:lnTo>
                    <a:pt x="107468" y="481245"/>
                  </a:lnTo>
                  <a:lnTo>
                    <a:pt x="131131" y="439638"/>
                  </a:lnTo>
                  <a:lnTo>
                    <a:pt x="156951" y="399328"/>
                  </a:lnTo>
                  <a:lnTo>
                    <a:pt x="184855" y="360431"/>
                  </a:lnTo>
                  <a:lnTo>
                    <a:pt x="214761" y="323058"/>
                  </a:lnTo>
                  <a:lnTo>
                    <a:pt x="246590" y="287309"/>
                  </a:lnTo>
                  <a:lnTo>
                    <a:pt x="280258" y="253279"/>
                  </a:lnTo>
                  <a:lnTo>
                    <a:pt x="315668" y="221065"/>
                  </a:lnTo>
                  <a:lnTo>
                    <a:pt x="352718" y="190761"/>
                  </a:lnTo>
                  <a:lnTo>
                    <a:pt x="391310" y="162446"/>
                  </a:lnTo>
                  <a:lnTo>
                    <a:pt x="431342" y="136195"/>
                  </a:lnTo>
                  <a:lnTo>
                    <a:pt x="472697" y="112086"/>
                  </a:lnTo>
                  <a:lnTo>
                    <a:pt x="515259" y="90186"/>
                  </a:lnTo>
                  <a:lnTo>
                    <a:pt x="558912" y="70553"/>
                  </a:lnTo>
                  <a:lnTo>
                    <a:pt x="603542" y="53239"/>
                  </a:lnTo>
                  <a:lnTo>
                    <a:pt x="649020" y="38296"/>
                  </a:lnTo>
                  <a:lnTo>
                    <a:pt x="695217" y="25766"/>
                  </a:lnTo>
                  <a:lnTo>
                    <a:pt x="742007" y="15680"/>
                  </a:lnTo>
                  <a:lnTo>
                    <a:pt x="789268" y="8068"/>
                  </a:lnTo>
                  <a:lnTo>
                    <a:pt x="836864" y="2950"/>
                  </a:lnTo>
                  <a:lnTo>
                    <a:pt x="884659" y="341"/>
                  </a:lnTo>
                  <a:lnTo>
                    <a:pt x="916571" y="0"/>
                  </a:lnTo>
                  <a:lnTo>
                    <a:pt x="932524" y="248"/>
                  </a:lnTo>
                  <a:lnTo>
                    <a:pt x="980333" y="2672"/>
                  </a:lnTo>
                  <a:lnTo>
                    <a:pt x="1027948" y="7605"/>
                  </a:lnTo>
                  <a:lnTo>
                    <a:pt x="1075234" y="15033"/>
                  </a:lnTo>
                  <a:lnTo>
                    <a:pt x="1122064" y="24936"/>
                  </a:lnTo>
                  <a:lnTo>
                    <a:pt x="1168313" y="37289"/>
                  </a:lnTo>
                  <a:lnTo>
                    <a:pt x="1213849" y="52055"/>
                  </a:lnTo>
                  <a:lnTo>
                    <a:pt x="1258541" y="69193"/>
                  </a:lnTo>
                  <a:lnTo>
                    <a:pt x="1302271" y="88657"/>
                  </a:lnTo>
                  <a:lnTo>
                    <a:pt x="1344921" y="110394"/>
                  </a:lnTo>
                  <a:lnTo>
                    <a:pt x="1386370" y="134343"/>
                  </a:lnTo>
                  <a:lnTo>
                    <a:pt x="1426499" y="160435"/>
                  </a:lnTo>
                  <a:lnTo>
                    <a:pt x="1465201" y="188600"/>
                  </a:lnTo>
                  <a:lnTo>
                    <a:pt x="1477768" y="198438"/>
                  </a:lnTo>
                  <a:lnTo>
                    <a:pt x="1250804" y="483198"/>
                  </a:lnTo>
                  <a:lnTo>
                    <a:pt x="1235615" y="471520"/>
                  </a:lnTo>
                  <a:lnTo>
                    <a:pt x="1220044" y="460395"/>
                  </a:lnTo>
                  <a:lnTo>
                    <a:pt x="1187760" y="439806"/>
                  </a:lnTo>
                  <a:lnTo>
                    <a:pt x="1154114" y="421526"/>
                  </a:lnTo>
                  <a:lnTo>
                    <a:pt x="1119268" y="405651"/>
                  </a:lnTo>
                  <a:lnTo>
                    <a:pt x="1083398" y="392254"/>
                  </a:lnTo>
                  <a:lnTo>
                    <a:pt x="1046676" y="381406"/>
                  </a:lnTo>
                  <a:lnTo>
                    <a:pt x="1009285" y="373154"/>
                  </a:lnTo>
                  <a:lnTo>
                    <a:pt x="971407" y="367545"/>
                  </a:lnTo>
                  <a:lnTo>
                    <a:pt x="933229" y="364600"/>
                  </a:lnTo>
                  <a:lnTo>
                    <a:pt x="914098" y="364134"/>
                  </a:lnTo>
                  <a:lnTo>
                    <a:pt x="894939" y="364340"/>
                  </a:lnTo>
                  <a:lnTo>
                    <a:pt x="856725" y="366760"/>
                  </a:lnTo>
                  <a:lnTo>
                    <a:pt x="818774" y="371855"/>
                  </a:lnTo>
                  <a:lnTo>
                    <a:pt x="781273" y="379593"/>
                  </a:lnTo>
                  <a:lnTo>
                    <a:pt x="744408" y="389942"/>
                  </a:lnTo>
                  <a:lnTo>
                    <a:pt x="708356" y="402846"/>
                  </a:lnTo>
                  <a:lnTo>
                    <a:pt x="673299" y="418247"/>
                  </a:lnTo>
                  <a:lnTo>
                    <a:pt x="639405" y="436063"/>
                  </a:lnTo>
                  <a:lnTo>
                    <a:pt x="606845" y="456212"/>
                  </a:lnTo>
                  <a:lnTo>
                    <a:pt x="575774" y="478591"/>
                  </a:lnTo>
                  <a:lnTo>
                    <a:pt x="546349" y="503093"/>
                  </a:lnTo>
                  <a:lnTo>
                    <a:pt x="518711" y="529595"/>
                  </a:lnTo>
                  <a:lnTo>
                    <a:pt x="493000" y="557970"/>
                  </a:lnTo>
                  <a:lnTo>
                    <a:pt x="469338" y="588075"/>
                  </a:lnTo>
                  <a:lnTo>
                    <a:pt x="447846" y="619765"/>
                  </a:lnTo>
                  <a:lnTo>
                    <a:pt x="428623" y="652882"/>
                  </a:lnTo>
                  <a:lnTo>
                    <a:pt x="411771" y="687265"/>
                  </a:lnTo>
                  <a:lnTo>
                    <a:pt x="397367" y="722743"/>
                  </a:lnTo>
                  <a:lnTo>
                    <a:pt x="385486" y="759144"/>
                  </a:lnTo>
                  <a:lnTo>
                    <a:pt x="376182" y="796287"/>
                  </a:lnTo>
                  <a:lnTo>
                    <a:pt x="369505" y="833992"/>
                  </a:lnTo>
                  <a:lnTo>
                    <a:pt x="365484" y="872071"/>
                  </a:lnTo>
                  <a:lnTo>
                    <a:pt x="364479" y="891181"/>
                  </a:lnTo>
                  <a:lnTo>
                    <a:pt x="364143" y="910338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88125" y="6421916"/>
            <a:ext cx="101726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75" dirty="0">
                <a:latin typeface="Tahoma"/>
                <a:cs typeface="Tahoma"/>
              </a:rPr>
              <a:t>40.6%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286303" y="5960329"/>
            <a:ext cx="1821180" cy="910590"/>
            <a:chOff x="14286303" y="5960329"/>
            <a:chExt cx="1821180" cy="910590"/>
          </a:xfrm>
        </p:grpSpPr>
        <p:sp>
          <p:nvSpPr>
            <p:cNvPr id="20" name="object 20"/>
            <p:cNvSpPr/>
            <p:nvPr/>
          </p:nvSpPr>
          <p:spPr>
            <a:xfrm>
              <a:off x="14286303" y="5960329"/>
              <a:ext cx="1821180" cy="910590"/>
            </a:xfrm>
            <a:custGeom>
              <a:avLst/>
              <a:gdLst/>
              <a:ahLst/>
              <a:cxnLst/>
              <a:rect l="l" t="t" r="r" b="b"/>
              <a:pathLst>
                <a:path w="1821180" h="910590">
                  <a:moveTo>
                    <a:pt x="1820719" y="910359"/>
                  </a:moveTo>
                  <a:lnTo>
                    <a:pt x="1456575" y="910359"/>
                  </a:lnTo>
                  <a:lnTo>
                    <a:pt x="1456411" y="896951"/>
                  </a:lnTo>
                  <a:lnTo>
                    <a:pt x="1455918" y="883558"/>
                  </a:lnTo>
                  <a:lnTo>
                    <a:pt x="1452467" y="843493"/>
                  </a:lnTo>
                  <a:lnTo>
                    <a:pt x="1446080" y="803798"/>
                  </a:lnTo>
                  <a:lnTo>
                    <a:pt x="1436790" y="764680"/>
                  </a:lnTo>
                  <a:lnTo>
                    <a:pt x="1424646" y="726345"/>
                  </a:lnTo>
                  <a:lnTo>
                    <a:pt x="1409714" y="689006"/>
                  </a:lnTo>
                  <a:lnTo>
                    <a:pt x="1392079" y="652875"/>
                  </a:lnTo>
                  <a:lnTo>
                    <a:pt x="1371834" y="618138"/>
                  </a:lnTo>
                  <a:lnTo>
                    <a:pt x="1349084" y="584979"/>
                  </a:lnTo>
                  <a:lnTo>
                    <a:pt x="1323956" y="553583"/>
                  </a:lnTo>
                  <a:lnTo>
                    <a:pt x="1296592" y="524126"/>
                  </a:lnTo>
                  <a:lnTo>
                    <a:pt x="1267136" y="496762"/>
                  </a:lnTo>
                  <a:lnTo>
                    <a:pt x="1235740" y="471634"/>
                  </a:lnTo>
                  <a:lnTo>
                    <a:pt x="1202580" y="448885"/>
                  </a:lnTo>
                  <a:lnTo>
                    <a:pt x="1167844" y="428640"/>
                  </a:lnTo>
                  <a:lnTo>
                    <a:pt x="1131712" y="411005"/>
                  </a:lnTo>
                  <a:lnTo>
                    <a:pt x="1094374" y="396073"/>
                  </a:lnTo>
                  <a:lnTo>
                    <a:pt x="1056038" y="383928"/>
                  </a:lnTo>
                  <a:lnTo>
                    <a:pt x="1016921" y="374639"/>
                  </a:lnTo>
                  <a:lnTo>
                    <a:pt x="977226" y="368252"/>
                  </a:lnTo>
                  <a:lnTo>
                    <a:pt x="937161" y="364801"/>
                  </a:lnTo>
                  <a:lnTo>
                    <a:pt x="910359" y="364143"/>
                  </a:lnTo>
                  <a:lnTo>
                    <a:pt x="896951" y="364308"/>
                  </a:lnTo>
                  <a:lnTo>
                    <a:pt x="856821" y="366774"/>
                  </a:lnTo>
                  <a:lnTo>
                    <a:pt x="816981" y="372184"/>
                  </a:lnTo>
                  <a:lnTo>
                    <a:pt x="777640" y="380512"/>
                  </a:lnTo>
                  <a:lnTo>
                    <a:pt x="739017" y="391713"/>
                  </a:lnTo>
                  <a:lnTo>
                    <a:pt x="701331" y="405722"/>
                  </a:lnTo>
                  <a:lnTo>
                    <a:pt x="664778" y="422464"/>
                  </a:lnTo>
                  <a:lnTo>
                    <a:pt x="629548" y="441854"/>
                  </a:lnTo>
                  <a:lnTo>
                    <a:pt x="595840" y="463784"/>
                  </a:lnTo>
                  <a:lnTo>
                    <a:pt x="563844" y="488129"/>
                  </a:lnTo>
                  <a:lnTo>
                    <a:pt x="533724" y="514761"/>
                  </a:lnTo>
                  <a:lnTo>
                    <a:pt x="505640" y="543543"/>
                  </a:lnTo>
                  <a:lnTo>
                    <a:pt x="479749" y="574313"/>
                  </a:lnTo>
                  <a:lnTo>
                    <a:pt x="456197" y="606898"/>
                  </a:lnTo>
                  <a:lnTo>
                    <a:pt x="435106" y="641127"/>
                  </a:lnTo>
                  <a:lnTo>
                    <a:pt x="416586" y="676822"/>
                  </a:lnTo>
                  <a:lnTo>
                    <a:pt x="400742" y="713783"/>
                  </a:lnTo>
                  <a:lnTo>
                    <a:pt x="387663" y="751801"/>
                  </a:lnTo>
                  <a:lnTo>
                    <a:pt x="377416" y="790679"/>
                  </a:lnTo>
                  <a:lnTo>
                    <a:pt x="370055" y="830213"/>
                  </a:lnTo>
                  <a:lnTo>
                    <a:pt x="365623" y="870181"/>
                  </a:lnTo>
                  <a:lnTo>
                    <a:pt x="364143" y="910359"/>
                  </a:lnTo>
                  <a:lnTo>
                    <a:pt x="0" y="910359"/>
                  </a:lnTo>
                  <a:lnTo>
                    <a:pt x="1096" y="865690"/>
                  </a:lnTo>
                  <a:lnTo>
                    <a:pt x="4383" y="821129"/>
                  </a:lnTo>
                  <a:lnTo>
                    <a:pt x="9853" y="776782"/>
                  </a:lnTo>
                  <a:lnTo>
                    <a:pt x="17492" y="732757"/>
                  </a:lnTo>
                  <a:lnTo>
                    <a:pt x="27282" y="689160"/>
                  </a:lnTo>
                  <a:lnTo>
                    <a:pt x="39199" y="646096"/>
                  </a:lnTo>
                  <a:lnTo>
                    <a:pt x="53215" y="603668"/>
                  </a:lnTo>
                  <a:lnTo>
                    <a:pt x="69297" y="561980"/>
                  </a:lnTo>
                  <a:lnTo>
                    <a:pt x="87404" y="521130"/>
                  </a:lnTo>
                  <a:lnTo>
                    <a:pt x="107494" y="481219"/>
                  </a:lnTo>
                  <a:lnTo>
                    <a:pt x="129518" y="442341"/>
                  </a:lnTo>
                  <a:lnTo>
                    <a:pt x="153423" y="404591"/>
                  </a:lnTo>
                  <a:lnTo>
                    <a:pt x="179151" y="368059"/>
                  </a:lnTo>
                  <a:lnTo>
                    <a:pt x="206642" y="332833"/>
                  </a:lnTo>
                  <a:lnTo>
                    <a:pt x="235827" y="298999"/>
                  </a:lnTo>
                  <a:lnTo>
                    <a:pt x="266638" y="266638"/>
                  </a:lnTo>
                  <a:lnTo>
                    <a:pt x="298999" y="235827"/>
                  </a:lnTo>
                  <a:lnTo>
                    <a:pt x="332833" y="206642"/>
                  </a:lnTo>
                  <a:lnTo>
                    <a:pt x="368059" y="179151"/>
                  </a:lnTo>
                  <a:lnTo>
                    <a:pt x="404590" y="153423"/>
                  </a:lnTo>
                  <a:lnTo>
                    <a:pt x="442341" y="129518"/>
                  </a:lnTo>
                  <a:lnTo>
                    <a:pt x="481219" y="107494"/>
                  </a:lnTo>
                  <a:lnTo>
                    <a:pt x="521130" y="87404"/>
                  </a:lnTo>
                  <a:lnTo>
                    <a:pt x="561980" y="69297"/>
                  </a:lnTo>
                  <a:lnTo>
                    <a:pt x="603668" y="53215"/>
                  </a:lnTo>
                  <a:lnTo>
                    <a:pt x="646096" y="39199"/>
                  </a:lnTo>
                  <a:lnTo>
                    <a:pt x="689160" y="27282"/>
                  </a:lnTo>
                  <a:lnTo>
                    <a:pt x="732757" y="17492"/>
                  </a:lnTo>
                  <a:lnTo>
                    <a:pt x="776782" y="9853"/>
                  </a:lnTo>
                  <a:lnTo>
                    <a:pt x="821129" y="4383"/>
                  </a:lnTo>
                  <a:lnTo>
                    <a:pt x="865690" y="1096"/>
                  </a:lnTo>
                  <a:lnTo>
                    <a:pt x="910359" y="0"/>
                  </a:lnTo>
                  <a:lnTo>
                    <a:pt x="932701" y="274"/>
                  </a:lnTo>
                  <a:lnTo>
                    <a:pt x="977330" y="2466"/>
                  </a:lnTo>
                  <a:lnTo>
                    <a:pt x="1021797" y="6846"/>
                  </a:lnTo>
                  <a:lnTo>
                    <a:pt x="1065996" y="13402"/>
                  </a:lnTo>
                  <a:lnTo>
                    <a:pt x="1109820" y="22119"/>
                  </a:lnTo>
                  <a:lnTo>
                    <a:pt x="1153164" y="32976"/>
                  </a:lnTo>
                  <a:lnTo>
                    <a:pt x="1195923" y="45947"/>
                  </a:lnTo>
                  <a:lnTo>
                    <a:pt x="1237993" y="61000"/>
                  </a:lnTo>
                  <a:lnTo>
                    <a:pt x="1279275" y="78099"/>
                  </a:lnTo>
                  <a:lnTo>
                    <a:pt x="1319667" y="97204"/>
                  </a:lnTo>
                  <a:lnTo>
                    <a:pt x="1359074" y="118267"/>
                  </a:lnTo>
                  <a:lnTo>
                    <a:pt x="1397399" y="141239"/>
                  </a:lnTo>
                  <a:lnTo>
                    <a:pt x="1434552" y="166063"/>
                  </a:lnTo>
                  <a:lnTo>
                    <a:pt x="1470441" y="192680"/>
                  </a:lnTo>
                  <a:lnTo>
                    <a:pt x="1504982" y="221027"/>
                  </a:lnTo>
                  <a:lnTo>
                    <a:pt x="1538089" y="251034"/>
                  </a:lnTo>
                  <a:lnTo>
                    <a:pt x="1569685" y="282629"/>
                  </a:lnTo>
                  <a:lnTo>
                    <a:pt x="1599692" y="315737"/>
                  </a:lnTo>
                  <a:lnTo>
                    <a:pt x="1628038" y="350277"/>
                  </a:lnTo>
                  <a:lnTo>
                    <a:pt x="1654656" y="386167"/>
                  </a:lnTo>
                  <a:lnTo>
                    <a:pt x="1679480" y="423319"/>
                  </a:lnTo>
                  <a:lnTo>
                    <a:pt x="1702452" y="461645"/>
                  </a:lnTo>
                  <a:lnTo>
                    <a:pt x="1723515" y="501051"/>
                  </a:lnTo>
                  <a:lnTo>
                    <a:pt x="1742619" y="541444"/>
                  </a:lnTo>
                  <a:lnTo>
                    <a:pt x="1759718" y="582725"/>
                  </a:lnTo>
                  <a:lnTo>
                    <a:pt x="1774772" y="624796"/>
                  </a:lnTo>
                  <a:lnTo>
                    <a:pt x="1787742" y="667555"/>
                  </a:lnTo>
                  <a:lnTo>
                    <a:pt x="1798599" y="710898"/>
                  </a:lnTo>
                  <a:lnTo>
                    <a:pt x="1807316" y="754722"/>
                  </a:lnTo>
                  <a:lnTo>
                    <a:pt x="1813873" y="798922"/>
                  </a:lnTo>
                  <a:lnTo>
                    <a:pt x="1818253" y="843389"/>
                  </a:lnTo>
                  <a:lnTo>
                    <a:pt x="1820445" y="888018"/>
                  </a:lnTo>
                  <a:lnTo>
                    <a:pt x="1820719" y="91035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86303" y="5999987"/>
              <a:ext cx="751205" cy="871219"/>
            </a:xfrm>
            <a:custGeom>
              <a:avLst/>
              <a:gdLst/>
              <a:ahLst/>
              <a:cxnLst/>
              <a:rect l="l" t="t" r="r" b="b"/>
              <a:pathLst>
                <a:path w="751205" h="871220">
                  <a:moveTo>
                    <a:pt x="364143" y="870702"/>
                  </a:moveTo>
                  <a:lnTo>
                    <a:pt x="0" y="870702"/>
                  </a:lnTo>
                  <a:lnTo>
                    <a:pt x="180" y="852570"/>
                  </a:lnTo>
                  <a:lnTo>
                    <a:pt x="2886" y="798260"/>
                  </a:lnTo>
                  <a:lnTo>
                    <a:pt x="8830" y="744209"/>
                  </a:lnTo>
                  <a:lnTo>
                    <a:pt x="17992" y="690602"/>
                  </a:lnTo>
                  <a:lnTo>
                    <a:pt x="30339" y="637638"/>
                  </a:lnTo>
                  <a:lnTo>
                    <a:pt x="45824" y="585512"/>
                  </a:lnTo>
                  <a:lnTo>
                    <a:pt x="64393" y="534404"/>
                  </a:lnTo>
                  <a:lnTo>
                    <a:pt x="85984" y="484489"/>
                  </a:lnTo>
                  <a:lnTo>
                    <a:pt x="110517" y="435952"/>
                  </a:lnTo>
                  <a:lnTo>
                    <a:pt x="137900" y="388974"/>
                  </a:lnTo>
                  <a:lnTo>
                    <a:pt x="168040" y="343713"/>
                  </a:lnTo>
                  <a:lnTo>
                    <a:pt x="200832" y="300328"/>
                  </a:lnTo>
                  <a:lnTo>
                    <a:pt x="236157" y="258978"/>
                  </a:lnTo>
                  <a:lnTo>
                    <a:pt x="273882" y="219816"/>
                  </a:lnTo>
                  <a:lnTo>
                    <a:pt x="313879" y="182976"/>
                  </a:lnTo>
                  <a:lnTo>
                    <a:pt x="356009" y="148586"/>
                  </a:lnTo>
                  <a:lnTo>
                    <a:pt x="400118" y="116773"/>
                  </a:lnTo>
                  <a:lnTo>
                    <a:pt x="446041" y="87654"/>
                  </a:lnTo>
                  <a:lnTo>
                    <a:pt x="493621" y="61329"/>
                  </a:lnTo>
                  <a:lnTo>
                    <a:pt x="542694" y="37888"/>
                  </a:lnTo>
                  <a:lnTo>
                    <a:pt x="593080" y="17420"/>
                  </a:lnTo>
                  <a:lnTo>
                    <a:pt x="644591" y="0"/>
                  </a:lnTo>
                  <a:lnTo>
                    <a:pt x="750898" y="348280"/>
                  </a:lnTo>
                  <a:lnTo>
                    <a:pt x="740525" y="351560"/>
                  </a:lnTo>
                  <a:lnTo>
                    <a:pt x="730222" y="355044"/>
                  </a:lnTo>
                  <a:lnTo>
                    <a:pt x="689760" y="371014"/>
                  </a:lnTo>
                  <a:lnTo>
                    <a:pt x="650697" y="390152"/>
                  </a:lnTo>
                  <a:lnTo>
                    <a:pt x="613281" y="412339"/>
                  </a:lnTo>
                  <a:lnTo>
                    <a:pt x="577749" y="437432"/>
                  </a:lnTo>
                  <a:lnTo>
                    <a:pt x="544326" y="465274"/>
                  </a:lnTo>
                  <a:lnTo>
                    <a:pt x="513225" y="495686"/>
                  </a:lnTo>
                  <a:lnTo>
                    <a:pt x="484643" y="528477"/>
                  </a:lnTo>
                  <a:lnTo>
                    <a:pt x="458761" y="563439"/>
                  </a:lnTo>
                  <a:lnTo>
                    <a:pt x="435742" y="600349"/>
                  </a:lnTo>
                  <a:lnTo>
                    <a:pt x="415734" y="638974"/>
                  </a:lnTo>
                  <a:lnTo>
                    <a:pt x="398863" y="679068"/>
                  </a:lnTo>
                  <a:lnTo>
                    <a:pt x="385236" y="720378"/>
                  </a:lnTo>
                  <a:lnTo>
                    <a:pt x="374939" y="762642"/>
                  </a:lnTo>
                  <a:lnTo>
                    <a:pt x="368038" y="805590"/>
                  </a:lnTo>
                  <a:lnTo>
                    <a:pt x="364576" y="848952"/>
                  </a:lnTo>
                  <a:lnTo>
                    <a:pt x="364252" y="859823"/>
                  </a:lnTo>
                  <a:lnTo>
                    <a:pt x="364143" y="870702"/>
                  </a:lnTo>
                  <a:close/>
                </a:path>
              </a:pathLst>
            </a:custGeom>
            <a:solidFill>
              <a:srgbClr val="FF6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34600" y="2069784"/>
            <a:ext cx="3581400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latin typeface="Roboto Cn"/>
                <a:cs typeface="Roboto Cn"/>
              </a:rPr>
              <a:t>Key Questions</a:t>
            </a:r>
            <a:r>
              <a:rPr lang="en-IN" sz="2450" b="1" spc="15" dirty="0">
                <a:latin typeface="Roboto Cn"/>
                <a:cs typeface="Roboto Cn"/>
              </a:rPr>
              <a:t> </a:t>
            </a:r>
            <a:r>
              <a:rPr sz="2450" b="1" spc="40" dirty="0">
                <a:latin typeface="Roboto Cn"/>
                <a:cs typeface="Roboto Cn"/>
              </a:rPr>
              <a:t>Asked:</a:t>
            </a:r>
            <a:endParaRPr sz="2450" dirty="0">
              <a:latin typeface="Roboto Cn"/>
              <a:cs typeface="Roboto C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96949" y="2764215"/>
            <a:ext cx="7314565" cy="231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87960" algn="l"/>
              </a:tabLst>
            </a:pPr>
            <a:r>
              <a:rPr sz="1600" spc="-130" dirty="0">
                <a:latin typeface="Roboto"/>
                <a:cs typeface="Roboto"/>
              </a:rPr>
              <a:t>How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long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have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been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using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Meesho?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7960" algn="l"/>
              </a:tabLst>
            </a:pPr>
            <a:r>
              <a:rPr sz="1600" spc="-130" dirty="0">
                <a:latin typeface="Roboto"/>
                <a:cs typeface="Roboto"/>
              </a:rPr>
              <a:t>How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Frequently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do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shop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from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Meesho?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7960" algn="l"/>
              </a:tabLst>
            </a:pPr>
            <a:r>
              <a:rPr sz="1600" spc="-114" dirty="0">
                <a:latin typeface="Roboto"/>
                <a:cs typeface="Roboto"/>
              </a:rPr>
              <a:t>What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difficulties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did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face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while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shopping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from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other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categories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than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clothing?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7960" algn="l"/>
              </a:tabLst>
            </a:pPr>
            <a:r>
              <a:rPr sz="1600" spc="-135" dirty="0">
                <a:latin typeface="Roboto"/>
                <a:cs typeface="Roboto"/>
              </a:rPr>
              <a:t>Do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feel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50" dirty="0">
                <a:latin typeface="Roboto"/>
                <a:cs typeface="Roboto"/>
              </a:rPr>
              <a:t>it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confusing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while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choosing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from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large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20" dirty="0">
                <a:latin typeface="Roboto"/>
                <a:cs typeface="Roboto"/>
              </a:rPr>
              <a:t>number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60" dirty="0">
                <a:latin typeface="Roboto"/>
                <a:cs typeface="Roboto"/>
              </a:rPr>
              <a:t>of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options?</a:t>
            </a:r>
            <a:endParaRPr sz="1600" dirty="0">
              <a:latin typeface="Roboto"/>
              <a:cs typeface="Roboto"/>
            </a:endParaRPr>
          </a:p>
          <a:p>
            <a:pPr marL="187325" marR="5080" indent="-175260">
              <a:lnSpc>
                <a:spcPct val="117600"/>
              </a:lnSpc>
              <a:buAutoNum type="arabicPeriod"/>
              <a:tabLst>
                <a:tab pos="187960" algn="l"/>
              </a:tabLst>
            </a:pPr>
            <a:r>
              <a:rPr sz="1600" spc="-135" dirty="0">
                <a:latin typeface="Roboto"/>
                <a:cs typeface="Roboto"/>
              </a:rPr>
              <a:t>Do</a:t>
            </a:r>
            <a:r>
              <a:rPr sz="1600" spc="65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55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feel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the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product</a:t>
            </a:r>
            <a:r>
              <a:rPr sz="1600" spc="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image/descriptions</a:t>
            </a:r>
            <a:r>
              <a:rPr sz="1600" spc="20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on</a:t>
            </a:r>
            <a:r>
              <a:rPr sz="1600" spc="45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Meesho</a:t>
            </a:r>
            <a:r>
              <a:rPr sz="1600" spc="4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were</a:t>
            </a:r>
            <a:r>
              <a:rPr sz="1600" spc="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accurate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130" dirty="0">
                <a:latin typeface="Roboto"/>
                <a:cs typeface="Roboto"/>
              </a:rPr>
              <a:t>when</a:t>
            </a:r>
            <a:r>
              <a:rPr sz="1600" spc="6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received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the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actual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product?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7960" algn="l"/>
              </a:tabLst>
            </a:pPr>
            <a:r>
              <a:rPr sz="1600" spc="-130" dirty="0">
                <a:latin typeface="Roboto"/>
                <a:cs typeface="Roboto"/>
              </a:rPr>
              <a:t>How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35" dirty="0">
                <a:latin typeface="Roboto"/>
                <a:cs typeface="Roboto"/>
              </a:rPr>
              <a:t>much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did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trust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the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product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reviews?</a:t>
            </a:r>
            <a:endParaRPr sz="1600" dirty="0">
              <a:latin typeface="Roboto"/>
              <a:cs typeface="Roboto"/>
            </a:endParaRPr>
          </a:p>
          <a:p>
            <a:pPr marL="187325" indent="-17526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7960" algn="l"/>
              </a:tabLst>
            </a:pPr>
            <a:r>
              <a:rPr sz="1600" spc="-80" dirty="0">
                <a:latin typeface="Roboto"/>
                <a:cs typeface="Roboto"/>
              </a:rPr>
              <a:t>Are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25" dirty="0">
                <a:latin typeface="Roboto"/>
                <a:cs typeface="Roboto"/>
              </a:rPr>
              <a:t>you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interested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in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getting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featured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14" dirty="0">
                <a:latin typeface="Roboto"/>
                <a:cs typeface="Roboto"/>
              </a:rPr>
              <a:t>on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product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page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as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10" dirty="0">
                <a:latin typeface="Roboto"/>
                <a:cs typeface="Roboto"/>
              </a:rPr>
              <a:t>a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model?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25263" y="1"/>
            <a:ext cx="4063365" cy="4114800"/>
          </a:xfrm>
          <a:custGeom>
            <a:avLst/>
            <a:gdLst/>
            <a:ahLst/>
            <a:cxnLst/>
            <a:rect l="l" t="t" r="r" b="b"/>
            <a:pathLst>
              <a:path w="4063365" h="4114800">
                <a:moveTo>
                  <a:pt x="3612195" y="865850"/>
                </a:moveTo>
                <a:lnTo>
                  <a:pt x="3713952" y="865850"/>
                </a:lnTo>
                <a:lnTo>
                  <a:pt x="3713952" y="4063921"/>
                </a:lnTo>
                <a:lnTo>
                  <a:pt x="3709954" y="4083725"/>
                </a:lnTo>
                <a:lnTo>
                  <a:pt x="3699050" y="4099897"/>
                </a:lnTo>
                <a:lnTo>
                  <a:pt x="3682877" y="4110801"/>
                </a:lnTo>
                <a:lnTo>
                  <a:pt x="3663073" y="4114799"/>
                </a:lnTo>
                <a:lnTo>
                  <a:pt x="3643270" y="4110801"/>
                </a:lnTo>
                <a:lnTo>
                  <a:pt x="3627098" y="4099897"/>
                </a:lnTo>
                <a:lnTo>
                  <a:pt x="3616194" y="4083725"/>
                </a:lnTo>
                <a:lnTo>
                  <a:pt x="3612195" y="4063921"/>
                </a:lnTo>
                <a:lnTo>
                  <a:pt x="3612195" y="865850"/>
                </a:lnTo>
                <a:close/>
              </a:path>
              <a:path w="4063365" h="4114800">
                <a:moveTo>
                  <a:pt x="50496" y="764094"/>
                </a:moveTo>
                <a:lnTo>
                  <a:pt x="4062736" y="764094"/>
                </a:lnTo>
                <a:lnTo>
                  <a:pt x="4062736" y="865850"/>
                </a:lnTo>
                <a:lnTo>
                  <a:pt x="3350324" y="865850"/>
                </a:lnTo>
                <a:lnTo>
                  <a:pt x="3350324" y="4063921"/>
                </a:lnTo>
                <a:lnTo>
                  <a:pt x="3346325" y="4083725"/>
                </a:lnTo>
                <a:lnTo>
                  <a:pt x="3335421" y="4099897"/>
                </a:lnTo>
                <a:lnTo>
                  <a:pt x="3319249" y="4110801"/>
                </a:lnTo>
                <a:lnTo>
                  <a:pt x="3299444" y="4114799"/>
                </a:lnTo>
                <a:lnTo>
                  <a:pt x="3279642" y="4110801"/>
                </a:lnTo>
                <a:lnTo>
                  <a:pt x="3263469" y="4099897"/>
                </a:lnTo>
                <a:lnTo>
                  <a:pt x="3252565" y="4083725"/>
                </a:lnTo>
                <a:lnTo>
                  <a:pt x="3248567" y="4063921"/>
                </a:lnTo>
                <a:lnTo>
                  <a:pt x="3248567" y="865851"/>
                </a:lnTo>
                <a:lnTo>
                  <a:pt x="50495" y="865850"/>
                </a:lnTo>
                <a:lnTo>
                  <a:pt x="30692" y="861852"/>
                </a:lnTo>
                <a:lnTo>
                  <a:pt x="14520" y="850948"/>
                </a:lnTo>
                <a:lnTo>
                  <a:pt x="3616" y="834776"/>
                </a:lnTo>
                <a:lnTo>
                  <a:pt x="0" y="816865"/>
                </a:lnTo>
                <a:lnTo>
                  <a:pt x="0" y="813079"/>
                </a:lnTo>
                <a:lnTo>
                  <a:pt x="3616" y="795169"/>
                </a:lnTo>
                <a:lnTo>
                  <a:pt x="14520" y="778996"/>
                </a:lnTo>
                <a:lnTo>
                  <a:pt x="30692" y="768092"/>
                </a:lnTo>
                <a:lnTo>
                  <a:pt x="50496" y="764094"/>
                </a:lnTo>
                <a:close/>
              </a:path>
              <a:path w="4063365" h="4114800">
                <a:moveTo>
                  <a:pt x="3612195" y="502222"/>
                </a:moveTo>
                <a:lnTo>
                  <a:pt x="3713952" y="502222"/>
                </a:lnTo>
                <a:lnTo>
                  <a:pt x="3713952" y="764094"/>
                </a:lnTo>
                <a:lnTo>
                  <a:pt x="3612195" y="764094"/>
                </a:lnTo>
                <a:lnTo>
                  <a:pt x="3612195" y="502222"/>
                </a:lnTo>
                <a:close/>
              </a:path>
              <a:path w="4063365" h="4114800">
                <a:moveTo>
                  <a:pt x="3248567" y="502222"/>
                </a:moveTo>
                <a:lnTo>
                  <a:pt x="3350324" y="502222"/>
                </a:lnTo>
                <a:lnTo>
                  <a:pt x="3350324" y="764094"/>
                </a:lnTo>
                <a:lnTo>
                  <a:pt x="3248567" y="764094"/>
                </a:lnTo>
                <a:lnTo>
                  <a:pt x="3248567" y="502222"/>
                </a:lnTo>
                <a:close/>
              </a:path>
              <a:path w="4063365" h="4114800">
                <a:moveTo>
                  <a:pt x="50496" y="400465"/>
                </a:moveTo>
                <a:lnTo>
                  <a:pt x="4062736" y="400465"/>
                </a:lnTo>
                <a:lnTo>
                  <a:pt x="4062736" y="502222"/>
                </a:lnTo>
                <a:lnTo>
                  <a:pt x="50496" y="502222"/>
                </a:lnTo>
                <a:lnTo>
                  <a:pt x="14520" y="487319"/>
                </a:lnTo>
                <a:lnTo>
                  <a:pt x="0" y="453236"/>
                </a:lnTo>
                <a:lnTo>
                  <a:pt x="0" y="449451"/>
                </a:lnTo>
                <a:lnTo>
                  <a:pt x="3616" y="431540"/>
                </a:lnTo>
                <a:lnTo>
                  <a:pt x="14520" y="415367"/>
                </a:lnTo>
                <a:lnTo>
                  <a:pt x="30692" y="404463"/>
                </a:lnTo>
                <a:lnTo>
                  <a:pt x="50496" y="400465"/>
                </a:lnTo>
                <a:close/>
              </a:path>
              <a:path w="4063365" h="4114800">
                <a:moveTo>
                  <a:pt x="3661186" y="0"/>
                </a:moveTo>
                <a:lnTo>
                  <a:pt x="3664962" y="0"/>
                </a:lnTo>
                <a:lnTo>
                  <a:pt x="3682877" y="3617"/>
                </a:lnTo>
                <a:lnTo>
                  <a:pt x="3699050" y="14521"/>
                </a:lnTo>
                <a:lnTo>
                  <a:pt x="3709954" y="30693"/>
                </a:lnTo>
                <a:lnTo>
                  <a:pt x="3713952" y="50497"/>
                </a:lnTo>
                <a:lnTo>
                  <a:pt x="3713952" y="400465"/>
                </a:lnTo>
                <a:lnTo>
                  <a:pt x="3612195" y="400465"/>
                </a:lnTo>
                <a:lnTo>
                  <a:pt x="3612195" y="50497"/>
                </a:lnTo>
                <a:lnTo>
                  <a:pt x="3616194" y="30693"/>
                </a:lnTo>
                <a:lnTo>
                  <a:pt x="3627098" y="14521"/>
                </a:lnTo>
                <a:lnTo>
                  <a:pt x="3643270" y="3617"/>
                </a:lnTo>
                <a:lnTo>
                  <a:pt x="3661186" y="0"/>
                </a:lnTo>
                <a:close/>
              </a:path>
              <a:path w="4063365" h="4114800">
                <a:moveTo>
                  <a:pt x="3297557" y="0"/>
                </a:moveTo>
                <a:lnTo>
                  <a:pt x="3301334" y="0"/>
                </a:lnTo>
                <a:lnTo>
                  <a:pt x="3319249" y="3617"/>
                </a:lnTo>
                <a:lnTo>
                  <a:pt x="3335421" y="14521"/>
                </a:lnTo>
                <a:lnTo>
                  <a:pt x="3346325" y="30693"/>
                </a:lnTo>
                <a:lnTo>
                  <a:pt x="3350324" y="50497"/>
                </a:lnTo>
                <a:lnTo>
                  <a:pt x="3350324" y="400465"/>
                </a:lnTo>
                <a:lnTo>
                  <a:pt x="3248567" y="400465"/>
                </a:lnTo>
                <a:lnTo>
                  <a:pt x="3248567" y="50497"/>
                </a:lnTo>
                <a:lnTo>
                  <a:pt x="3252565" y="30693"/>
                </a:lnTo>
                <a:lnTo>
                  <a:pt x="3263469" y="14521"/>
                </a:lnTo>
                <a:lnTo>
                  <a:pt x="3279642" y="3617"/>
                </a:lnTo>
                <a:lnTo>
                  <a:pt x="3297557" y="0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07951" y="7299626"/>
            <a:ext cx="281495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110" dirty="0">
                <a:latin typeface="Roboto"/>
                <a:cs typeface="Roboto"/>
              </a:rPr>
              <a:t>ee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30" dirty="0">
                <a:latin typeface="Roboto"/>
                <a:cs typeface="Roboto"/>
              </a:rPr>
              <a:t>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30" dirty="0">
                <a:latin typeface="Roboto"/>
                <a:cs typeface="Roboto"/>
              </a:rPr>
              <a:t>o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s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p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25" dirty="0">
                <a:latin typeface="Roboto"/>
                <a:cs typeface="Roboto"/>
              </a:rPr>
              <a:t>m 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65" dirty="0">
                <a:latin typeface="Roboto"/>
                <a:cs typeface="Roboto"/>
              </a:rPr>
              <a:t>y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65" dirty="0">
                <a:latin typeface="Roboto"/>
                <a:cs typeface="Roboto"/>
              </a:rPr>
              <a:t>y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05" dirty="0">
                <a:latin typeface="Roboto"/>
                <a:cs typeface="Roboto"/>
              </a:rPr>
              <a:t>n  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45" dirty="0">
                <a:latin typeface="Roboto"/>
                <a:cs typeface="Roboto"/>
              </a:rPr>
              <a:t>g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b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35" dirty="0">
                <a:latin typeface="Roboto"/>
                <a:cs typeface="Roboto"/>
              </a:rPr>
              <a:t>s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20" dirty="0">
                <a:latin typeface="Roboto"/>
                <a:cs typeface="Roboto"/>
              </a:rPr>
              <a:t>k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25" dirty="0">
                <a:latin typeface="Roboto"/>
                <a:cs typeface="Roboto"/>
              </a:rPr>
              <a:t>f  </a:t>
            </a:r>
            <a:r>
              <a:rPr sz="1900" spc="-135" dirty="0">
                <a:latin typeface="Roboto"/>
                <a:cs typeface="Roboto"/>
              </a:rPr>
              <a:t>q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45" dirty="0">
                <a:latin typeface="Roboto"/>
                <a:cs typeface="Roboto"/>
              </a:rPr>
              <a:t>li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y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5" dirty="0">
                <a:latin typeface="Roboto"/>
                <a:cs typeface="Roboto"/>
              </a:rPr>
              <a:t>,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120" dirty="0">
                <a:latin typeface="Roboto"/>
                <a:cs typeface="Roboto"/>
              </a:rPr>
              <a:t>k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35" dirty="0">
                <a:latin typeface="Roboto"/>
                <a:cs typeface="Roboto"/>
              </a:rPr>
              <a:t>oo</a:t>
            </a:r>
            <a:r>
              <a:rPr sz="1900" spc="-90" dirty="0">
                <a:latin typeface="Roboto"/>
                <a:cs typeface="Roboto"/>
              </a:rPr>
              <a:t>d 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d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50" dirty="0">
                <a:latin typeface="Roboto"/>
                <a:cs typeface="Roboto"/>
              </a:rPr>
              <a:t>v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210" dirty="0">
                <a:latin typeface="Roboto"/>
                <a:cs typeface="Roboto"/>
              </a:rPr>
              <a:t>w</a:t>
            </a:r>
            <a:r>
              <a:rPr sz="1900" spc="-130" dirty="0">
                <a:latin typeface="Roboto"/>
                <a:cs typeface="Roboto"/>
              </a:rPr>
              <a:t>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30" dirty="0">
                <a:latin typeface="Roboto"/>
                <a:cs typeface="Roboto"/>
              </a:rPr>
              <a:t>s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3954" y="7291364"/>
            <a:ext cx="222758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45" dirty="0">
                <a:latin typeface="Roboto"/>
                <a:cs typeface="Roboto"/>
              </a:rPr>
              <a:t>64</a:t>
            </a:r>
            <a:r>
              <a:rPr sz="2000" spc="-15" dirty="0">
                <a:latin typeface="Roboto"/>
                <a:cs typeface="Roboto"/>
              </a:rPr>
              <a:t>.</a:t>
            </a:r>
            <a:r>
              <a:rPr sz="2000" spc="-145" dirty="0">
                <a:latin typeface="Roboto"/>
                <a:cs typeface="Roboto"/>
              </a:rPr>
              <a:t>28</a:t>
            </a:r>
            <a:r>
              <a:rPr sz="2000" spc="-200" dirty="0">
                <a:latin typeface="Roboto"/>
                <a:cs typeface="Roboto"/>
              </a:rPr>
              <a:t>%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0" dirty="0">
                <a:latin typeface="Roboto"/>
                <a:cs typeface="Roboto"/>
              </a:rPr>
              <a:t>oos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55" dirty="0">
                <a:latin typeface="Roboto"/>
                <a:cs typeface="Roboto"/>
              </a:rPr>
              <a:t>g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45" dirty="0">
                <a:latin typeface="Roboto"/>
                <a:cs typeface="Roboto"/>
              </a:rPr>
              <a:t>m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75" dirty="0">
                <a:latin typeface="Roboto"/>
                <a:cs typeface="Roboto"/>
              </a:rPr>
              <a:t>nu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4956" y="7291364"/>
            <a:ext cx="280098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45" dirty="0">
                <a:latin typeface="Roboto"/>
                <a:cs typeface="Roboto"/>
              </a:rPr>
              <a:t>52</a:t>
            </a:r>
            <a:r>
              <a:rPr sz="2000" spc="-15" dirty="0">
                <a:latin typeface="Roboto"/>
                <a:cs typeface="Roboto"/>
              </a:rPr>
              <a:t>.</a:t>
            </a:r>
            <a:r>
              <a:rPr sz="2000" spc="-145" dirty="0">
                <a:latin typeface="Roboto"/>
                <a:cs typeface="Roboto"/>
              </a:rPr>
              <a:t>38</a:t>
            </a:r>
            <a:r>
              <a:rPr sz="2000" spc="-200" dirty="0">
                <a:latin typeface="Roboto"/>
                <a:cs typeface="Roboto"/>
              </a:rPr>
              <a:t>%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/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70" dirty="0">
                <a:latin typeface="Roboto"/>
                <a:cs typeface="Roboto"/>
              </a:rPr>
              <a:t>n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cc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14" dirty="0">
                <a:latin typeface="Roboto"/>
                <a:cs typeface="Roboto"/>
              </a:rPr>
              <a:t>y 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97961" y="7291364"/>
            <a:ext cx="218122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45" dirty="0">
                <a:latin typeface="Roboto"/>
                <a:cs typeface="Roboto"/>
              </a:rPr>
              <a:t>71</a:t>
            </a:r>
            <a:r>
              <a:rPr sz="2000" spc="-15" dirty="0">
                <a:latin typeface="Roboto"/>
                <a:cs typeface="Roboto"/>
              </a:rPr>
              <a:t>.</a:t>
            </a:r>
            <a:r>
              <a:rPr sz="2000" spc="-145" dirty="0">
                <a:latin typeface="Roboto"/>
                <a:cs typeface="Roboto"/>
              </a:rPr>
              <a:t>42</a:t>
            </a:r>
            <a:r>
              <a:rPr sz="2000" spc="-200" dirty="0">
                <a:latin typeface="Roboto"/>
                <a:cs typeface="Roboto"/>
              </a:rPr>
              <a:t>%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30" dirty="0">
                <a:latin typeface="Roboto"/>
                <a:cs typeface="Roboto"/>
              </a:rPr>
              <a:t>reviews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86606" y="7299626"/>
            <a:ext cx="226123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40" dirty="0">
                <a:latin typeface="Roboto"/>
                <a:cs typeface="Roboto"/>
              </a:rPr>
              <a:t>40</a:t>
            </a:r>
            <a:r>
              <a:rPr sz="1900" spc="-10" dirty="0">
                <a:latin typeface="Roboto"/>
                <a:cs typeface="Roboto"/>
              </a:rPr>
              <a:t>.</a:t>
            </a:r>
            <a:r>
              <a:rPr sz="1900" spc="-140" dirty="0">
                <a:latin typeface="Roboto"/>
                <a:cs typeface="Roboto"/>
              </a:rPr>
              <a:t>57</a:t>
            </a:r>
            <a:r>
              <a:rPr sz="1900" spc="-190" dirty="0">
                <a:latin typeface="Roboto"/>
                <a:cs typeface="Roboto"/>
              </a:rPr>
              <a:t>%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45" dirty="0">
                <a:latin typeface="Roboto"/>
                <a:cs typeface="Roboto"/>
              </a:rPr>
              <a:t>l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70" dirty="0">
                <a:latin typeface="Roboto"/>
                <a:cs typeface="Roboto"/>
              </a:rPr>
              <a:t>e 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35" dirty="0">
                <a:latin typeface="Roboto"/>
                <a:cs typeface="Roboto"/>
              </a:rPr>
              <a:t>s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65" dirty="0">
                <a:latin typeface="Roboto"/>
                <a:cs typeface="Roboto"/>
              </a:rPr>
              <a:t>n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80" dirty="0">
                <a:latin typeface="Roboto"/>
                <a:cs typeface="Roboto"/>
              </a:rPr>
              <a:t>tt</a:t>
            </a:r>
            <a:r>
              <a:rPr sz="1900" spc="-45" dirty="0">
                <a:latin typeface="Roboto"/>
                <a:cs typeface="Roboto"/>
              </a:rPr>
              <a:t>i</a:t>
            </a:r>
            <a:r>
              <a:rPr sz="1900" spc="-170" dirty="0">
                <a:latin typeface="Roboto"/>
                <a:cs typeface="Roboto"/>
              </a:rPr>
              <a:t>n</a:t>
            </a:r>
            <a:r>
              <a:rPr sz="1900" spc="-90" dirty="0">
                <a:latin typeface="Roboto"/>
                <a:cs typeface="Roboto"/>
              </a:rPr>
              <a:t>g  </a:t>
            </a:r>
            <a:r>
              <a:rPr sz="1900" spc="-25" dirty="0">
                <a:latin typeface="Roboto"/>
                <a:cs typeface="Roboto"/>
              </a:rPr>
              <a:t>f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140" dirty="0">
                <a:latin typeface="Roboto"/>
                <a:cs typeface="Roboto"/>
              </a:rPr>
              <a:t>d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65" dirty="0">
                <a:latin typeface="Roboto"/>
                <a:cs typeface="Roboto"/>
              </a:rPr>
              <a:t>n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80" dirty="0">
                <a:latin typeface="Roboto"/>
                <a:cs typeface="Roboto"/>
              </a:rPr>
              <a:t>t</a:t>
            </a:r>
            <a:r>
              <a:rPr sz="1900" spc="-170" dirty="0">
                <a:latin typeface="Roboto"/>
                <a:cs typeface="Roboto"/>
              </a:rPr>
              <a:t>h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90" dirty="0">
                <a:latin typeface="Roboto"/>
                <a:cs typeface="Roboto"/>
              </a:rPr>
              <a:t>r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d</a:t>
            </a:r>
            <a:r>
              <a:rPr sz="1900" spc="-170" dirty="0">
                <a:latin typeface="Roboto"/>
                <a:cs typeface="Roboto"/>
              </a:rPr>
              <a:t>u</a:t>
            </a:r>
            <a:r>
              <a:rPr sz="1900" spc="-125" dirty="0">
                <a:latin typeface="Roboto"/>
                <a:cs typeface="Roboto"/>
              </a:rPr>
              <a:t>c</a:t>
            </a:r>
            <a:r>
              <a:rPr sz="1900" spc="-70" dirty="0">
                <a:latin typeface="Roboto"/>
                <a:cs typeface="Roboto"/>
              </a:rPr>
              <a:t>t  </a:t>
            </a:r>
            <a:r>
              <a:rPr sz="1900" spc="-150" dirty="0">
                <a:latin typeface="Roboto"/>
                <a:cs typeface="Roboto"/>
              </a:rPr>
              <a:t>p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50" dirty="0">
                <a:latin typeface="Roboto"/>
                <a:cs typeface="Roboto"/>
              </a:rPr>
              <a:t>g</a:t>
            </a:r>
            <a:r>
              <a:rPr sz="1900" spc="-105" dirty="0">
                <a:latin typeface="Roboto"/>
                <a:cs typeface="Roboto"/>
              </a:rPr>
              <a:t>e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a</a:t>
            </a:r>
            <a:r>
              <a:rPr sz="1900" spc="-130" dirty="0">
                <a:latin typeface="Roboto"/>
                <a:cs typeface="Roboto"/>
              </a:rPr>
              <a:t>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240" dirty="0">
                <a:latin typeface="Roboto"/>
                <a:cs typeface="Roboto"/>
              </a:rPr>
              <a:t>m</a:t>
            </a:r>
            <a:r>
              <a:rPr sz="1900" spc="-135" dirty="0">
                <a:latin typeface="Roboto"/>
                <a:cs typeface="Roboto"/>
              </a:rPr>
              <a:t>o</a:t>
            </a:r>
            <a:r>
              <a:rPr sz="1900" spc="-145" dirty="0">
                <a:latin typeface="Roboto"/>
                <a:cs typeface="Roboto"/>
              </a:rPr>
              <a:t>d</a:t>
            </a:r>
            <a:r>
              <a:rPr sz="1900" spc="-110" dirty="0">
                <a:latin typeface="Roboto"/>
                <a:cs typeface="Roboto"/>
              </a:rPr>
              <a:t>e</a:t>
            </a:r>
            <a:r>
              <a:rPr sz="1900" spc="-45" dirty="0">
                <a:latin typeface="Roboto"/>
                <a:cs typeface="Roboto"/>
              </a:rPr>
              <a:t>l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6000" y="2498481"/>
            <a:ext cx="7314565" cy="188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650" spc="65" dirty="0">
                <a:latin typeface="Tahoma"/>
                <a:cs typeface="Tahoma"/>
              </a:rPr>
              <a:t>Conducted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45" dirty="0">
                <a:latin typeface="Tahoma"/>
                <a:cs typeface="Tahoma"/>
              </a:rPr>
              <a:t>an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0" dirty="0">
                <a:latin typeface="Tahoma"/>
                <a:cs typeface="Tahoma"/>
              </a:rPr>
              <a:t>online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60" dirty="0">
                <a:latin typeface="Tahoma"/>
                <a:cs typeface="Tahoma"/>
              </a:rPr>
              <a:t>user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" dirty="0">
                <a:latin typeface="Tahoma"/>
                <a:cs typeface="Tahoma"/>
              </a:rPr>
              <a:t>survey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to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60" dirty="0">
                <a:latin typeface="Tahoma"/>
                <a:cs typeface="Tahoma"/>
              </a:rPr>
              <a:t>understand </a:t>
            </a:r>
            <a:r>
              <a:rPr sz="2650" spc="-810" dirty="0">
                <a:latin typeface="Tahoma"/>
                <a:cs typeface="Tahoma"/>
              </a:rPr>
              <a:t> </a:t>
            </a:r>
            <a:r>
              <a:rPr sz="2650" spc="45" dirty="0">
                <a:latin typeface="Tahoma"/>
                <a:cs typeface="Tahoma"/>
              </a:rPr>
              <a:t>the </a:t>
            </a:r>
            <a:r>
              <a:rPr sz="2650" b="1" spc="5" dirty="0">
                <a:latin typeface="Tahoma"/>
                <a:cs typeface="Tahoma"/>
              </a:rPr>
              <a:t>user </a:t>
            </a:r>
            <a:r>
              <a:rPr sz="2650" b="1" spc="10" dirty="0">
                <a:latin typeface="Tahoma"/>
                <a:cs typeface="Tahoma"/>
              </a:rPr>
              <a:t>motivations </a:t>
            </a:r>
            <a:r>
              <a:rPr sz="2650" b="1" spc="15" dirty="0">
                <a:latin typeface="Tahoma"/>
                <a:cs typeface="Tahoma"/>
              </a:rPr>
              <a:t>and </a:t>
            </a:r>
            <a:r>
              <a:rPr sz="2650" b="1" spc="10" dirty="0">
                <a:latin typeface="Tahoma"/>
                <a:cs typeface="Tahoma"/>
              </a:rPr>
              <a:t>painpoints </a:t>
            </a:r>
            <a:r>
              <a:rPr sz="2650" spc="65" dirty="0">
                <a:latin typeface="Tahoma"/>
                <a:cs typeface="Tahoma"/>
              </a:rPr>
              <a:t>and </a:t>
            </a:r>
            <a:r>
              <a:rPr sz="2650" spc="70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explore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45" dirty="0">
                <a:latin typeface="Tahoma"/>
                <a:cs typeface="Tahoma"/>
              </a:rPr>
              <a:t>the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25" dirty="0">
                <a:latin typeface="Tahoma"/>
                <a:cs typeface="Tahoma"/>
              </a:rPr>
              <a:t>possibility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to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introduce</a:t>
            </a:r>
            <a:r>
              <a:rPr sz="2650" spc="-135" dirty="0">
                <a:latin typeface="Tahoma"/>
                <a:cs typeface="Tahoma"/>
              </a:rPr>
              <a:t> </a:t>
            </a:r>
            <a:r>
              <a:rPr sz="2650" spc="25" dirty="0">
                <a:latin typeface="Tahoma"/>
                <a:cs typeface="Tahoma"/>
              </a:rPr>
              <a:t>new</a:t>
            </a:r>
            <a:r>
              <a:rPr sz="2650" spc="-140" dirty="0">
                <a:latin typeface="Tahoma"/>
                <a:cs typeface="Tahoma"/>
              </a:rPr>
              <a:t> </a:t>
            </a:r>
            <a:r>
              <a:rPr sz="2650" spc="30" dirty="0">
                <a:latin typeface="Tahoma"/>
                <a:cs typeface="Tahoma"/>
              </a:rPr>
              <a:t>features </a:t>
            </a:r>
            <a:r>
              <a:rPr sz="2650" spc="-810" dirty="0">
                <a:latin typeface="Tahoma"/>
                <a:cs typeface="Tahoma"/>
              </a:rPr>
              <a:t> </a:t>
            </a:r>
            <a:r>
              <a:rPr sz="2650" spc="55" dirty="0">
                <a:latin typeface="Tahoma"/>
                <a:cs typeface="Tahoma"/>
              </a:rPr>
              <a:t>to</a:t>
            </a:r>
            <a:r>
              <a:rPr sz="2650" spc="-150" dirty="0">
                <a:latin typeface="Tahoma"/>
                <a:cs typeface="Tahoma"/>
              </a:rPr>
              <a:t> </a:t>
            </a:r>
            <a:r>
              <a:rPr sz="2650" b="1" spc="10" dirty="0">
                <a:latin typeface="Tahoma"/>
                <a:cs typeface="Tahoma"/>
              </a:rPr>
              <a:t>enhance</a:t>
            </a:r>
            <a:r>
              <a:rPr sz="2650" b="1" spc="-90" dirty="0">
                <a:latin typeface="Tahoma"/>
                <a:cs typeface="Tahoma"/>
              </a:rPr>
              <a:t> </a:t>
            </a:r>
            <a:r>
              <a:rPr sz="2650" b="1" spc="25" dirty="0">
                <a:latin typeface="Tahoma"/>
                <a:cs typeface="Tahoma"/>
              </a:rPr>
              <a:t>the</a:t>
            </a:r>
            <a:r>
              <a:rPr sz="2650" b="1" spc="-95" dirty="0">
                <a:latin typeface="Tahoma"/>
                <a:cs typeface="Tahoma"/>
              </a:rPr>
              <a:t> </a:t>
            </a:r>
            <a:r>
              <a:rPr sz="2650" b="1" spc="5" dirty="0">
                <a:latin typeface="Tahoma"/>
                <a:cs typeface="Tahoma"/>
              </a:rPr>
              <a:t>user</a:t>
            </a:r>
            <a:r>
              <a:rPr sz="2650" b="1" spc="-90" dirty="0">
                <a:latin typeface="Tahoma"/>
                <a:cs typeface="Tahoma"/>
              </a:rPr>
              <a:t> </a:t>
            </a:r>
            <a:r>
              <a:rPr sz="2650" b="1" spc="-25" dirty="0">
                <a:latin typeface="Tahoma"/>
                <a:cs typeface="Tahoma"/>
              </a:rPr>
              <a:t>experience</a:t>
            </a:r>
            <a:r>
              <a:rPr sz="2650" spc="-25" dirty="0">
                <a:latin typeface="Tahoma"/>
                <a:cs typeface="Tahoma"/>
              </a:rPr>
              <a:t>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582101"/>
            <a:ext cx="108959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>
                <a:solidFill>
                  <a:srgbClr val="181818"/>
                </a:solidFill>
              </a:rPr>
              <a:t>U</a:t>
            </a:r>
            <a:r>
              <a:rPr sz="8000" spc="-270" dirty="0">
                <a:solidFill>
                  <a:srgbClr val="181818"/>
                </a:solidFill>
              </a:rPr>
              <a:t>s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570" dirty="0">
                <a:solidFill>
                  <a:srgbClr val="181818"/>
                </a:solidFill>
              </a:rPr>
              <a:t>r</a:t>
            </a:r>
            <a:r>
              <a:rPr sz="8000" spc="-415" dirty="0">
                <a:solidFill>
                  <a:srgbClr val="181818"/>
                </a:solidFill>
              </a:rPr>
              <a:t> </a:t>
            </a:r>
            <a:r>
              <a:rPr sz="8000" spc="440" dirty="0">
                <a:solidFill>
                  <a:srgbClr val="181818"/>
                </a:solidFill>
              </a:rPr>
              <a:t>R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270" dirty="0">
                <a:solidFill>
                  <a:srgbClr val="181818"/>
                </a:solidFill>
              </a:rPr>
              <a:t>s</a:t>
            </a:r>
            <a:r>
              <a:rPr sz="8000" spc="-620" dirty="0">
                <a:solidFill>
                  <a:srgbClr val="181818"/>
                </a:solidFill>
              </a:rPr>
              <a:t>e</a:t>
            </a:r>
            <a:r>
              <a:rPr sz="8000" spc="-660" dirty="0">
                <a:solidFill>
                  <a:srgbClr val="181818"/>
                </a:solidFill>
              </a:rPr>
              <a:t>a</a:t>
            </a:r>
            <a:r>
              <a:rPr sz="8000" spc="-575" dirty="0">
                <a:solidFill>
                  <a:srgbClr val="181818"/>
                </a:solidFill>
              </a:rPr>
              <a:t>r</a:t>
            </a:r>
            <a:r>
              <a:rPr sz="8000" spc="-720" dirty="0">
                <a:solidFill>
                  <a:srgbClr val="181818"/>
                </a:solidFill>
              </a:rPr>
              <a:t>c</a:t>
            </a:r>
            <a:r>
              <a:rPr sz="8000" spc="-350" dirty="0">
                <a:solidFill>
                  <a:srgbClr val="181818"/>
                </a:solidFill>
              </a:rPr>
              <a:t>h</a:t>
            </a:r>
            <a:r>
              <a:rPr sz="8000" spc="-415" dirty="0">
                <a:solidFill>
                  <a:srgbClr val="181818"/>
                </a:solidFill>
              </a:rPr>
              <a:t> </a:t>
            </a:r>
            <a:r>
              <a:rPr sz="8000" spc="-660" dirty="0">
                <a:solidFill>
                  <a:srgbClr val="181818"/>
                </a:solidFill>
              </a:rPr>
              <a:t>a</a:t>
            </a:r>
            <a:r>
              <a:rPr sz="8000" spc="-380" dirty="0">
                <a:solidFill>
                  <a:srgbClr val="181818"/>
                </a:solidFill>
              </a:rPr>
              <a:t>n</a:t>
            </a:r>
            <a:r>
              <a:rPr sz="8000" spc="-459" dirty="0">
                <a:solidFill>
                  <a:srgbClr val="181818"/>
                </a:solidFill>
              </a:rPr>
              <a:t>d</a:t>
            </a:r>
            <a:r>
              <a:rPr sz="8000" spc="-415" dirty="0">
                <a:solidFill>
                  <a:srgbClr val="181818"/>
                </a:solidFill>
              </a:rPr>
              <a:t> </a:t>
            </a:r>
            <a:r>
              <a:rPr sz="8000" spc="-60" dirty="0">
                <a:solidFill>
                  <a:srgbClr val="181818"/>
                </a:solidFill>
              </a:rPr>
              <a:t>I</a:t>
            </a:r>
            <a:r>
              <a:rPr sz="8000" spc="-380" dirty="0">
                <a:solidFill>
                  <a:srgbClr val="181818"/>
                </a:solidFill>
              </a:rPr>
              <a:t>n</a:t>
            </a:r>
            <a:r>
              <a:rPr sz="8000" spc="-270" dirty="0">
                <a:solidFill>
                  <a:srgbClr val="181818"/>
                </a:solidFill>
              </a:rPr>
              <a:t>s</a:t>
            </a:r>
            <a:r>
              <a:rPr sz="8000" spc="-425" dirty="0">
                <a:solidFill>
                  <a:srgbClr val="181818"/>
                </a:solidFill>
              </a:rPr>
              <a:t>i</a:t>
            </a:r>
            <a:r>
              <a:rPr sz="8000" spc="-105" dirty="0">
                <a:solidFill>
                  <a:srgbClr val="181818"/>
                </a:solidFill>
              </a:rPr>
              <a:t>g</a:t>
            </a:r>
            <a:r>
              <a:rPr sz="8000" spc="-355" dirty="0">
                <a:solidFill>
                  <a:srgbClr val="181818"/>
                </a:solidFill>
              </a:rPr>
              <a:t>h</a:t>
            </a:r>
            <a:r>
              <a:rPr sz="8000" spc="-545" dirty="0">
                <a:solidFill>
                  <a:srgbClr val="181818"/>
                </a:solidFill>
              </a:rPr>
              <a:t>t</a:t>
            </a:r>
            <a:r>
              <a:rPr sz="8000" spc="-265" dirty="0">
                <a:solidFill>
                  <a:srgbClr val="181818"/>
                </a:solidFill>
              </a:rPr>
              <a:t>s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41850" cy="4613275"/>
            <a:chOff x="0" y="0"/>
            <a:chExt cx="4641850" cy="46132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78554" cy="4572635"/>
            </a:xfrm>
            <a:custGeom>
              <a:avLst/>
              <a:gdLst/>
              <a:ahLst/>
              <a:cxnLst/>
              <a:rect l="l" t="t" r="r" b="b"/>
              <a:pathLst>
                <a:path w="3678554" h="4572635">
                  <a:moveTo>
                    <a:pt x="3678250" y="1563522"/>
                  </a:moveTo>
                  <a:lnTo>
                    <a:pt x="3677666" y="1519326"/>
                  </a:lnTo>
                  <a:lnTo>
                    <a:pt x="3676205" y="1475219"/>
                  </a:lnTo>
                  <a:lnTo>
                    <a:pt x="3673843" y="1431150"/>
                  </a:lnTo>
                  <a:lnTo>
                    <a:pt x="3670579" y="1387119"/>
                  </a:lnTo>
                  <a:lnTo>
                    <a:pt x="3666401" y="1343113"/>
                  </a:lnTo>
                  <a:lnTo>
                    <a:pt x="3661321" y="1299083"/>
                  </a:lnTo>
                  <a:lnTo>
                    <a:pt x="3655326" y="1255026"/>
                  </a:lnTo>
                  <a:lnTo>
                    <a:pt x="3648418" y="1210919"/>
                  </a:lnTo>
                  <a:lnTo>
                    <a:pt x="3640582" y="1166723"/>
                  </a:lnTo>
                  <a:lnTo>
                    <a:pt x="3631819" y="1122438"/>
                  </a:lnTo>
                  <a:lnTo>
                    <a:pt x="3622116" y="1078039"/>
                  </a:lnTo>
                  <a:lnTo>
                    <a:pt x="3611486" y="1033500"/>
                  </a:lnTo>
                  <a:lnTo>
                    <a:pt x="3599904" y="988783"/>
                  </a:lnTo>
                  <a:lnTo>
                    <a:pt x="3587381" y="943889"/>
                  </a:lnTo>
                  <a:lnTo>
                    <a:pt x="3573907" y="898791"/>
                  </a:lnTo>
                  <a:lnTo>
                    <a:pt x="3559479" y="853465"/>
                  </a:lnTo>
                  <a:lnTo>
                    <a:pt x="3544074" y="807885"/>
                  </a:lnTo>
                  <a:lnTo>
                    <a:pt x="3527717" y="762025"/>
                  </a:lnTo>
                  <a:lnTo>
                    <a:pt x="3510394" y="715886"/>
                  </a:lnTo>
                  <a:lnTo>
                    <a:pt x="3492093" y="669417"/>
                  </a:lnTo>
                  <a:lnTo>
                    <a:pt x="3472802" y="622604"/>
                  </a:lnTo>
                  <a:lnTo>
                    <a:pt x="3452545" y="575449"/>
                  </a:lnTo>
                  <a:lnTo>
                    <a:pt x="3431286" y="527900"/>
                  </a:lnTo>
                  <a:lnTo>
                    <a:pt x="3409035" y="479945"/>
                  </a:lnTo>
                  <a:lnTo>
                    <a:pt x="3385782" y="431558"/>
                  </a:lnTo>
                  <a:lnTo>
                    <a:pt x="3361537" y="382739"/>
                  </a:lnTo>
                  <a:lnTo>
                    <a:pt x="3336277" y="333438"/>
                  </a:lnTo>
                  <a:lnTo>
                    <a:pt x="3310013" y="283641"/>
                  </a:lnTo>
                  <a:lnTo>
                    <a:pt x="3282721" y="233337"/>
                  </a:lnTo>
                  <a:lnTo>
                    <a:pt x="3254413" y="182499"/>
                  </a:lnTo>
                  <a:lnTo>
                    <a:pt x="3225088" y="131102"/>
                  </a:lnTo>
                  <a:lnTo>
                    <a:pt x="3194723" y="79121"/>
                  </a:lnTo>
                  <a:lnTo>
                    <a:pt x="3156508" y="19443"/>
                  </a:lnTo>
                  <a:lnTo>
                    <a:pt x="3142627" y="0"/>
                  </a:lnTo>
                  <a:lnTo>
                    <a:pt x="0" y="0"/>
                  </a:lnTo>
                  <a:lnTo>
                    <a:pt x="0" y="225488"/>
                  </a:lnTo>
                  <a:lnTo>
                    <a:pt x="0" y="4401629"/>
                  </a:lnTo>
                  <a:lnTo>
                    <a:pt x="0" y="4570184"/>
                  </a:lnTo>
                  <a:lnTo>
                    <a:pt x="37553" y="4571263"/>
                  </a:lnTo>
                  <a:lnTo>
                    <a:pt x="84505" y="4571987"/>
                  </a:lnTo>
                  <a:lnTo>
                    <a:pt x="131432" y="4572101"/>
                  </a:lnTo>
                  <a:lnTo>
                    <a:pt x="178320" y="4571631"/>
                  </a:lnTo>
                  <a:lnTo>
                    <a:pt x="225158" y="4570603"/>
                  </a:lnTo>
                  <a:lnTo>
                    <a:pt x="271932" y="4569066"/>
                  </a:lnTo>
                  <a:lnTo>
                    <a:pt x="318604" y="4567021"/>
                  </a:lnTo>
                  <a:lnTo>
                    <a:pt x="365175" y="4564507"/>
                  </a:lnTo>
                  <a:lnTo>
                    <a:pt x="457936" y="4558169"/>
                  </a:lnTo>
                  <a:lnTo>
                    <a:pt x="550062" y="4550270"/>
                  </a:lnTo>
                  <a:lnTo>
                    <a:pt x="641426" y="4541024"/>
                  </a:lnTo>
                  <a:lnTo>
                    <a:pt x="776706" y="4525099"/>
                  </a:lnTo>
                  <a:lnTo>
                    <a:pt x="953109" y="4501185"/>
                  </a:lnTo>
                  <a:lnTo>
                    <a:pt x="1411655" y="4431449"/>
                  </a:lnTo>
                  <a:lnTo>
                    <a:pt x="1456016" y="4423372"/>
                  </a:lnTo>
                  <a:lnTo>
                    <a:pt x="1500339" y="4414342"/>
                  </a:lnTo>
                  <a:lnTo>
                    <a:pt x="1544599" y="4404360"/>
                  </a:lnTo>
                  <a:lnTo>
                    <a:pt x="1588795" y="4393425"/>
                  </a:lnTo>
                  <a:lnTo>
                    <a:pt x="1632915" y="4381563"/>
                  </a:lnTo>
                  <a:lnTo>
                    <a:pt x="1676920" y="4368787"/>
                  </a:lnTo>
                  <a:lnTo>
                    <a:pt x="1720824" y="4355096"/>
                  </a:lnTo>
                  <a:lnTo>
                    <a:pt x="1764588" y="4340491"/>
                  </a:lnTo>
                  <a:lnTo>
                    <a:pt x="1808213" y="4324997"/>
                  </a:lnTo>
                  <a:lnTo>
                    <a:pt x="1851672" y="4308602"/>
                  </a:lnTo>
                  <a:lnTo>
                    <a:pt x="1894954" y="4291342"/>
                  </a:lnTo>
                  <a:lnTo>
                    <a:pt x="1938058" y="4273207"/>
                  </a:lnTo>
                  <a:lnTo>
                    <a:pt x="1980946" y="4254208"/>
                  </a:lnTo>
                  <a:lnTo>
                    <a:pt x="2023618" y="4234358"/>
                  </a:lnTo>
                  <a:lnTo>
                    <a:pt x="2066061" y="4213669"/>
                  </a:lnTo>
                  <a:lnTo>
                    <a:pt x="2108250" y="4192143"/>
                  </a:lnTo>
                  <a:lnTo>
                    <a:pt x="2150173" y="4169791"/>
                  </a:lnTo>
                  <a:lnTo>
                    <a:pt x="2191816" y="4146626"/>
                  </a:lnTo>
                  <a:lnTo>
                    <a:pt x="2233155" y="4122648"/>
                  </a:lnTo>
                  <a:lnTo>
                    <a:pt x="2274201" y="4097883"/>
                  </a:lnTo>
                  <a:lnTo>
                    <a:pt x="2314918" y="4072318"/>
                  </a:lnTo>
                  <a:lnTo>
                    <a:pt x="2355291" y="4045966"/>
                  </a:lnTo>
                  <a:lnTo>
                    <a:pt x="2395309" y="4018851"/>
                  </a:lnTo>
                  <a:lnTo>
                    <a:pt x="2434958" y="3990962"/>
                  </a:lnTo>
                  <a:lnTo>
                    <a:pt x="2474226" y="3962336"/>
                  </a:lnTo>
                  <a:lnTo>
                    <a:pt x="2513088" y="3932948"/>
                  </a:lnTo>
                  <a:lnTo>
                    <a:pt x="2551544" y="3902824"/>
                  </a:lnTo>
                  <a:lnTo>
                    <a:pt x="2589568" y="3871988"/>
                  </a:lnTo>
                  <a:lnTo>
                    <a:pt x="2627147" y="3840416"/>
                  </a:lnTo>
                  <a:lnTo>
                    <a:pt x="2664256" y="3808133"/>
                  </a:lnTo>
                  <a:lnTo>
                    <a:pt x="2700909" y="3775164"/>
                  </a:lnTo>
                  <a:lnTo>
                    <a:pt x="2737066" y="3741496"/>
                  </a:lnTo>
                  <a:lnTo>
                    <a:pt x="2772714" y="3707130"/>
                  </a:lnTo>
                  <a:lnTo>
                    <a:pt x="2807843" y="3672103"/>
                  </a:lnTo>
                  <a:lnTo>
                    <a:pt x="2842437" y="3636416"/>
                  </a:lnTo>
                  <a:lnTo>
                    <a:pt x="2876486" y="3600056"/>
                  </a:lnTo>
                  <a:lnTo>
                    <a:pt x="2909976" y="3563061"/>
                  </a:lnTo>
                  <a:lnTo>
                    <a:pt x="2942869" y="3525418"/>
                  </a:lnTo>
                  <a:lnTo>
                    <a:pt x="2975191" y="3487153"/>
                  </a:lnTo>
                  <a:lnTo>
                    <a:pt x="3006890" y="3448253"/>
                  </a:lnTo>
                  <a:lnTo>
                    <a:pt x="3037967" y="3408756"/>
                  </a:lnTo>
                  <a:lnTo>
                    <a:pt x="3068409" y="3368637"/>
                  </a:lnTo>
                  <a:lnTo>
                    <a:pt x="3098190" y="3327933"/>
                  </a:lnTo>
                  <a:lnTo>
                    <a:pt x="3127298" y="3286645"/>
                  </a:lnTo>
                  <a:lnTo>
                    <a:pt x="3155734" y="3244786"/>
                  </a:lnTo>
                  <a:lnTo>
                    <a:pt x="3183471" y="3202343"/>
                  </a:lnTo>
                  <a:lnTo>
                    <a:pt x="3210483" y="3159353"/>
                  </a:lnTo>
                  <a:lnTo>
                    <a:pt x="3236772" y="3115805"/>
                  </a:lnTo>
                  <a:lnTo>
                    <a:pt x="3262325" y="3071711"/>
                  </a:lnTo>
                  <a:lnTo>
                    <a:pt x="3287103" y="3027095"/>
                  </a:lnTo>
                  <a:lnTo>
                    <a:pt x="3311118" y="2981947"/>
                  </a:lnTo>
                  <a:lnTo>
                    <a:pt x="3334347" y="2936290"/>
                  </a:lnTo>
                  <a:lnTo>
                    <a:pt x="3356762" y="2890126"/>
                  </a:lnTo>
                  <a:lnTo>
                    <a:pt x="3378365" y="2843453"/>
                  </a:lnTo>
                  <a:lnTo>
                    <a:pt x="3399142" y="2796311"/>
                  </a:lnTo>
                  <a:lnTo>
                    <a:pt x="3419056" y="2748673"/>
                  </a:lnTo>
                  <a:lnTo>
                    <a:pt x="3438118" y="2700566"/>
                  </a:lnTo>
                  <a:lnTo>
                    <a:pt x="3456292" y="2652001"/>
                  </a:lnTo>
                  <a:lnTo>
                    <a:pt x="3474923" y="2599956"/>
                  </a:lnTo>
                  <a:lnTo>
                    <a:pt x="3492779" y="2548496"/>
                  </a:lnTo>
                  <a:lnTo>
                    <a:pt x="3509835" y="2497594"/>
                  </a:lnTo>
                  <a:lnTo>
                    <a:pt x="3526104" y="2447239"/>
                  </a:lnTo>
                  <a:lnTo>
                    <a:pt x="3541572" y="2397391"/>
                  </a:lnTo>
                  <a:lnTo>
                    <a:pt x="3556241" y="2348039"/>
                  </a:lnTo>
                  <a:lnTo>
                    <a:pt x="3570097" y="2299170"/>
                  </a:lnTo>
                  <a:lnTo>
                    <a:pt x="3583152" y="2250744"/>
                  </a:lnTo>
                  <a:lnTo>
                    <a:pt x="3595382" y="2202738"/>
                  </a:lnTo>
                  <a:lnTo>
                    <a:pt x="3606787" y="2155152"/>
                  </a:lnTo>
                  <a:lnTo>
                    <a:pt x="3617366" y="2107946"/>
                  </a:lnTo>
                  <a:lnTo>
                    <a:pt x="3627120" y="2061108"/>
                  </a:lnTo>
                  <a:lnTo>
                    <a:pt x="3636035" y="2014601"/>
                  </a:lnTo>
                  <a:lnTo>
                    <a:pt x="3644112" y="1968423"/>
                  </a:lnTo>
                  <a:lnTo>
                    <a:pt x="3651351" y="1922538"/>
                  </a:lnTo>
                  <a:lnTo>
                    <a:pt x="3657727" y="1876920"/>
                  </a:lnTo>
                  <a:lnTo>
                    <a:pt x="3663264" y="1831568"/>
                  </a:lnTo>
                  <a:lnTo>
                    <a:pt x="3667937" y="1786445"/>
                  </a:lnTo>
                  <a:lnTo>
                    <a:pt x="3671747" y="1741525"/>
                  </a:lnTo>
                  <a:lnTo>
                    <a:pt x="3674681" y="1696808"/>
                  </a:lnTo>
                  <a:lnTo>
                    <a:pt x="3676751" y="1652244"/>
                  </a:lnTo>
                  <a:lnTo>
                    <a:pt x="3677945" y="1607820"/>
                  </a:lnTo>
                  <a:lnTo>
                    <a:pt x="3678250" y="1563522"/>
                  </a:lnTo>
                  <a:close/>
                </a:path>
              </a:pathLst>
            </a:custGeom>
            <a:solidFill>
              <a:srgbClr val="FFB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681" y="1346156"/>
              <a:ext cx="2924174" cy="32670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09415" y="5752171"/>
            <a:ext cx="2905124" cy="29432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7305" y="360292"/>
            <a:ext cx="537337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60" dirty="0">
                <a:solidFill>
                  <a:srgbClr val="181818"/>
                </a:solidFill>
              </a:rPr>
              <a:t>U</a:t>
            </a:r>
            <a:r>
              <a:rPr sz="7600" spc="-254" dirty="0">
                <a:solidFill>
                  <a:srgbClr val="181818"/>
                </a:solidFill>
              </a:rPr>
              <a:t>s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390" dirty="0">
                <a:solidFill>
                  <a:srgbClr val="181818"/>
                </a:solidFill>
              </a:rPr>
              <a:t> </a:t>
            </a:r>
            <a:r>
              <a:rPr sz="7600" spc="-440" dirty="0">
                <a:solidFill>
                  <a:srgbClr val="181818"/>
                </a:solidFill>
              </a:rPr>
              <a:t>p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254" dirty="0">
                <a:solidFill>
                  <a:srgbClr val="181818"/>
                </a:solidFill>
              </a:rPr>
              <a:t>s</a:t>
            </a:r>
            <a:r>
              <a:rPr sz="7600" spc="-285" dirty="0">
                <a:solidFill>
                  <a:srgbClr val="181818"/>
                </a:solidFill>
              </a:rPr>
              <a:t>o</a:t>
            </a:r>
            <a:r>
              <a:rPr sz="7600" spc="-360" dirty="0">
                <a:solidFill>
                  <a:srgbClr val="181818"/>
                </a:solidFill>
              </a:rPr>
              <a:t>n</a:t>
            </a:r>
            <a:r>
              <a:rPr sz="7600" spc="-625" dirty="0">
                <a:solidFill>
                  <a:srgbClr val="181818"/>
                </a:solidFill>
              </a:rPr>
              <a:t>a</a:t>
            </a:r>
            <a:r>
              <a:rPr sz="7600" spc="-250" dirty="0">
                <a:solidFill>
                  <a:srgbClr val="181818"/>
                </a:solidFill>
              </a:rPr>
              <a:t>s</a:t>
            </a:r>
            <a:endParaRPr sz="76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393255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4370703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480885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2487" y="5247003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94037" y="1855415"/>
            <a:ext cx="1058291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225" dirty="0">
                <a:solidFill>
                  <a:srgbClr val="181818"/>
                </a:solidFill>
                <a:latin typeface="Roboto"/>
                <a:cs typeface="Roboto"/>
              </a:rPr>
              <a:t>Shubham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pursuing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his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bachelors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degree.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Along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with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85" dirty="0">
                <a:solidFill>
                  <a:srgbClr val="181818"/>
                </a:solidFill>
                <a:latin typeface="Roboto"/>
                <a:cs typeface="Roboto"/>
              </a:rPr>
              <a:t>it</a:t>
            </a:r>
            <a:r>
              <a:rPr sz="2500" spc="-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he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also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doing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an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internship.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He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regular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Meesho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customer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spent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about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54" dirty="0">
                <a:solidFill>
                  <a:srgbClr val="181818"/>
                </a:solidFill>
                <a:latin typeface="Roboto"/>
                <a:cs typeface="Roboto"/>
              </a:rPr>
              <a:t>3-4k</a:t>
            </a:r>
            <a:r>
              <a:rPr sz="2500" spc="-2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per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4" dirty="0">
                <a:solidFill>
                  <a:srgbClr val="181818"/>
                </a:solidFill>
                <a:latin typeface="Roboto"/>
                <a:cs typeface="Roboto"/>
              </a:rPr>
              <a:t>month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on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shopping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mainly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clothing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personal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care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category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meesho.</a:t>
            </a:r>
            <a:endParaRPr sz="25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Pain</a:t>
            </a:r>
            <a:r>
              <a:rPr sz="2500" b="1" spc="-5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Points:</a:t>
            </a:r>
            <a:endParaRPr sz="2500">
              <a:latin typeface="Roboto Cn"/>
              <a:cs typeface="Roboto Cn"/>
            </a:endParaRPr>
          </a:p>
          <a:p>
            <a:pPr marL="551815" marR="984250">
              <a:lnSpc>
                <a:spcPct val="114999"/>
              </a:lnSpc>
            </a:pP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Unable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find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genuine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reviews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images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lot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products.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Searching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0" dirty="0">
                <a:solidFill>
                  <a:srgbClr val="181818"/>
                </a:solidFill>
                <a:latin typeface="Roboto"/>
                <a:cs typeface="Roboto"/>
              </a:rPr>
              <a:t>for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specific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on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app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time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consuming.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210" dirty="0">
                <a:solidFill>
                  <a:srgbClr val="181818"/>
                </a:solidFill>
                <a:latin typeface="Roboto"/>
                <a:cs typeface="Roboto"/>
              </a:rPr>
              <a:t>P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q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310" dirty="0">
                <a:solidFill>
                  <a:srgbClr val="181818"/>
                </a:solidFill>
                <a:latin typeface="Roboto"/>
                <a:cs typeface="Roboto"/>
              </a:rPr>
              <a:t>m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c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310" dirty="0">
                <a:solidFill>
                  <a:srgbClr val="181818"/>
                </a:solidFill>
                <a:latin typeface="Roboto"/>
                <a:cs typeface="Roboto"/>
              </a:rPr>
              <a:t>m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b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275" dirty="0">
                <a:solidFill>
                  <a:srgbClr val="181818"/>
                </a:solidFill>
                <a:latin typeface="Roboto"/>
                <a:cs typeface="Roboto"/>
              </a:rPr>
              <a:t>w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Not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getting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4" dirty="0">
                <a:solidFill>
                  <a:srgbClr val="181818"/>
                </a:solidFill>
                <a:latin typeface="Roboto"/>
                <a:cs typeface="Roboto"/>
              </a:rPr>
              <a:t>any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rewards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out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Meesho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coins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earned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shopping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regularly.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2947" y="4427378"/>
            <a:ext cx="2534920" cy="10147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b="1" spc="-15" dirty="0">
                <a:solidFill>
                  <a:srgbClr val="181818"/>
                </a:solidFill>
                <a:latin typeface="Roboto"/>
                <a:cs typeface="Roboto"/>
              </a:rPr>
              <a:t>Shubham</a:t>
            </a:r>
            <a:r>
              <a:rPr sz="2800" b="1" spc="-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b="1" spc="-5" dirty="0">
                <a:solidFill>
                  <a:srgbClr val="181818"/>
                </a:solidFill>
                <a:latin typeface="Roboto"/>
                <a:cs typeface="Roboto"/>
              </a:rPr>
              <a:t>Goyal</a:t>
            </a:r>
            <a:endParaRPr sz="2800">
              <a:latin typeface="Roboto"/>
              <a:cs typeface="Roboto"/>
            </a:endParaRPr>
          </a:p>
          <a:p>
            <a:pPr marL="16510">
              <a:lnSpc>
                <a:spcPct val="100000"/>
              </a:lnSpc>
              <a:spcBef>
                <a:spcPts val="844"/>
              </a:spcBef>
            </a:pPr>
            <a:r>
              <a:rPr sz="2000" spc="-10" dirty="0">
                <a:solidFill>
                  <a:srgbClr val="181818"/>
                </a:solidFill>
                <a:latin typeface="Roboto"/>
                <a:cs typeface="Roboto"/>
              </a:rPr>
              <a:t>22,</a:t>
            </a:r>
            <a:r>
              <a:rPr sz="2000" spc="-25" dirty="0">
                <a:solidFill>
                  <a:srgbClr val="181818"/>
                </a:solidFill>
                <a:latin typeface="Roboto"/>
                <a:cs typeface="Roboto"/>
              </a:rPr>
              <a:t> Delhi, Student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36" y="8130623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36" y="8568773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336" y="9445073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16886" y="6044641"/>
            <a:ext cx="10871835" cy="405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Sharda</a:t>
            </a:r>
            <a:r>
              <a:rPr sz="2500" spc="2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26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housewife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229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lives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with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her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husband</a:t>
            </a:r>
            <a:r>
              <a:rPr sz="2500" spc="22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229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daughter.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She</a:t>
            </a:r>
            <a:r>
              <a:rPr sz="2500" spc="22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relatively </a:t>
            </a:r>
            <a:r>
              <a:rPr sz="2500" spc="-210" dirty="0">
                <a:solidFill>
                  <a:srgbClr val="181818"/>
                </a:solidFill>
                <a:latin typeface="Roboto"/>
                <a:cs typeface="Roboto"/>
              </a:rPr>
              <a:t>new </a:t>
            </a:r>
            <a:r>
              <a:rPr sz="2500" spc="-204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Meesho,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started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shopping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online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during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COVID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avoid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hassle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 offline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stores.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00" dirty="0">
                <a:solidFill>
                  <a:srgbClr val="181818"/>
                </a:solidFill>
                <a:latin typeface="Roboto"/>
                <a:cs typeface="Roboto"/>
              </a:rPr>
              <a:t>She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shops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mostly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budget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products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from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household,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cloths,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beauty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categories.</a:t>
            </a:r>
            <a:endParaRPr sz="25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Pain</a:t>
            </a:r>
            <a:r>
              <a:rPr sz="2500" b="1" spc="-5" dirty="0">
                <a:solidFill>
                  <a:srgbClr val="181818"/>
                </a:solidFill>
                <a:latin typeface="Roboto Cn"/>
                <a:cs typeface="Roboto Cn"/>
              </a:rPr>
              <a:t> </a:t>
            </a:r>
            <a:r>
              <a:rPr sz="2500" b="1" spc="10" dirty="0">
                <a:solidFill>
                  <a:srgbClr val="181818"/>
                </a:solidFill>
                <a:latin typeface="Roboto Cn"/>
                <a:cs typeface="Roboto Cn"/>
              </a:rPr>
              <a:t>Points:</a:t>
            </a:r>
            <a:endParaRPr sz="2500">
              <a:latin typeface="Roboto Cn"/>
              <a:cs typeface="Roboto Cn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discovery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is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poor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as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compared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other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ecommerce</a:t>
            </a:r>
            <a:r>
              <a:rPr sz="2500" spc="-4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platform.</a:t>
            </a:r>
            <a:endParaRPr sz="2500">
              <a:latin typeface="Roboto"/>
              <a:cs typeface="Roboto"/>
            </a:endParaRPr>
          </a:p>
          <a:p>
            <a:pPr marL="551815" marR="210820">
              <a:lnSpc>
                <a:spcPct val="114999"/>
              </a:lnSpc>
            </a:pP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Most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of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product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0" dirty="0">
                <a:solidFill>
                  <a:srgbClr val="181818"/>
                </a:solidFill>
                <a:latin typeface="Roboto"/>
                <a:cs typeface="Roboto"/>
              </a:rPr>
              <a:t>image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reviews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are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not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genuine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5" dirty="0">
                <a:solidFill>
                  <a:srgbClr val="181818"/>
                </a:solidFill>
                <a:latin typeface="Roboto"/>
                <a:cs typeface="Roboto"/>
              </a:rPr>
              <a:t>the</a:t>
            </a:r>
            <a:r>
              <a:rPr sz="2500" spc="-4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genuine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ones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are </a:t>
            </a:r>
            <a:r>
              <a:rPr sz="2500" spc="-605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hard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25" dirty="0">
                <a:solidFill>
                  <a:srgbClr val="181818"/>
                </a:solidFill>
                <a:latin typeface="Roboto"/>
                <a:cs typeface="Roboto"/>
              </a:rPr>
              <a:t>find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due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5" dirty="0">
                <a:solidFill>
                  <a:srgbClr val="181818"/>
                </a:solidFill>
                <a:latin typeface="Roboto"/>
                <a:cs typeface="Roboto"/>
              </a:rPr>
              <a:t>to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15" dirty="0">
                <a:solidFill>
                  <a:srgbClr val="181818"/>
                </a:solidFill>
                <a:latin typeface="Roboto"/>
                <a:cs typeface="Roboto"/>
              </a:rPr>
              <a:t>spammed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50" dirty="0">
                <a:solidFill>
                  <a:srgbClr val="181818"/>
                </a:solidFill>
                <a:latin typeface="Roboto"/>
                <a:cs typeface="Roboto"/>
              </a:rPr>
              <a:t>ratings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and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reviews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30" dirty="0">
                <a:solidFill>
                  <a:srgbClr val="181818"/>
                </a:solidFill>
                <a:latin typeface="Roboto"/>
                <a:cs typeface="Roboto"/>
              </a:rPr>
              <a:t>section.</a:t>
            </a:r>
            <a:endParaRPr sz="2500">
              <a:latin typeface="Roboto"/>
              <a:cs typeface="Roboto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spc="-295" dirty="0">
                <a:solidFill>
                  <a:srgbClr val="181818"/>
                </a:solidFill>
                <a:latin typeface="Roboto"/>
                <a:cs typeface="Roboto"/>
              </a:rPr>
              <a:t>U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a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b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l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170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n</a:t>
            </a:r>
            <a:r>
              <a:rPr sz="2500" spc="-185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h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95" dirty="0">
                <a:solidFill>
                  <a:srgbClr val="181818"/>
                </a:solidFill>
                <a:latin typeface="Roboto"/>
                <a:cs typeface="Roboto"/>
              </a:rPr>
              <a:t>g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h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s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65" dirty="0">
                <a:solidFill>
                  <a:srgbClr val="181818"/>
                </a:solidFill>
                <a:latin typeface="Roboto"/>
                <a:cs typeface="Roboto"/>
              </a:rPr>
              <a:t>z</a:t>
            </a:r>
            <a:r>
              <a:rPr sz="2500" spc="-140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05" dirty="0">
                <a:solidFill>
                  <a:srgbClr val="181818"/>
                </a:solidFill>
                <a:latin typeface="Roboto"/>
                <a:cs typeface="Roboto"/>
              </a:rPr>
              <a:t>t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35" dirty="0">
                <a:solidFill>
                  <a:srgbClr val="181818"/>
                </a:solidFill>
                <a:latin typeface="Roboto"/>
                <a:cs typeface="Roboto"/>
              </a:rPr>
              <a:t>f</a:t>
            </a:r>
            <a:r>
              <a:rPr sz="2500" spc="-175" dirty="0">
                <a:solidFill>
                  <a:srgbClr val="181818"/>
                </a:solidFill>
                <a:latin typeface="Roboto"/>
                <a:cs typeface="Roboto"/>
              </a:rPr>
              <a:t>o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220" dirty="0">
                <a:solidFill>
                  <a:srgbClr val="181818"/>
                </a:solidFill>
                <a:latin typeface="Roboto"/>
                <a:cs typeface="Roboto"/>
              </a:rPr>
              <a:t>h</a:t>
            </a:r>
            <a:r>
              <a:rPr sz="2500" spc="-145" dirty="0">
                <a:solidFill>
                  <a:srgbClr val="181818"/>
                </a:solidFill>
                <a:latin typeface="Roboto"/>
                <a:cs typeface="Roboto"/>
              </a:rPr>
              <a:t>e</a:t>
            </a:r>
            <a:r>
              <a:rPr sz="2500" spc="-114" dirty="0">
                <a:solidFill>
                  <a:srgbClr val="181818"/>
                </a:solidFill>
                <a:latin typeface="Roboto"/>
                <a:cs typeface="Roboto"/>
              </a:rPr>
              <a:t>r</a:t>
            </a:r>
            <a:r>
              <a:rPr sz="2500" spc="-5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500" spc="-160" dirty="0">
                <a:solidFill>
                  <a:srgbClr val="181818"/>
                </a:solidFill>
                <a:latin typeface="Roboto"/>
                <a:cs typeface="Roboto"/>
              </a:rPr>
              <a:t>k</a:t>
            </a:r>
            <a:r>
              <a:rPr sz="2500" spc="-60" dirty="0">
                <a:solidFill>
                  <a:srgbClr val="181818"/>
                </a:solidFill>
                <a:latin typeface="Roboto"/>
                <a:cs typeface="Roboto"/>
              </a:rPr>
              <a:t>i</a:t>
            </a:r>
            <a:r>
              <a:rPr sz="2500" spc="-190" dirty="0">
                <a:solidFill>
                  <a:srgbClr val="181818"/>
                </a:solidFill>
                <a:latin typeface="Roboto"/>
                <a:cs typeface="Roboto"/>
              </a:rPr>
              <a:t>d</a:t>
            </a: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5" dirty="0">
                <a:solidFill>
                  <a:srgbClr val="181818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96900" y="8516063"/>
            <a:ext cx="2503170" cy="101473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280"/>
              </a:spcBef>
            </a:pPr>
            <a:r>
              <a:rPr sz="2800" b="1" spc="-5" dirty="0">
                <a:solidFill>
                  <a:srgbClr val="181818"/>
                </a:solidFill>
                <a:latin typeface="Roboto"/>
                <a:cs typeface="Roboto"/>
              </a:rPr>
              <a:t>Sharda</a:t>
            </a:r>
            <a:r>
              <a:rPr sz="2800" b="1" spc="-7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800" b="1" spc="-5" dirty="0">
                <a:solidFill>
                  <a:srgbClr val="181818"/>
                </a:solidFill>
                <a:latin typeface="Roboto"/>
                <a:cs typeface="Roboto"/>
              </a:rPr>
              <a:t>Sharma</a:t>
            </a:r>
            <a:endParaRPr sz="2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spc="-10" dirty="0">
                <a:solidFill>
                  <a:srgbClr val="181818"/>
                </a:solidFill>
                <a:latin typeface="Roboto"/>
                <a:cs typeface="Roboto"/>
              </a:rPr>
              <a:t>32,</a:t>
            </a:r>
            <a:r>
              <a:rPr sz="2000" spc="-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81818"/>
                </a:solidFill>
                <a:latin typeface="Roboto"/>
                <a:cs typeface="Roboto"/>
              </a:rPr>
              <a:t>Indore,</a:t>
            </a:r>
            <a:r>
              <a:rPr sz="2000" spc="-30" dirty="0">
                <a:solidFill>
                  <a:srgbClr val="181818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81818"/>
                </a:solidFill>
                <a:latin typeface="Roboto"/>
                <a:cs typeface="Roboto"/>
              </a:rPr>
              <a:t>Housewife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5601735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9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181" y="2338074"/>
            <a:ext cx="3933825" cy="847725"/>
          </a:xfrm>
          <a:prstGeom prst="rect">
            <a:avLst/>
          </a:prstGeom>
          <a:solidFill>
            <a:srgbClr val="FF6FC7"/>
          </a:solidFill>
        </p:spPr>
        <p:txBody>
          <a:bodyPr vert="horz" wrap="square" lIns="0" tIns="196850" rIns="0" bIns="0" rtlCol="0">
            <a:spAutoFit/>
          </a:bodyPr>
          <a:lstStyle/>
          <a:p>
            <a:pPr marL="894080">
              <a:lnSpc>
                <a:spcPct val="100000"/>
              </a:lnSpc>
              <a:spcBef>
                <a:spcPts val="1550"/>
              </a:spcBef>
            </a:pPr>
            <a:r>
              <a:rPr sz="2800" b="1" spc="30" dirty="0">
                <a:solidFill>
                  <a:srgbClr val="FFFFFF"/>
                </a:solidFill>
                <a:latin typeface="Roboto"/>
                <a:cs typeface="Roboto"/>
              </a:rPr>
              <a:t>Pre</a:t>
            </a:r>
            <a:r>
              <a:rPr sz="28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4089" y="2338074"/>
            <a:ext cx="2981325" cy="847725"/>
          </a:xfrm>
          <a:prstGeom prst="rect">
            <a:avLst/>
          </a:prstGeom>
          <a:solidFill>
            <a:srgbClr val="FF6FC7"/>
          </a:solidFill>
        </p:spPr>
        <p:txBody>
          <a:bodyPr vert="horz" wrap="square" lIns="0" tIns="19685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550"/>
              </a:spcBef>
            </a:pPr>
            <a:r>
              <a:rPr sz="2800" b="1" spc="-10" dirty="0">
                <a:solidFill>
                  <a:srgbClr val="FFFFFF"/>
                </a:solidFill>
                <a:latin typeface="Roboto"/>
                <a:cs typeface="Roboto"/>
              </a:rPr>
              <a:t>During</a:t>
            </a:r>
            <a:r>
              <a:rPr sz="28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63573" y="2338074"/>
            <a:ext cx="2809875" cy="847725"/>
          </a:xfrm>
          <a:prstGeom prst="rect">
            <a:avLst/>
          </a:prstGeom>
          <a:solidFill>
            <a:srgbClr val="FF6FC7"/>
          </a:solidFill>
        </p:spPr>
        <p:txBody>
          <a:bodyPr vert="horz" wrap="square" lIns="0" tIns="19685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550"/>
              </a:spcBef>
            </a:pPr>
            <a:r>
              <a:rPr sz="2800" b="1" spc="-10" dirty="0">
                <a:solidFill>
                  <a:srgbClr val="FFFFFF"/>
                </a:solidFill>
                <a:latin typeface="Roboto"/>
                <a:cs typeface="Roboto"/>
              </a:rPr>
              <a:t>Post</a:t>
            </a:r>
            <a:r>
              <a:rPr sz="28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Roboto"/>
                <a:cs typeface="Roboto"/>
              </a:rPr>
              <a:t>Purchase</a:t>
            </a:r>
            <a:endParaRPr sz="28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3387" y="4236570"/>
            <a:ext cx="2995295" cy="1325880"/>
            <a:chOff x="1553387" y="4236570"/>
            <a:chExt cx="2995295" cy="1325880"/>
          </a:xfrm>
        </p:grpSpPr>
        <p:sp>
          <p:nvSpPr>
            <p:cNvPr id="6" name="object 6"/>
            <p:cNvSpPr/>
            <p:nvPr/>
          </p:nvSpPr>
          <p:spPr>
            <a:xfrm>
              <a:off x="1572444" y="4485851"/>
              <a:ext cx="2028825" cy="1057275"/>
            </a:xfrm>
            <a:custGeom>
              <a:avLst/>
              <a:gdLst/>
              <a:ahLst/>
              <a:cxnLst/>
              <a:rect l="l" t="t" r="r" b="b"/>
              <a:pathLst>
                <a:path w="2028825" h="1057275">
                  <a:moveTo>
                    <a:pt x="2028824" y="1057270"/>
                  </a:moveTo>
                  <a:lnTo>
                    <a:pt x="0" y="1057270"/>
                  </a:lnTo>
                  <a:lnTo>
                    <a:pt x="0" y="0"/>
                  </a:lnTo>
                  <a:lnTo>
                    <a:pt x="2028824" y="0"/>
                  </a:lnTo>
                  <a:lnTo>
                    <a:pt x="2028824" y="105727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2444" y="4485851"/>
              <a:ext cx="2028825" cy="1057275"/>
            </a:xfrm>
            <a:custGeom>
              <a:avLst/>
              <a:gdLst/>
              <a:ahLst/>
              <a:cxnLst/>
              <a:rect l="l" t="t" r="r" b="b"/>
              <a:pathLst>
                <a:path w="2028825" h="1057275">
                  <a:moveTo>
                    <a:pt x="0" y="0"/>
                  </a:moveTo>
                  <a:lnTo>
                    <a:pt x="2028825" y="0"/>
                  </a:lnTo>
                  <a:lnTo>
                    <a:pt x="2028825" y="1057270"/>
                  </a:lnTo>
                  <a:lnTo>
                    <a:pt x="0" y="1057270"/>
                  </a:lnTo>
                  <a:lnTo>
                    <a:pt x="0" y="0"/>
                  </a:lnTo>
                </a:path>
              </a:pathLst>
            </a:custGeom>
            <a:ln w="38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0566" y="4236570"/>
              <a:ext cx="1177875" cy="60083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60320" y="3455946"/>
            <a:ext cx="758825" cy="86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0" spc="6040" dirty="0">
                <a:latin typeface="Trebuchet MS"/>
                <a:cs typeface="Trebuchet MS"/>
              </a:rPr>
              <a:t>😄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392" y="5748652"/>
            <a:ext cx="758190" cy="868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6035" dirty="0">
                <a:latin typeface="Trebuchet MS"/>
                <a:cs typeface="Trebuchet MS"/>
              </a:rPr>
              <a:t>😩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4412" y="5549526"/>
            <a:ext cx="673100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spc="5340" dirty="0">
                <a:latin typeface="Trebuchet MS"/>
                <a:cs typeface="Trebuchet MS"/>
              </a:rPr>
              <a:t>😑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69909" y="4640012"/>
            <a:ext cx="776605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650" spc="6175" dirty="0">
                <a:latin typeface="Trebuchet MS"/>
                <a:cs typeface="Trebuchet MS"/>
              </a:rPr>
              <a:t>😕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0574" y="4607732"/>
            <a:ext cx="151447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925" marR="5080" indent="-530860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85" dirty="0">
                <a:latin typeface="Roboto"/>
                <a:cs typeface="Roboto"/>
              </a:rPr>
              <a:t>o  </a:t>
            </a:r>
            <a:r>
              <a:rPr sz="2000" spc="-150" dirty="0">
                <a:latin typeface="Roboto"/>
                <a:cs typeface="Roboto"/>
              </a:rPr>
              <a:t>APP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47961" y="5803620"/>
            <a:ext cx="2714625" cy="1914525"/>
            <a:chOff x="3447961" y="5803620"/>
            <a:chExt cx="2714625" cy="1914525"/>
          </a:xfrm>
        </p:grpSpPr>
        <p:sp>
          <p:nvSpPr>
            <p:cNvPr id="15" name="object 15"/>
            <p:cNvSpPr/>
            <p:nvPr/>
          </p:nvSpPr>
          <p:spPr>
            <a:xfrm>
              <a:off x="3467011" y="5822670"/>
              <a:ext cx="2676525" cy="1876425"/>
            </a:xfrm>
            <a:custGeom>
              <a:avLst/>
              <a:gdLst/>
              <a:ahLst/>
              <a:cxnLst/>
              <a:rect l="l" t="t" r="r" b="b"/>
              <a:pathLst>
                <a:path w="2676525" h="1876425">
                  <a:moveTo>
                    <a:pt x="2676451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2676451" y="0"/>
                  </a:lnTo>
                  <a:lnTo>
                    <a:pt x="2676451" y="18764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67011" y="5822670"/>
              <a:ext cx="2676525" cy="1876425"/>
            </a:xfrm>
            <a:custGeom>
              <a:avLst/>
              <a:gdLst/>
              <a:ahLst/>
              <a:cxnLst/>
              <a:rect l="l" t="t" r="r" b="b"/>
              <a:pathLst>
                <a:path w="2676525" h="1876425">
                  <a:moveTo>
                    <a:pt x="0" y="0"/>
                  </a:moveTo>
                  <a:lnTo>
                    <a:pt x="2676451" y="0"/>
                  </a:lnTo>
                  <a:lnTo>
                    <a:pt x="2676451" y="1876424"/>
                  </a:lnTo>
                  <a:lnTo>
                    <a:pt x="0" y="1876424"/>
                  </a:lnTo>
                  <a:lnTo>
                    <a:pt x="0" y="0"/>
                  </a:lnTo>
                </a:path>
              </a:pathLst>
            </a:custGeom>
            <a:ln w="38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34068" y="5815439"/>
            <a:ext cx="234569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90" dirty="0">
                <a:latin typeface="Roboto"/>
                <a:cs typeface="Roboto"/>
              </a:rPr>
              <a:t>B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5" dirty="0">
                <a:latin typeface="Roboto"/>
                <a:cs typeface="Roboto"/>
              </a:rPr>
              <a:t>ff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5" dirty="0">
                <a:latin typeface="Roboto"/>
                <a:cs typeface="Roboto"/>
              </a:rPr>
              <a:t>d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75" dirty="0">
                <a:latin typeface="Roboto"/>
                <a:cs typeface="Roboto"/>
              </a:rPr>
              <a:t>y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50" dirty="0">
                <a:latin typeface="Roboto"/>
                <a:cs typeface="Roboto"/>
              </a:rPr>
              <a:t>l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oo</a:t>
            </a:r>
            <a:r>
              <a:rPr sz="2000" spc="-130" dirty="0">
                <a:latin typeface="Roboto"/>
                <a:cs typeface="Roboto"/>
              </a:rPr>
              <a:t>k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uy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65673" y="6871415"/>
            <a:ext cx="1885950" cy="1914525"/>
            <a:chOff x="6365673" y="6871415"/>
            <a:chExt cx="1885950" cy="1914525"/>
          </a:xfrm>
        </p:grpSpPr>
        <p:sp>
          <p:nvSpPr>
            <p:cNvPr id="19" name="object 19"/>
            <p:cNvSpPr/>
            <p:nvPr/>
          </p:nvSpPr>
          <p:spPr>
            <a:xfrm>
              <a:off x="6384723" y="6890465"/>
              <a:ext cx="1847850" cy="1876425"/>
            </a:xfrm>
            <a:custGeom>
              <a:avLst/>
              <a:gdLst/>
              <a:ahLst/>
              <a:cxnLst/>
              <a:rect l="l" t="t" r="r" b="b"/>
              <a:pathLst>
                <a:path w="1847850" h="1876425">
                  <a:moveTo>
                    <a:pt x="1847727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1847727" y="0"/>
                  </a:lnTo>
                  <a:lnTo>
                    <a:pt x="1847727" y="18764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4723" y="6890465"/>
              <a:ext cx="1847850" cy="1876425"/>
            </a:xfrm>
            <a:custGeom>
              <a:avLst/>
              <a:gdLst/>
              <a:ahLst/>
              <a:cxnLst/>
              <a:rect l="l" t="t" r="r" b="b"/>
              <a:pathLst>
                <a:path w="1847850" h="1876425">
                  <a:moveTo>
                    <a:pt x="0" y="0"/>
                  </a:moveTo>
                  <a:lnTo>
                    <a:pt x="1847727" y="0"/>
                  </a:lnTo>
                  <a:lnTo>
                    <a:pt x="1847727" y="1876424"/>
                  </a:lnTo>
                  <a:lnTo>
                    <a:pt x="0" y="1876424"/>
                  </a:lnTo>
                  <a:lnTo>
                    <a:pt x="0" y="0"/>
                  </a:lnTo>
                </a:path>
              </a:pathLst>
            </a:custGeom>
            <a:ln w="38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39827" y="6998617"/>
            <a:ext cx="1726564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4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0" dirty="0">
                <a:latin typeface="Roboto"/>
                <a:cs typeface="Roboto"/>
              </a:rPr>
              <a:t>oos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245" dirty="0">
                <a:latin typeface="Roboto"/>
                <a:cs typeface="Roboto"/>
              </a:rPr>
              <a:t>m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g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a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y 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80" dirty="0">
                <a:latin typeface="Roboto"/>
                <a:cs typeface="Roboto"/>
              </a:rPr>
              <a:t>j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5" dirty="0">
                <a:latin typeface="Roboto"/>
                <a:cs typeface="Roboto"/>
              </a:rPr>
              <a:t>b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52040" y="7475063"/>
            <a:ext cx="3258185" cy="2096135"/>
            <a:chOff x="8552040" y="7475063"/>
            <a:chExt cx="3258185" cy="2096135"/>
          </a:xfrm>
        </p:grpSpPr>
        <p:sp>
          <p:nvSpPr>
            <p:cNvPr id="23" name="object 23"/>
            <p:cNvSpPr/>
            <p:nvPr/>
          </p:nvSpPr>
          <p:spPr>
            <a:xfrm>
              <a:off x="8571407" y="7494431"/>
              <a:ext cx="3219450" cy="2057400"/>
            </a:xfrm>
            <a:custGeom>
              <a:avLst/>
              <a:gdLst/>
              <a:ahLst/>
              <a:cxnLst/>
              <a:rect l="l" t="t" r="r" b="b"/>
              <a:pathLst>
                <a:path w="3219450" h="2057400">
                  <a:moveTo>
                    <a:pt x="3219450" y="2057392"/>
                  </a:moveTo>
                  <a:lnTo>
                    <a:pt x="0" y="2057392"/>
                  </a:lnTo>
                  <a:lnTo>
                    <a:pt x="0" y="0"/>
                  </a:lnTo>
                  <a:lnTo>
                    <a:pt x="3219450" y="0"/>
                  </a:lnTo>
                  <a:lnTo>
                    <a:pt x="3219450" y="205739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1407" y="7494431"/>
              <a:ext cx="3219450" cy="2057400"/>
            </a:xfrm>
            <a:custGeom>
              <a:avLst/>
              <a:gdLst/>
              <a:ahLst/>
              <a:cxnLst/>
              <a:rect l="l" t="t" r="r" b="b"/>
              <a:pathLst>
                <a:path w="3219450" h="2057400">
                  <a:moveTo>
                    <a:pt x="0" y="0"/>
                  </a:moveTo>
                  <a:lnTo>
                    <a:pt x="3219449" y="0"/>
                  </a:lnTo>
                  <a:lnTo>
                    <a:pt x="3219449" y="2057392"/>
                  </a:lnTo>
                  <a:lnTo>
                    <a:pt x="0" y="2057392"/>
                  </a:lnTo>
                  <a:lnTo>
                    <a:pt x="0" y="0"/>
                  </a:lnTo>
                </a:path>
              </a:pathLst>
            </a:custGeom>
            <a:ln w="38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55017" y="7584868"/>
            <a:ext cx="2811780" cy="180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900"/>
              </a:lnSpc>
              <a:spcBef>
                <a:spcPts val="95"/>
              </a:spcBef>
            </a:pP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70" dirty="0">
                <a:latin typeface="Roboto"/>
                <a:cs typeface="Roboto"/>
              </a:rPr>
              <a:t>h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20" dirty="0">
                <a:latin typeface="Roboto"/>
                <a:cs typeface="Roboto"/>
              </a:rPr>
              <a:t>ck</a:t>
            </a:r>
            <a:r>
              <a:rPr sz="2000" spc="-125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50" dirty="0">
                <a:latin typeface="Roboto"/>
                <a:cs typeface="Roboto"/>
              </a:rPr>
              <a:t>g</a:t>
            </a:r>
            <a:r>
              <a:rPr sz="2000" spc="-125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35" dirty="0">
                <a:latin typeface="Roboto"/>
                <a:cs typeface="Roboto"/>
              </a:rPr>
              <a:t>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v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204" dirty="0">
                <a:latin typeface="Roboto"/>
                <a:cs typeface="Roboto"/>
              </a:rPr>
              <a:t>w</a:t>
            </a:r>
            <a:r>
              <a:rPr sz="2000" spc="-85" dirty="0">
                <a:latin typeface="Roboto"/>
                <a:cs typeface="Roboto"/>
              </a:rPr>
              <a:t>s  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20" dirty="0">
                <a:latin typeface="Roboto"/>
                <a:cs typeface="Roboto"/>
              </a:rPr>
              <a:t>f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spc="-165" dirty="0">
                <a:latin typeface="Roboto"/>
                <a:cs typeface="Roboto"/>
              </a:rPr>
              <a:t>u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80" dirty="0">
                <a:latin typeface="Roboto"/>
                <a:cs typeface="Roboto"/>
              </a:rPr>
              <a:t>t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25" dirty="0">
                <a:latin typeface="Roboto"/>
                <a:cs typeface="Roboto"/>
              </a:rPr>
              <a:t>o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b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85" dirty="0">
                <a:latin typeface="Roboto"/>
                <a:cs typeface="Roboto"/>
              </a:rPr>
              <a:t>tt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70" dirty="0">
                <a:latin typeface="Roboto"/>
                <a:cs typeface="Roboto"/>
              </a:rPr>
              <a:t>r  </a:t>
            </a:r>
            <a:r>
              <a:rPr sz="2000" spc="-165" dirty="0">
                <a:latin typeface="Roboto"/>
                <a:cs typeface="Roboto"/>
              </a:rPr>
              <a:t>un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dirty="0">
                <a:latin typeface="Roboto"/>
                <a:cs typeface="Roboto"/>
              </a:rPr>
              <a:t>,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45" dirty="0">
                <a:latin typeface="Roboto"/>
                <a:cs typeface="Roboto"/>
              </a:rPr>
              <a:t>b</a:t>
            </a:r>
            <a:r>
              <a:rPr sz="2000" spc="-165" dirty="0">
                <a:latin typeface="Roboto"/>
                <a:cs typeface="Roboto"/>
              </a:rPr>
              <a:t>u</a:t>
            </a:r>
            <a:r>
              <a:rPr sz="2000" spc="-80" dirty="0">
                <a:latin typeface="Roboto"/>
                <a:cs typeface="Roboto"/>
              </a:rPr>
              <a:t>t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70" dirty="0">
                <a:latin typeface="Roboto"/>
                <a:cs typeface="Roboto"/>
              </a:rPr>
              <a:t>h</a:t>
            </a:r>
            <a:r>
              <a:rPr sz="2000" spc="-10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v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204" dirty="0">
                <a:latin typeface="Roboto"/>
                <a:cs typeface="Roboto"/>
              </a:rPr>
              <a:t>w</a:t>
            </a:r>
            <a:r>
              <a:rPr sz="2000" spc="-85" dirty="0">
                <a:latin typeface="Roboto"/>
                <a:cs typeface="Roboto"/>
              </a:rPr>
              <a:t>s  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160" dirty="0">
                <a:latin typeface="Roboto"/>
                <a:cs typeface="Roboto"/>
              </a:rPr>
              <a:t>n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125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45" dirty="0">
                <a:latin typeface="Roboto"/>
                <a:cs typeface="Roboto"/>
              </a:rPr>
              <a:t>p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235" dirty="0">
                <a:latin typeface="Roboto"/>
                <a:cs typeface="Roboto"/>
              </a:rPr>
              <a:t>mm</a:t>
            </a:r>
            <a:r>
              <a:rPr sz="2000" spc="-105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d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204" dirty="0">
                <a:latin typeface="Roboto"/>
                <a:cs typeface="Roboto"/>
              </a:rPr>
              <a:t>w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05" dirty="0">
                <a:latin typeface="Roboto"/>
                <a:cs typeface="Roboto"/>
              </a:rPr>
              <a:t>h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140" dirty="0">
                <a:latin typeface="Roboto"/>
                <a:cs typeface="Roboto"/>
              </a:rPr>
              <a:t>d</a:t>
            </a:r>
            <a:r>
              <a:rPr sz="2000" spc="-165" dirty="0">
                <a:latin typeface="Roboto"/>
                <a:cs typeface="Roboto"/>
              </a:rPr>
              <a:t>u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80" dirty="0">
                <a:latin typeface="Roboto"/>
                <a:cs typeface="Roboto"/>
              </a:rPr>
              <a:t>t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50" dirty="0">
                <a:latin typeface="Roboto"/>
                <a:cs typeface="Roboto"/>
              </a:rPr>
              <a:t>i</a:t>
            </a: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40" dirty="0">
                <a:latin typeface="Roboto"/>
                <a:cs typeface="Roboto"/>
              </a:rPr>
              <a:t>a</a:t>
            </a:r>
            <a:r>
              <a:rPr sz="2000" spc="-150" dirty="0">
                <a:latin typeface="Roboto"/>
                <a:cs typeface="Roboto"/>
              </a:rPr>
              <a:t>g</a:t>
            </a:r>
            <a:r>
              <a:rPr sz="2000" spc="-100" dirty="0">
                <a:latin typeface="Roboto"/>
                <a:cs typeface="Roboto"/>
              </a:rPr>
              <a:t>e</a:t>
            </a:r>
            <a:r>
              <a:rPr sz="2000" spc="-35" dirty="0">
                <a:latin typeface="Roboto"/>
                <a:cs typeface="Roboto"/>
              </a:rPr>
              <a:t> 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20" dirty="0">
                <a:latin typeface="Roboto"/>
                <a:cs typeface="Roboto"/>
              </a:rPr>
              <a:t>c</a:t>
            </a:r>
            <a:r>
              <a:rPr sz="2000" spc="-90" dirty="0">
                <a:latin typeface="Roboto"/>
                <a:cs typeface="Roboto"/>
              </a:rPr>
              <a:t>r</a:t>
            </a:r>
            <a:r>
              <a:rPr sz="2000" spc="-105" dirty="0">
                <a:latin typeface="Roboto"/>
                <a:cs typeface="Roboto"/>
              </a:rPr>
              <a:t>ee</a:t>
            </a:r>
            <a:r>
              <a:rPr sz="2000" spc="-165" dirty="0">
                <a:latin typeface="Roboto"/>
                <a:cs typeface="Roboto"/>
              </a:rPr>
              <a:t>n</a:t>
            </a:r>
            <a:r>
              <a:rPr sz="2000" spc="-130" dirty="0">
                <a:latin typeface="Roboto"/>
                <a:cs typeface="Roboto"/>
              </a:rPr>
              <a:t>s</a:t>
            </a:r>
            <a:r>
              <a:rPr sz="2000" spc="-170" dirty="0">
                <a:latin typeface="Roboto"/>
                <a:cs typeface="Roboto"/>
              </a:rPr>
              <a:t>h</a:t>
            </a:r>
            <a:r>
              <a:rPr sz="2000" spc="-130" dirty="0">
                <a:latin typeface="Roboto"/>
                <a:cs typeface="Roboto"/>
              </a:rPr>
              <a:t>o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125" dirty="0">
                <a:latin typeface="Roboto"/>
                <a:cs typeface="Roboto"/>
              </a:rPr>
              <a:t>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838527" y="6695256"/>
            <a:ext cx="2362200" cy="2724150"/>
            <a:chOff x="11838527" y="6695256"/>
            <a:chExt cx="2362200" cy="2724150"/>
          </a:xfrm>
        </p:grpSpPr>
        <p:sp>
          <p:nvSpPr>
            <p:cNvPr id="27" name="object 27"/>
            <p:cNvSpPr/>
            <p:nvPr/>
          </p:nvSpPr>
          <p:spPr>
            <a:xfrm>
              <a:off x="11857577" y="6714306"/>
              <a:ext cx="2324100" cy="2686050"/>
            </a:xfrm>
            <a:custGeom>
              <a:avLst/>
              <a:gdLst/>
              <a:ahLst/>
              <a:cxnLst/>
              <a:rect l="l" t="t" r="r" b="b"/>
              <a:pathLst>
                <a:path w="2324100" h="2686050">
                  <a:moveTo>
                    <a:pt x="2324099" y="2685942"/>
                  </a:moveTo>
                  <a:lnTo>
                    <a:pt x="0" y="2685942"/>
                  </a:lnTo>
                  <a:lnTo>
                    <a:pt x="0" y="0"/>
                  </a:lnTo>
                  <a:lnTo>
                    <a:pt x="2324099" y="0"/>
                  </a:lnTo>
                  <a:lnTo>
                    <a:pt x="2324099" y="268594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7577" y="6714306"/>
              <a:ext cx="2324100" cy="2686050"/>
            </a:xfrm>
            <a:custGeom>
              <a:avLst/>
              <a:gdLst/>
              <a:ahLst/>
              <a:cxnLst/>
              <a:rect l="l" t="t" r="r" b="b"/>
              <a:pathLst>
                <a:path w="2324100" h="2686050">
                  <a:moveTo>
                    <a:pt x="0" y="0"/>
                  </a:moveTo>
                  <a:lnTo>
                    <a:pt x="2324099" y="0"/>
                  </a:lnTo>
                  <a:lnTo>
                    <a:pt x="2324099" y="2685942"/>
                  </a:lnTo>
                  <a:lnTo>
                    <a:pt x="0" y="268594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030614" y="6807903"/>
            <a:ext cx="210312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7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35" dirty="0">
                <a:latin typeface="Roboto"/>
                <a:cs typeface="Roboto"/>
              </a:rPr>
              <a:t>s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5" dirty="0">
                <a:latin typeface="Roboto"/>
                <a:cs typeface="Roboto"/>
              </a:rPr>
              <a:t>r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80" dirty="0">
                <a:latin typeface="Roboto"/>
                <a:cs typeface="Roboto"/>
              </a:rPr>
              <a:t>y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75" dirty="0">
                <a:latin typeface="Roboto"/>
                <a:cs typeface="Roboto"/>
              </a:rPr>
              <a:t>r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50" dirty="0">
                <a:latin typeface="Roboto"/>
                <a:cs typeface="Roboto"/>
              </a:rPr>
              <a:t>l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45" dirty="0">
                <a:latin typeface="Roboto"/>
                <a:cs typeface="Roboto"/>
              </a:rPr>
              <a:t>sa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5" dirty="0">
                <a:latin typeface="Roboto"/>
                <a:cs typeface="Roboto"/>
              </a:rPr>
              <a:t>d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75" dirty="0">
                <a:latin typeface="Roboto"/>
                <a:cs typeface="Roboto"/>
              </a:rPr>
              <a:t>h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75" dirty="0">
                <a:latin typeface="Roboto"/>
                <a:cs typeface="Roboto"/>
              </a:rPr>
              <a:t>e 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k  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30" dirty="0">
                <a:latin typeface="Roboto"/>
                <a:cs typeface="Roboto"/>
              </a:rPr>
              <a:t>f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10" dirty="0">
                <a:latin typeface="Roboto"/>
                <a:cs typeface="Roboto"/>
              </a:rPr>
              <a:t>n 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il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55" dirty="0">
                <a:latin typeface="Roboto"/>
                <a:cs typeface="Roboto"/>
              </a:rPr>
              <a:t>l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85" dirty="0">
                <a:latin typeface="Roboto"/>
                <a:cs typeface="Roboto"/>
              </a:rPr>
              <a:t>t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777843" y="5755760"/>
            <a:ext cx="2200275" cy="1914525"/>
            <a:chOff x="14777843" y="5755760"/>
            <a:chExt cx="2200275" cy="1914525"/>
          </a:xfrm>
        </p:grpSpPr>
        <p:sp>
          <p:nvSpPr>
            <p:cNvPr id="31" name="object 31"/>
            <p:cNvSpPr/>
            <p:nvPr/>
          </p:nvSpPr>
          <p:spPr>
            <a:xfrm>
              <a:off x="14796867" y="5774784"/>
              <a:ext cx="2162175" cy="1876425"/>
            </a:xfrm>
            <a:custGeom>
              <a:avLst/>
              <a:gdLst/>
              <a:ahLst/>
              <a:cxnLst/>
              <a:rect l="l" t="t" r="r" b="b"/>
              <a:pathLst>
                <a:path w="2162175" h="1876425">
                  <a:moveTo>
                    <a:pt x="2162142" y="1876425"/>
                  </a:moveTo>
                  <a:lnTo>
                    <a:pt x="0" y="1876425"/>
                  </a:lnTo>
                  <a:lnTo>
                    <a:pt x="0" y="0"/>
                  </a:lnTo>
                  <a:lnTo>
                    <a:pt x="2162142" y="0"/>
                  </a:lnTo>
                  <a:lnTo>
                    <a:pt x="2162142" y="18764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796867" y="5774784"/>
              <a:ext cx="2162175" cy="1876425"/>
            </a:xfrm>
            <a:custGeom>
              <a:avLst/>
              <a:gdLst/>
              <a:ahLst/>
              <a:cxnLst/>
              <a:rect l="l" t="t" r="r" b="b"/>
              <a:pathLst>
                <a:path w="2162175" h="1876425">
                  <a:moveTo>
                    <a:pt x="0" y="0"/>
                  </a:moveTo>
                  <a:lnTo>
                    <a:pt x="2162142" y="0"/>
                  </a:lnTo>
                  <a:lnTo>
                    <a:pt x="2162142" y="1876424"/>
                  </a:lnTo>
                  <a:lnTo>
                    <a:pt x="0" y="1876424"/>
                  </a:lnTo>
                  <a:lnTo>
                    <a:pt x="0" y="0"/>
                  </a:lnTo>
                </a:path>
              </a:pathLst>
            </a:custGeom>
            <a:ln w="38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015595" y="5776027"/>
            <a:ext cx="188722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235" dirty="0">
                <a:latin typeface="Roboto"/>
                <a:cs typeface="Roboto"/>
              </a:rPr>
              <a:t>M</a:t>
            </a:r>
            <a:r>
              <a:rPr sz="2000" spc="-120" dirty="0">
                <a:latin typeface="Roboto"/>
                <a:cs typeface="Roboto"/>
              </a:rPr>
              <a:t>ee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40" dirty="0">
                <a:latin typeface="Roboto"/>
                <a:cs typeface="Roboto"/>
              </a:rPr>
              <a:t>Co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90" dirty="0">
                <a:latin typeface="Roboto"/>
                <a:cs typeface="Roboto"/>
              </a:rPr>
              <a:t>s  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60" dirty="0">
                <a:latin typeface="Roboto"/>
                <a:cs typeface="Roboto"/>
              </a:rPr>
              <a:t>v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5" dirty="0">
                <a:latin typeface="Roboto"/>
                <a:cs typeface="Roboto"/>
              </a:rPr>
              <a:t>,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b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40" dirty="0">
                <a:latin typeface="Roboto"/>
                <a:cs typeface="Roboto"/>
              </a:rPr>
              <a:t>o</a:t>
            </a:r>
            <a:r>
              <a:rPr sz="2000" spc="-70" dirty="0">
                <a:latin typeface="Roboto"/>
                <a:cs typeface="Roboto"/>
              </a:rPr>
              <a:t>t  </a:t>
            </a:r>
            <a:r>
              <a:rPr sz="2000" spc="-140" dirty="0">
                <a:latin typeface="Roboto"/>
                <a:cs typeface="Roboto"/>
              </a:rPr>
              <a:t>s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220" dirty="0">
                <a:latin typeface="Roboto"/>
                <a:cs typeface="Roboto"/>
              </a:rPr>
              <a:t>w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35" dirty="0">
                <a:latin typeface="Roboto"/>
                <a:cs typeface="Roboto"/>
              </a:rPr>
              <a:t>o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d</a:t>
            </a:r>
            <a:r>
              <a:rPr sz="2000" spc="-85" dirty="0">
                <a:latin typeface="Roboto"/>
                <a:cs typeface="Roboto"/>
              </a:rPr>
              <a:t>o  </a:t>
            </a:r>
            <a:r>
              <a:rPr sz="2000" spc="-175" dirty="0">
                <a:latin typeface="Roboto"/>
                <a:cs typeface="Roboto"/>
              </a:rPr>
              <a:t>n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35" dirty="0">
                <a:latin typeface="Roboto"/>
                <a:cs typeface="Roboto"/>
              </a:rPr>
              <a:t>x</a:t>
            </a:r>
            <a:r>
              <a:rPr sz="2000" spc="-85" dirty="0">
                <a:latin typeface="Roboto"/>
                <a:cs typeface="Roboto"/>
              </a:rPr>
              <a:t>t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50" dirty="0">
                <a:latin typeface="Roboto"/>
                <a:cs typeface="Roboto"/>
              </a:rPr>
              <a:t>a</a:t>
            </a:r>
            <a:r>
              <a:rPr sz="2000" spc="-35" dirty="0">
                <a:latin typeface="Roboto"/>
                <a:cs typeface="Roboto"/>
              </a:rPr>
              <a:t>f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95" dirty="0">
                <a:latin typeface="Roboto"/>
                <a:cs typeface="Roboto"/>
              </a:rPr>
              <a:t>r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90" dirty="0">
                <a:latin typeface="Roboto"/>
                <a:cs typeface="Roboto"/>
              </a:rPr>
              <a:t>t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90" dirty="0">
                <a:latin typeface="Roboto"/>
                <a:cs typeface="Roboto"/>
              </a:rPr>
              <a:t>s  t</a:t>
            </a:r>
            <a:r>
              <a:rPr sz="2000" spc="-55" dirty="0">
                <a:latin typeface="Roboto"/>
                <a:cs typeface="Roboto"/>
              </a:rPr>
              <a:t>i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20" dirty="0">
                <a:latin typeface="Roboto"/>
                <a:cs typeface="Roboto"/>
              </a:rPr>
              <a:t>e</a:t>
            </a:r>
            <a:r>
              <a:rPr sz="2000" spc="-140" dirty="0">
                <a:latin typeface="Roboto"/>
                <a:cs typeface="Roboto"/>
              </a:rPr>
              <a:t>so</a:t>
            </a:r>
            <a:r>
              <a:rPr sz="2000" spc="-250" dirty="0">
                <a:latin typeface="Roboto"/>
                <a:cs typeface="Roboto"/>
              </a:rPr>
              <a:t>m</a:t>
            </a:r>
            <a:r>
              <a:rPr sz="2000" spc="-114" dirty="0">
                <a:latin typeface="Roboto"/>
                <a:cs typeface="Roboto"/>
              </a:rPr>
              <a:t>e</a:t>
            </a:r>
            <a:r>
              <a:rPr sz="2000" spc="-40" dirty="0">
                <a:latin typeface="Roboto"/>
                <a:cs typeface="Roboto"/>
              </a:rPr>
              <a:t> </a:t>
            </a:r>
            <a:r>
              <a:rPr sz="2000" spc="-160" dirty="0">
                <a:latin typeface="Roboto"/>
                <a:cs typeface="Roboto"/>
              </a:rPr>
              <a:t>p</a:t>
            </a:r>
            <a:r>
              <a:rPr sz="2000" spc="-175" dirty="0">
                <a:latin typeface="Roboto"/>
                <a:cs typeface="Roboto"/>
              </a:rPr>
              <a:t>u</a:t>
            </a:r>
            <a:r>
              <a:rPr sz="2000" spc="-100" dirty="0">
                <a:latin typeface="Roboto"/>
                <a:cs typeface="Roboto"/>
              </a:rPr>
              <a:t>r</a:t>
            </a:r>
            <a:r>
              <a:rPr sz="2000" spc="-130" dirty="0">
                <a:latin typeface="Roboto"/>
                <a:cs typeface="Roboto"/>
              </a:rPr>
              <a:t>c</a:t>
            </a:r>
            <a:r>
              <a:rPr sz="2000" spc="-180" dirty="0">
                <a:latin typeface="Roboto"/>
                <a:cs typeface="Roboto"/>
              </a:rPr>
              <a:t>h</a:t>
            </a:r>
            <a:r>
              <a:rPr sz="2000" spc="-145" dirty="0">
                <a:latin typeface="Roboto"/>
                <a:cs typeface="Roboto"/>
              </a:rPr>
              <a:t>as</a:t>
            </a:r>
            <a:r>
              <a:rPr sz="2000" spc="-114" dirty="0">
                <a:latin typeface="Roboto"/>
                <a:cs typeface="Roboto"/>
              </a:rPr>
              <a:t>e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5944" y="5372013"/>
            <a:ext cx="1177875" cy="600836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8269097" y="2593008"/>
            <a:ext cx="3872229" cy="7296784"/>
            <a:chOff x="8269097" y="2593008"/>
            <a:chExt cx="3872229" cy="7296784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097" y="6404174"/>
              <a:ext cx="1245458" cy="4541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0653" y="6161477"/>
              <a:ext cx="1160123" cy="6464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97608" y="2593009"/>
              <a:ext cx="19050" cy="5850255"/>
            </a:xfrm>
            <a:custGeom>
              <a:avLst/>
              <a:gdLst/>
              <a:ahLst/>
              <a:cxnLst/>
              <a:rect l="l" t="t" r="r" b="b"/>
              <a:pathLst>
                <a:path w="19050" h="5850255">
                  <a:moveTo>
                    <a:pt x="19050" y="5792978"/>
                  </a:moveTo>
                  <a:lnTo>
                    <a:pt x="0" y="5792978"/>
                  </a:lnTo>
                  <a:lnTo>
                    <a:pt x="0" y="5850140"/>
                  </a:lnTo>
                  <a:lnTo>
                    <a:pt x="19050" y="5850140"/>
                  </a:lnTo>
                  <a:lnTo>
                    <a:pt x="19050" y="5792978"/>
                  </a:lnTo>
                  <a:close/>
                </a:path>
                <a:path w="19050" h="5850255">
                  <a:moveTo>
                    <a:pt x="19050" y="5716752"/>
                  </a:moveTo>
                  <a:lnTo>
                    <a:pt x="0" y="5716752"/>
                  </a:lnTo>
                  <a:lnTo>
                    <a:pt x="0" y="5773915"/>
                  </a:lnTo>
                  <a:lnTo>
                    <a:pt x="19050" y="5773915"/>
                  </a:lnTo>
                  <a:lnTo>
                    <a:pt x="19050" y="5716752"/>
                  </a:lnTo>
                  <a:close/>
                </a:path>
                <a:path w="19050" h="5850255">
                  <a:moveTo>
                    <a:pt x="19050" y="5640527"/>
                  </a:moveTo>
                  <a:lnTo>
                    <a:pt x="0" y="5640527"/>
                  </a:lnTo>
                  <a:lnTo>
                    <a:pt x="0" y="5697702"/>
                  </a:lnTo>
                  <a:lnTo>
                    <a:pt x="19050" y="5697702"/>
                  </a:lnTo>
                  <a:lnTo>
                    <a:pt x="19050" y="5640527"/>
                  </a:lnTo>
                  <a:close/>
                </a:path>
                <a:path w="19050" h="5850255">
                  <a:moveTo>
                    <a:pt x="19050" y="5564302"/>
                  </a:moveTo>
                  <a:lnTo>
                    <a:pt x="0" y="5564302"/>
                  </a:lnTo>
                  <a:lnTo>
                    <a:pt x="0" y="5621477"/>
                  </a:lnTo>
                  <a:lnTo>
                    <a:pt x="19050" y="5621477"/>
                  </a:lnTo>
                  <a:lnTo>
                    <a:pt x="19050" y="5564302"/>
                  </a:lnTo>
                  <a:close/>
                </a:path>
                <a:path w="19050" h="5850255">
                  <a:moveTo>
                    <a:pt x="19050" y="5488089"/>
                  </a:moveTo>
                  <a:lnTo>
                    <a:pt x="0" y="5488089"/>
                  </a:lnTo>
                  <a:lnTo>
                    <a:pt x="0" y="5545252"/>
                  </a:lnTo>
                  <a:lnTo>
                    <a:pt x="19050" y="5545252"/>
                  </a:lnTo>
                  <a:lnTo>
                    <a:pt x="19050" y="5488089"/>
                  </a:lnTo>
                  <a:close/>
                </a:path>
                <a:path w="19050" h="5850255">
                  <a:moveTo>
                    <a:pt x="19050" y="5411863"/>
                  </a:moveTo>
                  <a:lnTo>
                    <a:pt x="0" y="5411863"/>
                  </a:lnTo>
                  <a:lnTo>
                    <a:pt x="0" y="5469026"/>
                  </a:lnTo>
                  <a:lnTo>
                    <a:pt x="19050" y="5469026"/>
                  </a:lnTo>
                  <a:lnTo>
                    <a:pt x="19050" y="5411863"/>
                  </a:lnTo>
                  <a:close/>
                </a:path>
                <a:path w="19050" h="5850255">
                  <a:moveTo>
                    <a:pt x="19050" y="5335638"/>
                  </a:moveTo>
                  <a:lnTo>
                    <a:pt x="0" y="5335638"/>
                  </a:lnTo>
                  <a:lnTo>
                    <a:pt x="0" y="5392801"/>
                  </a:lnTo>
                  <a:lnTo>
                    <a:pt x="19050" y="5392801"/>
                  </a:lnTo>
                  <a:lnTo>
                    <a:pt x="19050" y="5335638"/>
                  </a:lnTo>
                  <a:close/>
                </a:path>
                <a:path w="19050" h="5850255">
                  <a:moveTo>
                    <a:pt x="19050" y="5259413"/>
                  </a:moveTo>
                  <a:lnTo>
                    <a:pt x="0" y="5259413"/>
                  </a:lnTo>
                  <a:lnTo>
                    <a:pt x="0" y="5316575"/>
                  </a:lnTo>
                  <a:lnTo>
                    <a:pt x="19050" y="5316575"/>
                  </a:lnTo>
                  <a:lnTo>
                    <a:pt x="19050" y="5259413"/>
                  </a:lnTo>
                  <a:close/>
                </a:path>
                <a:path w="19050" h="5850255">
                  <a:moveTo>
                    <a:pt x="19050" y="5183187"/>
                  </a:moveTo>
                  <a:lnTo>
                    <a:pt x="0" y="5183187"/>
                  </a:lnTo>
                  <a:lnTo>
                    <a:pt x="0" y="5240363"/>
                  </a:lnTo>
                  <a:lnTo>
                    <a:pt x="19050" y="5240363"/>
                  </a:lnTo>
                  <a:lnTo>
                    <a:pt x="19050" y="5183187"/>
                  </a:lnTo>
                  <a:close/>
                </a:path>
                <a:path w="19050" h="5850255">
                  <a:moveTo>
                    <a:pt x="19050" y="5106962"/>
                  </a:moveTo>
                  <a:lnTo>
                    <a:pt x="0" y="5106962"/>
                  </a:lnTo>
                  <a:lnTo>
                    <a:pt x="0" y="5164137"/>
                  </a:lnTo>
                  <a:lnTo>
                    <a:pt x="19050" y="5164137"/>
                  </a:lnTo>
                  <a:lnTo>
                    <a:pt x="19050" y="5106962"/>
                  </a:lnTo>
                  <a:close/>
                </a:path>
                <a:path w="19050" h="5850255">
                  <a:moveTo>
                    <a:pt x="19050" y="5030749"/>
                  </a:moveTo>
                  <a:lnTo>
                    <a:pt x="0" y="5030749"/>
                  </a:lnTo>
                  <a:lnTo>
                    <a:pt x="0" y="5087912"/>
                  </a:lnTo>
                  <a:lnTo>
                    <a:pt x="19050" y="5087912"/>
                  </a:lnTo>
                  <a:lnTo>
                    <a:pt x="19050" y="5030749"/>
                  </a:lnTo>
                  <a:close/>
                </a:path>
                <a:path w="19050" h="5850255">
                  <a:moveTo>
                    <a:pt x="19050" y="4954524"/>
                  </a:moveTo>
                  <a:lnTo>
                    <a:pt x="0" y="4954524"/>
                  </a:lnTo>
                  <a:lnTo>
                    <a:pt x="0" y="5011686"/>
                  </a:lnTo>
                  <a:lnTo>
                    <a:pt x="19050" y="5011686"/>
                  </a:lnTo>
                  <a:lnTo>
                    <a:pt x="19050" y="4954524"/>
                  </a:lnTo>
                  <a:close/>
                </a:path>
                <a:path w="19050" h="5850255">
                  <a:moveTo>
                    <a:pt x="19050" y="4878298"/>
                  </a:moveTo>
                  <a:lnTo>
                    <a:pt x="0" y="4878298"/>
                  </a:lnTo>
                  <a:lnTo>
                    <a:pt x="0" y="4935461"/>
                  </a:lnTo>
                  <a:lnTo>
                    <a:pt x="19050" y="4935461"/>
                  </a:lnTo>
                  <a:lnTo>
                    <a:pt x="19050" y="4878298"/>
                  </a:lnTo>
                  <a:close/>
                </a:path>
                <a:path w="19050" h="5850255">
                  <a:moveTo>
                    <a:pt x="19050" y="4802073"/>
                  </a:moveTo>
                  <a:lnTo>
                    <a:pt x="0" y="4802073"/>
                  </a:lnTo>
                  <a:lnTo>
                    <a:pt x="0" y="4859236"/>
                  </a:lnTo>
                  <a:lnTo>
                    <a:pt x="19050" y="4859236"/>
                  </a:lnTo>
                  <a:lnTo>
                    <a:pt x="19050" y="4802073"/>
                  </a:lnTo>
                  <a:close/>
                </a:path>
                <a:path w="19050" h="5850255">
                  <a:moveTo>
                    <a:pt x="19050" y="4725848"/>
                  </a:moveTo>
                  <a:lnTo>
                    <a:pt x="0" y="4725848"/>
                  </a:lnTo>
                  <a:lnTo>
                    <a:pt x="0" y="4783023"/>
                  </a:lnTo>
                  <a:lnTo>
                    <a:pt x="19050" y="4783023"/>
                  </a:lnTo>
                  <a:lnTo>
                    <a:pt x="19050" y="4725848"/>
                  </a:lnTo>
                  <a:close/>
                </a:path>
                <a:path w="19050" h="5850255">
                  <a:moveTo>
                    <a:pt x="19050" y="4649622"/>
                  </a:moveTo>
                  <a:lnTo>
                    <a:pt x="0" y="4649622"/>
                  </a:lnTo>
                  <a:lnTo>
                    <a:pt x="0" y="4706798"/>
                  </a:lnTo>
                  <a:lnTo>
                    <a:pt x="19050" y="4706798"/>
                  </a:lnTo>
                  <a:lnTo>
                    <a:pt x="19050" y="4649622"/>
                  </a:lnTo>
                  <a:close/>
                </a:path>
                <a:path w="19050" h="5850255">
                  <a:moveTo>
                    <a:pt x="19050" y="4573409"/>
                  </a:moveTo>
                  <a:lnTo>
                    <a:pt x="0" y="4573409"/>
                  </a:lnTo>
                  <a:lnTo>
                    <a:pt x="0" y="4630572"/>
                  </a:lnTo>
                  <a:lnTo>
                    <a:pt x="19050" y="4630572"/>
                  </a:lnTo>
                  <a:lnTo>
                    <a:pt x="19050" y="4573409"/>
                  </a:lnTo>
                  <a:close/>
                </a:path>
                <a:path w="19050" h="5850255">
                  <a:moveTo>
                    <a:pt x="19050" y="4497184"/>
                  </a:moveTo>
                  <a:lnTo>
                    <a:pt x="0" y="4497184"/>
                  </a:lnTo>
                  <a:lnTo>
                    <a:pt x="0" y="4554347"/>
                  </a:lnTo>
                  <a:lnTo>
                    <a:pt x="19050" y="4554347"/>
                  </a:lnTo>
                  <a:lnTo>
                    <a:pt x="19050" y="4497184"/>
                  </a:lnTo>
                  <a:close/>
                </a:path>
                <a:path w="19050" h="5850255">
                  <a:moveTo>
                    <a:pt x="19050" y="4420959"/>
                  </a:moveTo>
                  <a:lnTo>
                    <a:pt x="0" y="4420959"/>
                  </a:lnTo>
                  <a:lnTo>
                    <a:pt x="0" y="4478121"/>
                  </a:lnTo>
                  <a:lnTo>
                    <a:pt x="19050" y="4478121"/>
                  </a:lnTo>
                  <a:lnTo>
                    <a:pt x="19050" y="4420959"/>
                  </a:lnTo>
                  <a:close/>
                </a:path>
                <a:path w="19050" h="5850255">
                  <a:moveTo>
                    <a:pt x="19050" y="4344733"/>
                  </a:moveTo>
                  <a:lnTo>
                    <a:pt x="0" y="4344733"/>
                  </a:lnTo>
                  <a:lnTo>
                    <a:pt x="0" y="4401896"/>
                  </a:lnTo>
                  <a:lnTo>
                    <a:pt x="19050" y="4401896"/>
                  </a:lnTo>
                  <a:lnTo>
                    <a:pt x="19050" y="4344733"/>
                  </a:lnTo>
                  <a:close/>
                </a:path>
                <a:path w="19050" h="5850255">
                  <a:moveTo>
                    <a:pt x="19050" y="4268508"/>
                  </a:moveTo>
                  <a:lnTo>
                    <a:pt x="0" y="4268508"/>
                  </a:lnTo>
                  <a:lnTo>
                    <a:pt x="0" y="4325683"/>
                  </a:lnTo>
                  <a:lnTo>
                    <a:pt x="19050" y="4325683"/>
                  </a:lnTo>
                  <a:lnTo>
                    <a:pt x="19050" y="4268508"/>
                  </a:lnTo>
                  <a:close/>
                </a:path>
                <a:path w="19050" h="5850255">
                  <a:moveTo>
                    <a:pt x="19050" y="3734943"/>
                  </a:moveTo>
                  <a:lnTo>
                    <a:pt x="0" y="3734943"/>
                  </a:lnTo>
                  <a:lnTo>
                    <a:pt x="0" y="3792118"/>
                  </a:lnTo>
                  <a:lnTo>
                    <a:pt x="19050" y="3792118"/>
                  </a:lnTo>
                  <a:lnTo>
                    <a:pt x="19050" y="3734943"/>
                  </a:lnTo>
                  <a:close/>
                </a:path>
                <a:path w="19050" h="5850255">
                  <a:moveTo>
                    <a:pt x="19050" y="3658730"/>
                  </a:moveTo>
                  <a:lnTo>
                    <a:pt x="0" y="3658730"/>
                  </a:lnTo>
                  <a:lnTo>
                    <a:pt x="0" y="3715893"/>
                  </a:lnTo>
                  <a:lnTo>
                    <a:pt x="19050" y="3715893"/>
                  </a:lnTo>
                  <a:lnTo>
                    <a:pt x="19050" y="3658730"/>
                  </a:lnTo>
                  <a:close/>
                </a:path>
                <a:path w="19050" h="5850255">
                  <a:moveTo>
                    <a:pt x="19050" y="3582505"/>
                  </a:moveTo>
                  <a:lnTo>
                    <a:pt x="0" y="3582505"/>
                  </a:lnTo>
                  <a:lnTo>
                    <a:pt x="0" y="3639667"/>
                  </a:lnTo>
                  <a:lnTo>
                    <a:pt x="19050" y="3639667"/>
                  </a:lnTo>
                  <a:lnTo>
                    <a:pt x="19050" y="3582505"/>
                  </a:lnTo>
                  <a:close/>
                </a:path>
                <a:path w="19050" h="5850255">
                  <a:moveTo>
                    <a:pt x="19050" y="3506279"/>
                  </a:moveTo>
                  <a:lnTo>
                    <a:pt x="0" y="3506279"/>
                  </a:lnTo>
                  <a:lnTo>
                    <a:pt x="0" y="3563442"/>
                  </a:lnTo>
                  <a:lnTo>
                    <a:pt x="19050" y="3563442"/>
                  </a:lnTo>
                  <a:lnTo>
                    <a:pt x="19050" y="3506279"/>
                  </a:lnTo>
                  <a:close/>
                </a:path>
                <a:path w="19050" h="5850255">
                  <a:moveTo>
                    <a:pt x="19050" y="3430054"/>
                  </a:moveTo>
                  <a:lnTo>
                    <a:pt x="0" y="3430054"/>
                  </a:lnTo>
                  <a:lnTo>
                    <a:pt x="0" y="3487216"/>
                  </a:lnTo>
                  <a:lnTo>
                    <a:pt x="19050" y="3487216"/>
                  </a:lnTo>
                  <a:lnTo>
                    <a:pt x="19050" y="3430054"/>
                  </a:lnTo>
                  <a:close/>
                </a:path>
                <a:path w="19050" h="5850255">
                  <a:moveTo>
                    <a:pt x="19050" y="3353828"/>
                  </a:moveTo>
                  <a:lnTo>
                    <a:pt x="0" y="3353828"/>
                  </a:lnTo>
                  <a:lnTo>
                    <a:pt x="0" y="3411004"/>
                  </a:lnTo>
                  <a:lnTo>
                    <a:pt x="19050" y="3411004"/>
                  </a:lnTo>
                  <a:lnTo>
                    <a:pt x="19050" y="3353828"/>
                  </a:lnTo>
                  <a:close/>
                </a:path>
                <a:path w="19050" h="5850255">
                  <a:moveTo>
                    <a:pt x="19050" y="3277603"/>
                  </a:moveTo>
                  <a:lnTo>
                    <a:pt x="0" y="3277603"/>
                  </a:lnTo>
                  <a:lnTo>
                    <a:pt x="0" y="3334778"/>
                  </a:lnTo>
                  <a:lnTo>
                    <a:pt x="19050" y="3334778"/>
                  </a:lnTo>
                  <a:lnTo>
                    <a:pt x="19050" y="3277603"/>
                  </a:lnTo>
                  <a:close/>
                </a:path>
                <a:path w="19050" h="5850255">
                  <a:moveTo>
                    <a:pt x="19050" y="3201390"/>
                  </a:moveTo>
                  <a:lnTo>
                    <a:pt x="0" y="3201390"/>
                  </a:lnTo>
                  <a:lnTo>
                    <a:pt x="0" y="3258553"/>
                  </a:lnTo>
                  <a:lnTo>
                    <a:pt x="19050" y="3258553"/>
                  </a:lnTo>
                  <a:lnTo>
                    <a:pt x="19050" y="3201390"/>
                  </a:lnTo>
                  <a:close/>
                </a:path>
                <a:path w="19050" h="5850255">
                  <a:moveTo>
                    <a:pt x="19050" y="3125165"/>
                  </a:moveTo>
                  <a:lnTo>
                    <a:pt x="0" y="3125165"/>
                  </a:lnTo>
                  <a:lnTo>
                    <a:pt x="0" y="3182328"/>
                  </a:lnTo>
                  <a:lnTo>
                    <a:pt x="19050" y="3182328"/>
                  </a:lnTo>
                  <a:lnTo>
                    <a:pt x="19050" y="3125165"/>
                  </a:lnTo>
                  <a:close/>
                </a:path>
                <a:path w="19050" h="5850255">
                  <a:moveTo>
                    <a:pt x="19050" y="3048939"/>
                  </a:moveTo>
                  <a:lnTo>
                    <a:pt x="0" y="3048939"/>
                  </a:lnTo>
                  <a:lnTo>
                    <a:pt x="0" y="3106102"/>
                  </a:lnTo>
                  <a:lnTo>
                    <a:pt x="19050" y="3106102"/>
                  </a:lnTo>
                  <a:lnTo>
                    <a:pt x="19050" y="3048939"/>
                  </a:lnTo>
                  <a:close/>
                </a:path>
                <a:path w="19050" h="5850255">
                  <a:moveTo>
                    <a:pt x="19050" y="2972714"/>
                  </a:moveTo>
                  <a:lnTo>
                    <a:pt x="0" y="2972714"/>
                  </a:lnTo>
                  <a:lnTo>
                    <a:pt x="0" y="3029877"/>
                  </a:lnTo>
                  <a:lnTo>
                    <a:pt x="19050" y="3029877"/>
                  </a:lnTo>
                  <a:lnTo>
                    <a:pt x="19050" y="2972714"/>
                  </a:lnTo>
                  <a:close/>
                </a:path>
                <a:path w="19050" h="5850255">
                  <a:moveTo>
                    <a:pt x="19050" y="2896489"/>
                  </a:moveTo>
                  <a:lnTo>
                    <a:pt x="0" y="2896489"/>
                  </a:lnTo>
                  <a:lnTo>
                    <a:pt x="0" y="2953664"/>
                  </a:lnTo>
                  <a:lnTo>
                    <a:pt x="19050" y="2953664"/>
                  </a:lnTo>
                  <a:lnTo>
                    <a:pt x="19050" y="2896489"/>
                  </a:lnTo>
                  <a:close/>
                </a:path>
                <a:path w="19050" h="5850255">
                  <a:moveTo>
                    <a:pt x="19050" y="2820263"/>
                  </a:moveTo>
                  <a:lnTo>
                    <a:pt x="0" y="2820263"/>
                  </a:lnTo>
                  <a:lnTo>
                    <a:pt x="0" y="2877439"/>
                  </a:lnTo>
                  <a:lnTo>
                    <a:pt x="19050" y="2877439"/>
                  </a:lnTo>
                  <a:lnTo>
                    <a:pt x="19050" y="2820263"/>
                  </a:lnTo>
                  <a:close/>
                </a:path>
                <a:path w="19050" h="5850255">
                  <a:moveTo>
                    <a:pt x="19050" y="2744051"/>
                  </a:moveTo>
                  <a:lnTo>
                    <a:pt x="0" y="2744051"/>
                  </a:lnTo>
                  <a:lnTo>
                    <a:pt x="0" y="2801213"/>
                  </a:lnTo>
                  <a:lnTo>
                    <a:pt x="19050" y="2801213"/>
                  </a:lnTo>
                  <a:lnTo>
                    <a:pt x="19050" y="2744051"/>
                  </a:lnTo>
                  <a:close/>
                </a:path>
                <a:path w="19050" h="5850255">
                  <a:moveTo>
                    <a:pt x="19050" y="2667825"/>
                  </a:moveTo>
                  <a:lnTo>
                    <a:pt x="0" y="2667825"/>
                  </a:lnTo>
                  <a:lnTo>
                    <a:pt x="0" y="2724988"/>
                  </a:lnTo>
                  <a:lnTo>
                    <a:pt x="19050" y="2724988"/>
                  </a:lnTo>
                  <a:lnTo>
                    <a:pt x="19050" y="2667825"/>
                  </a:lnTo>
                  <a:close/>
                </a:path>
                <a:path w="19050" h="5850255">
                  <a:moveTo>
                    <a:pt x="19050" y="2591600"/>
                  </a:moveTo>
                  <a:lnTo>
                    <a:pt x="0" y="2591600"/>
                  </a:lnTo>
                  <a:lnTo>
                    <a:pt x="0" y="2648762"/>
                  </a:lnTo>
                  <a:lnTo>
                    <a:pt x="19050" y="2648762"/>
                  </a:lnTo>
                  <a:lnTo>
                    <a:pt x="19050" y="2591600"/>
                  </a:lnTo>
                  <a:close/>
                </a:path>
                <a:path w="19050" h="5850255">
                  <a:moveTo>
                    <a:pt x="19050" y="2515374"/>
                  </a:moveTo>
                  <a:lnTo>
                    <a:pt x="0" y="2515374"/>
                  </a:lnTo>
                  <a:lnTo>
                    <a:pt x="0" y="2572537"/>
                  </a:lnTo>
                  <a:lnTo>
                    <a:pt x="19050" y="2572537"/>
                  </a:lnTo>
                  <a:lnTo>
                    <a:pt x="19050" y="2515374"/>
                  </a:lnTo>
                  <a:close/>
                </a:path>
                <a:path w="19050" h="5850255">
                  <a:moveTo>
                    <a:pt x="19050" y="2439149"/>
                  </a:moveTo>
                  <a:lnTo>
                    <a:pt x="0" y="2439149"/>
                  </a:lnTo>
                  <a:lnTo>
                    <a:pt x="0" y="2496324"/>
                  </a:lnTo>
                  <a:lnTo>
                    <a:pt x="19050" y="2496324"/>
                  </a:lnTo>
                  <a:lnTo>
                    <a:pt x="19050" y="2439149"/>
                  </a:lnTo>
                  <a:close/>
                </a:path>
                <a:path w="19050" h="5850255">
                  <a:moveTo>
                    <a:pt x="19050" y="2362924"/>
                  </a:moveTo>
                  <a:lnTo>
                    <a:pt x="0" y="2362924"/>
                  </a:lnTo>
                  <a:lnTo>
                    <a:pt x="0" y="2420099"/>
                  </a:lnTo>
                  <a:lnTo>
                    <a:pt x="19050" y="2420099"/>
                  </a:lnTo>
                  <a:lnTo>
                    <a:pt x="19050" y="2362924"/>
                  </a:lnTo>
                  <a:close/>
                </a:path>
                <a:path w="19050" h="5850255">
                  <a:moveTo>
                    <a:pt x="19050" y="2286698"/>
                  </a:moveTo>
                  <a:lnTo>
                    <a:pt x="0" y="2286698"/>
                  </a:lnTo>
                  <a:lnTo>
                    <a:pt x="0" y="2343874"/>
                  </a:lnTo>
                  <a:lnTo>
                    <a:pt x="19050" y="2343874"/>
                  </a:lnTo>
                  <a:lnTo>
                    <a:pt x="19050" y="2286698"/>
                  </a:lnTo>
                  <a:close/>
                </a:path>
                <a:path w="19050" h="5850255">
                  <a:moveTo>
                    <a:pt x="19050" y="2210485"/>
                  </a:moveTo>
                  <a:lnTo>
                    <a:pt x="0" y="2210485"/>
                  </a:lnTo>
                  <a:lnTo>
                    <a:pt x="0" y="2267648"/>
                  </a:lnTo>
                  <a:lnTo>
                    <a:pt x="19050" y="2267648"/>
                  </a:lnTo>
                  <a:lnTo>
                    <a:pt x="19050" y="2210485"/>
                  </a:lnTo>
                  <a:close/>
                </a:path>
                <a:path w="19050" h="5850255">
                  <a:moveTo>
                    <a:pt x="19050" y="2134260"/>
                  </a:moveTo>
                  <a:lnTo>
                    <a:pt x="0" y="2134260"/>
                  </a:lnTo>
                  <a:lnTo>
                    <a:pt x="0" y="2191423"/>
                  </a:lnTo>
                  <a:lnTo>
                    <a:pt x="19050" y="2191423"/>
                  </a:lnTo>
                  <a:lnTo>
                    <a:pt x="19050" y="2134260"/>
                  </a:lnTo>
                  <a:close/>
                </a:path>
                <a:path w="19050" h="5850255">
                  <a:moveTo>
                    <a:pt x="19050" y="2058035"/>
                  </a:moveTo>
                  <a:lnTo>
                    <a:pt x="0" y="2058035"/>
                  </a:lnTo>
                  <a:lnTo>
                    <a:pt x="0" y="2115197"/>
                  </a:lnTo>
                  <a:lnTo>
                    <a:pt x="19050" y="2115197"/>
                  </a:lnTo>
                  <a:lnTo>
                    <a:pt x="19050" y="2058035"/>
                  </a:lnTo>
                  <a:close/>
                </a:path>
                <a:path w="19050" h="5850255">
                  <a:moveTo>
                    <a:pt x="19050" y="1981809"/>
                  </a:moveTo>
                  <a:lnTo>
                    <a:pt x="0" y="1981809"/>
                  </a:lnTo>
                  <a:lnTo>
                    <a:pt x="0" y="2038985"/>
                  </a:lnTo>
                  <a:lnTo>
                    <a:pt x="19050" y="2038985"/>
                  </a:lnTo>
                  <a:lnTo>
                    <a:pt x="19050" y="1981809"/>
                  </a:lnTo>
                  <a:close/>
                </a:path>
                <a:path w="19050" h="5850255">
                  <a:moveTo>
                    <a:pt x="19050" y="1905584"/>
                  </a:moveTo>
                  <a:lnTo>
                    <a:pt x="0" y="1905584"/>
                  </a:lnTo>
                  <a:lnTo>
                    <a:pt x="0" y="1962759"/>
                  </a:lnTo>
                  <a:lnTo>
                    <a:pt x="19050" y="1962759"/>
                  </a:lnTo>
                  <a:lnTo>
                    <a:pt x="19050" y="1905584"/>
                  </a:lnTo>
                  <a:close/>
                </a:path>
                <a:path w="19050" h="5850255">
                  <a:moveTo>
                    <a:pt x="19050" y="1829358"/>
                  </a:moveTo>
                  <a:lnTo>
                    <a:pt x="0" y="1829358"/>
                  </a:lnTo>
                  <a:lnTo>
                    <a:pt x="0" y="1886534"/>
                  </a:lnTo>
                  <a:lnTo>
                    <a:pt x="19050" y="1886534"/>
                  </a:lnTo>
                  <a:lnTo>
                    <a:pt x="19050" y="1829358"/>
                  </a:lnTo>
                  <a:close/>
                </a:path>
                <a:path w="19050" h="5850255">
                  <a:moveTo>
                    <a:pt x="19050" y="1753146"/>
                  </a:moveTo>
                  <a:lnTo>
                    <a:pt x="0" y="1753146"/>
                  </a:lnTo>
                  <a:lnTo>
                    <a:pt x="0" y="1810308"/>
                  </a:lnTo>
                  <a:lnTo>
                    <a:pt x="19050" y="1810308"/>
                  </a:lnTo>
                  <a:lnTo>
                    <a:pt x="19050" y="1753146"/>
                  </a:lnTo>
                  <a:close/>
                </a:path>
                <a:path w="19050" h="5850255">
                  <a:moveTo>
                    <a:pt x="19050" y="1676920"/>
                  </a:moveTo>
                  <a:lnTo>
                    <a:pt x="0" y="1676920"/>
                  </a:lnTo>
                  <a:lnTo>
                    <a:pt x="0" y="1734083"/>
                  </a:lnTo>
                  <a:lnTo>
                    <a:pt x="19050" y="1734083"/>
                  </a:lnTo>
                  <a:lnTo>
                    <a:pt x="19050" y="1676920"/>
                  </a:lnTo>
                  <a:close/>
                </a:path>
                <a:path w="19050" h="5850255">
                  <a:moveTo>
                    <a:pt x="19050" y="1600695"/>
                  </a:moveTo>
                  <a:lnTo>
                    <a:pt x="0" y="1600695"/>
                  </a:lnTo>
                  <a:lnTo>
                    <a:pt x="0" y="1657858"/>
                  </a:lnTo>
                  <a:lnTo>
                    <a:pt x="19050" y="1657858"/>
                  </a:lnTo>
                  <a:lnTo>
                    <a:pt x="19050" y="1600695"/>
                  </a:lnTo>
                  <a:close/>
                </a:path>
                <a:path w="19050" h="5850255">
                  <a:moveTo>
                    <a:pt x="19050" y="1524469"/>
                  </a:moveTo>
                  <a:lnTo>
                    <a:pt x="0" y="1524469"/>
                  </a:lnTo>
                  <a:lnTo>
                    <a:pt x="0" y="1581645"/>
                  </a:lnTo>
                  <a:lnTo>
                    <a:pt x="19050" y="1581645"/>
                  </a:lnTo>
                  <a:lnTo>
                    <a:pt x="19050" y="1524469"/>
                  </a:lnTo>
                  <a:close/>
                </a:path>
                <a:path w="19050" h="5850255">
                  <a:moveTo>
                    <a:pt x="19050" y="1448244"/>
                  </a:moveTo>
                  <a:lnTo>
                    <a:pt x="0" y="1448244"/>
                  </a:lnTo>
                  <a:lnTo>
                    <a:pt x="0" y="1505419"/>
                  </a:lnTo>
                  <a:lnTo>
                    <a:pt x="19050" y="1505419"/>
                  </a:lnTo>
                  <a:lnTo>
                    <a:pt x="19050" y="1448244"/>
                  </a:lnTo>
                  <a:close/>
                </a:path>
                <a:path w="19050" h="5850255">
                  <a:moveTo>
                    <a:pt x="19050" y="1372019"/>
                  </a:moveTo>
                  <a:lnTo>
                    <a:pt x="0" y="1372019"/>
                  </a:lnTo>
                  <a:lnTo>
                    <a:pt x="0" y="1429194"/>
                  </a:lnTo>
                  <a:lnTo>
                    <a:pt x="19050" y="1429194"/>
                  </a:lnTo>
                  <a:lnTo>
                    <a:pt x="19050" y="1372019"/>
                  </a:lnTo>
                  <a:close/>
                </a:path>
                <a:path w="19050" h="5850255">
                  <a:moveTo>
                    <a:pt x="19050" y="1295806"/>
                  </a:moveTo>
                  <a:lnTo>
                    <a:pt x="0" y="1295806"/>
                  </a:lnTo>
                  <a:lnTo>
                    <a:pt x="0" y="1352969"/>
                  </a:lnTo>
                  <a:lnTo>
                    <a:pt x="19050" y="1352969"/>
                  </a:lnTo>
                  <a:lnTo>
                    <a:pt x="19050" y="1295806"/>
                  </a:lnTo>
                  <a:close/>
                </a:path>
                <a:path w="19050" h="5850255">
                  <a:moveTo>
                    <a:pt x="19050" y="1219581"/>
                  </a:moveTo>
                  <a:lnTo>
                    <a:pt x="0" y="1219581"/>
                  </a:lnTo>
                  <a:lnTo>
                    <a:pt x="0" y="1276743"/>
                  </a:lnTo>
                  <a:lnTo>
                    <a:pt x="19050" y="1276743"/>
                  </a:lnTo>
                  <a:lnTo>
                    <a:pt x="19050" y="1219581"/>
                  </a:lnTo>
                  <a:close/>
                </a:path>
                <a:path w="19050" h="5850255">
                  <a:moveTo>
                    <a:pt x="19050" y="1143355"/>
                  </a:moveTo>
                  <a:lnTo>
                    <a:pt x="0" y="1143355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55"/>
                  </a:lnTo>
                  <a:close/>
                </a:path>
                <a:path w="19050" h="5850255">
                  <a:moveTo>
                    <a:pt x="19050" y="1067130"/>
                  </a:moveTo>
                  <a:lnTo>
                    <a:pt x="0" y="1067130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30"/>
                  </a:lnTo>
                  <a:close/>
                </a:path>
                <a:path w="19050" h="5850255">
                  <a:moveTo>
                    <a:pt x="19050" y="990904"/>
                  </a:moveTo>
                  <a:lnTo>
                    <a:pt x="0" y="990904"/>
                  </a:lnTo>
                  <a:lnTo>
                    <a:pt x="0" y="1048080"/>
                  </a:lnTo>
                  <a:lnTo>
                    <a:pt x="19050" y="1048080"/>
                  </a:lnTo>
                  <a:lnTo>
                    <a:pt x="19050" y="990904"/>
                  </a:lnTo>
                  <a:close/>
                </a:path>
                <a:path w="19050" h="5850255">
                  <a:moveTo>
                    <a:pt x="19050" y="914679"/>
                  </a:moveTo>
                  <a:lnTo>
                    <a:pt x="0" y="914679"/>
                  </a:lnTo>
                  <a:lnTo>
                    <a:pt x="0" y="971854"/>
                  </a:lnTo>
                  <a:lnTo>
                    <a:pt x="19050" y="971854"/>
                  </a:lnTo>
                  <a:lnTo>
                    <a:pt x="19050" y="914679"/>
                  </a:lnTo>
                  <a:close/>
                </a:path>
                <a:path w="19050" h="5850255">
                  <a:moveTo>
                    <a:pt x="19050" y="838466"/>
                  </a:moveTo>
                  <a:lnTo>
                    <a:pt x="0" y="838466"/>
                  </a:lnTo>
                  <a:lnTo>
                    <a:pt x="0" y="895629"/>
                  </a:lnTo>
                  <a:lnTo>
                    <a:pt x="19050" y="895629"/>
                  </a:lnTo>
                  <a:lnTo>
                    <a:pt x="19050" y="838466"/>
                  </a:lnTo>
                  <a:close/>
                </a:path>
                <a:path w="19050" h="5850255">
                  <a:moveTo>
                    <a:pt x="19050" y="762241"/>
                  </a:moveTo>
                  <a:lnTo>
                    <a:pt x="0" y="762241"/>
                  </a:lnTo>
                  <a:lnTo>
                    <a:pt x="0" y="819404"/>
                  </a:lnTo>
                  <a:lnTo>
                    <a:pt x="19050" y="819404"/>
                  </a:lnTo>
                  <a:lnTo>
                    <a:pt x="19050" y="762241"/>
                  </a:lnTo>
                  <a:close/>
                </a:path>
                <a:path w="19050" h="5850255">
                  <a:moveTo>
                    <a:pt x="19050" y="686015"/>
                  </a:moveTo>
                  <a:lnTo>
                    <a:pt x="0" y="686015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15"/>
                  </a:lnTo>
                  <a:close/>
                </a:path>
                <a:path w="19050" h="5850255">
                  <a:moveTo>
                    <a:pt x="19050" y="609790"/>
                  </a:moveTo>
                  <a:lnTo>
                    <a:pt x="0" y="609790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90"/>
                  </a:lnTo>
                  <a:close/>
                </a:path>
                <a:path w="19050" h="5850255">
                  <a:moveTo>
                    <a:pt x="19050" y="533565"/>
                  </a:moveTo>
                  <a:lnTo>
                    <a:pt x="0" y="533565"/>
                  </a:lnTo>
                  <a:lnTo>
                    <a:pt x="0" y="590740"/>
                  </a:lnTo>
                  <a:lnTo>
                    <a:pt x="19050" y="590740"/>
                  </a:lnTo>
                  <a:lnTo>
                    <a:pt x="19050" y="533565"/>
                  </a:lnTo>
                  <a:close/>
                </a:path>
                <a:path w="19050" h="5850255">
                  <a:moveTo>
                    <a:pt x="19050" y="457339"/>
                  </a:moveTo>
                  <a:lnTo>
                    <a:pt x="0" y="457339"/>
                  </a:lnTo>
                  <a:lnTo>
                    <a:pt x="0" y="514515"/>
                  </a:lnTo>
                  <a:lnTo>
                    <a:pt x="19050" y="514515"/>
                  </a:lnTo>
                  <a:lnTo>
                    <a:pt x="19050" y="457339"/>
                  </a:lnTo>
                  <a:close/>
                </a:path>
                <a:path w="19050" h="5850255">
                  <a:moveTo>
                    <a:pt x="19050" y="381127"/>
                  </a:moveTo>
                  <a:lnTo>
                    <a:pt x="0" y="381127"/>
                  </a:lnTo>
                  <a:lnTo>
                    <a:pt x="0" y="438289"/>
                  </a:lnTo>
                  <a:lnTo>
                    <a:pt x="19050" y="438289"/>
                  </a:lnTo>
                  <a:lnTo>
                    <a:pt x="19050" y="381127"/>
                  </a:lnTo>
                  <a:close/>
                </a:path>
                <a:path w="19050" h="5850255">
                  <a:moveTo>
                    <a:pt x="19050" y="304901"/>
                  </a:moveTo>
                  <a:lnTo>
                    <a:pt x="0" y="304901"/>
                  </a:lnTo>
                  <a:lnTo>
                    <a:pt x="0" y="362064"/>
                  </a:lnTo>
                  <a:lnTo>
                    <a:pt x="19050" y="362064"/>
                  </a:lnTo>
                  <a:lnTo>
                    <a:pt x="19050" y="304901"/>
                  </a:lnTo>
                  <a:close/>
                </a:path>
                <a:path w="19050" h="5850255">
                  <a:moveTo>
                    <a:pt x="19050" y="228676"/>
                  </a:moveTo>
                  <a:lnTo>
                    <a:pt x="0" y="228676"/>
                  </a:lnTo>
                  <a:lnTo>
                    <a:pt x="0" y="285838"/>
                  </a:lnTo>
                  <a:lnTo>
                    <a:pt x="19050" y="285838"/>
                  </a:lnTo>
                  <a:lnTo>
                    <a:pt x="19050" y="228676"/>
                  </a:lnTo>
                  <a:close/>
                </a:path>
                <a:path w="19050" h="5850255">
                  <a:moveTo>
                    <a:pt x="19050" y="152450"/>
                  </a:moveTo>
                  <a:lnTo>
                    <a:pt x="0" y="152450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50"/>
                  </a:lnTo>
                  <a:close/>
                </a:path>
                <a:path w="19050" h="5850255">
                  <a:moveTo>
                    <a:pt x="19050" y="76225"/>
                  </a:moveTo>
                  <a:lnTo>
                    <a:pt x="0" y="76225"/>
                  </a:lnTo>
                  <a:lnTo>
                    <a:pt x="0" y="133400"/>
                  </a:lnTo>
                  <a:lnTo>
                    <a:pt x="19050" y="133400"/>
                  </a:lnTo>
                  <a:lnTo>
                    <a:pt x="19050" y="76225"/>
                  </a:lnTo>
                  <a:close/>
                </a:path>
                <a:path w="19050" h="5850255">
                  <a:moveTo>
                    <a:pt x="19050" y="0"/>
                  </a:moveTo>
                  <a:lnTo>
                    <a:pt x="0" y="0"/>
                  </a:lnTo>
                  <a:lnTo>
                    <a:pt x="0" y="57175"/>
                  </a:lnTo>
                  <a:lnTo>
                    <a:pt x="19050" y="57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97608" y="8385987"/>
              <a:ext cx="19050" cy="1503680"/>
            </a:xfrm>
            <a:custGeom>
              <a:avLst/>
              <a:gdLst/>
              <a:ahLst/>
              <a:cxnLst/>
              <a:rect l="l" t="t" r="r" b="b"/>
              <a:pathLst>
                <a:path w="19050" h="1503679">
                  <a:moveTo>
                    <a:pt x="19050" y="1448244"/>
                  </a:moveTo>
                  <a:lnTo>
                    <a:pt x="0" y="1448244"/>
                  </a:lnTo>
                  <a:lnTo>
                    <a:pt x="0" y="1503197"/>
                  </a:lnTo>
                  <a:lnTo>
                    <a:pt x="19050" y="1503197"/>
                  </a:lnTo>
                  <a:lnTo>
                    <a:pt x="19050" y="1448244"/>
                  </a:lnTo>
                  <a:close/>
                </a:path>
                <a:path w="19050" h="1503679">
                  <a:moveTo>
                    <a:pt x="19050" y="1372019"/>
                  </a:moveTo>
                  <a:lnTo>
                    <a:pt x="0" y="1372019"/>
                  </a:lnTo>
                  <a:lnTo>
                    <a:pt x="0" y="1429181"/>
                  </a:lnTo>
                  <a:lnTo>
                    <a:pt x="19050" y="1429181"/>
                  </a:lnTo>
                  <a:lnTo>
                    <a:pt x="19050" y="1372019"/>
                  </a:lnTo>
                  <a:close/>
                </a:path>
                <a:path w="19050" h="1503679">
                  <a:moveTo>
                    <a:pt x="19050" y="1295793"/>
                  </a:moveTo>
                  <a:lnTo>
                    <a:pt x="0" y="1295793"/>
                  </a:lnTo>
                  <a:lnTo>
                    <a:pt x="0" y="1352969"/>
                  </a:lnTo>
                  <a:lnTo>
                    <a:pt x="19050" y="1352969"/>
                  </a:lnTo>
                  <a:lnTo>
                    <a:pt x="19050" y="1295793"/>
                  </a:lnTo>
                  <a:close/>
                </a:path>
                <a:path w="19050" h="1503679">
                  <a:moveTo>
                    <a:pt x="19050" y="1219568"/>
                  </a:moveTo>
                  <a:lnTo>
                    <a:pt x="0" y="1219568"/>
                  </a:lnTo>
                  <a:lnTo>
                    <a:pt x="0" y="1276743"/>
                  </a:lnTo>
                  <a:lnTo>
                    <a:pt x="19050" y="1276743"/>
                  </a:lnTo>
                  <a:lnTo>
                    <a:pt x="19050" y="1219568"/>
                  </a:lnTo>
                  <a:close/>
                </a:path>
                <a:path w="19050" h="1503679">
                  <a:moveTo>
                    <a:pt x="19050" y="1143342"/>
                  </a:moveTo>
                  <a:lnTo>
                    <a:pt x="0" y="1143342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42"/>
                  </a:lnTo>
                  <a:close/>
                </a:path>
                <a:path w="19050" h="1503679">
                  <a:moveTo>
                    <a:pt x="19050" y="1067130"/>
                  </a:moveTo>
                  <a:lnTo>
                    <a:pt x="0" y="1067130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30"/>
                  </a:lnTo>
                  <a:close/>
                </a:path>
                <a:path w="19050" h="1503679">
                  <a:moveTo>
                    <a:pt x="19050" y="990904"/>
                  </a:moveTo>
                  <a:lnTo>
                    <a:pt x="0" y="990904"/>
                  </a:lnTo>
                  <a:lnTo>
                    <a:pt x="0" y="1048067"/>
                  </a:lnTo>
                  <a:lnTo>
                    <a:pt x="19050" y="1048067"/>
                  </a:lnTo>
                  <a:lnTo>
                    <a:pt x="19050" y="990904"/>
                  </a:lnTo>
                  <a:close/>
                </a:path>
                <a:path w="19050" h="1503679">
                  <a:moveTo>
                    <a:pt x="19050" y="914679"/>
                  </a:moveTo>
                  <a:lnTo>
                    <a:pt x="0" y="914679"/>
                  </a:lnTo>
                  <a:lnTo>
                    <a:pt x="0" y="971842"/>
                  </a:lnTo>
                  <a:lnTo>
                    <a:pt x="19050" y="971842"/>
                  </a:lnTo>
                  <a:lnTo>
                    <a:pt x="19050" y="914679"/>
                  </a:lnTo>
                  <a:close/>
                </a:path>
                <a:path w="19050" h="1503679">
                  <a:moveTo>
                    <a:pt x="19050" y="838454"/>
                  </a:moveTo>
                  <a:lnTo>
                    <a:pt x="0" y="838454"/>
                  </a:lnTo>
                  <a:lnTo>
                    <a:pt x="0" y="895616"/>
                  </a:lnTo>
                  <a:lnTo>
                    <a:pt x="19050" y="895616"/>
                  </a:lnTo>
                  <a:lnTo>
                    <a:pt x="19050" y="838454"/>
                  </a:lnTo>
                  <a:close/>
                </a:path>
                <a:path w="19050" h="1503679">
                  <a:moveTo>
                    <a:pt x="19050" y="762228"/>
                  </a:moveTo>
                  <a:lnTo>
                    <a:pt x="0" y="762228"/>
                  </a:lnTo>
                  <a:lnTo>
                    <a:pt x="0" y="819404"/>
                  </a:lnTo>
                  <a:lnTo>
                    <a:pt x="19050" y="819404"/>
                  </a:lnTo>
                  <a:lnTo>
                    <a:pt x="19050" y="762228"/>
                  </a:lnTo>
                  <a:close/>
                </a:path>
                <a:path w="19050" h="1503679">
                  <a:moveTo>
                    <a:pt x="19050" y="686003"/>
                  </a:moveTo>
                  <a:lnTo>
                    <a:pt x="0" y="686003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03"/>
                  </a:lnTo>
                  <a:close/>
                </a:path>
                <a:path w="19050" h="1503679">
                  <a:moveTo>
                    <a:pt x="19050" y="609790"/>
                  </a:moveTo>
                  <a:lnTo>
                    <a:pt x="0" y="609790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90"/>
                  </a:lnTo>
                  <a:close/>
                </a:path>
                <a:path w="19050" h="1503679">
                  <a:moveTo>
                    <a:pt x="19050" y="533565"/>
                  </a:moveTo>
                  <a:lnTo>
                    <a:pt x="0" y="533565"/>
                  </a:lnTo>
                  <a:lnTo>
                    <a:pt x="0" y="590727"/>
                  </a:lnTo>
                  <a:lnTo>
                    <a:pt x="19050" y="590727"/>
                  </a:lnTo>
                  <a:lnTo>
                    <a:pt x="19050" y="533565"/>
                  </a:lnTo>
                  <a:close/>
                </a:path>
                <a:path w="19050" h="1503679">
                  <a:moveTo>
                    <a:pt x="19050" y="457339"/>
                  </a:moveTo>
                  <a:lnTo>
                    <a:pt x="0" y="457339"/>
                  </a:lnTo>
                  <a:lnTo>
                    <a:pt x="0" y="514502"/>
                  </a:lnTo>
                  <a:lnTo>
                    <a:pt x="19050" y="514502"/>
                  </a:lnTo>
                  <a:lnTo>
                    <a:pt x="19050" y="457339"/>
                  </a:lnTo>
                  <a:close/>
                </a:path>
                <a:path w="19050" h="1503679">
                  <a:moveTo>
                    <a:pt x="19050" y="381114"/>
                  </a:moveTo>
                  <a:lnTo>
                    <a:pt x="0" y="381114"/>
                  </a:lnTo>
                  <a:lnTo>
                    <a:pt x="0" y="438277"/>
                  </a:lnTo>
                  <a:lnTo>
                    <a:pt x="19050" y="438277"/>
                  </a:lnTo>
                  <a:lnTo>
                    <a:pt x="19050" y="381114"/>
                  </a:lnTo>
                  <a:close/>
                </a:path>
                <a:path w="19050" h="1503679">
                  <a:moveTo>
                    <a:pt x="19050" y="304888"/>
                  </a:moveTo>
                  <a:lnTo>
                    <a:pt x="0" y="304888"/>
                  </a:lnTo>
                  <a:lnTo>
                    <a:pt x="0" y="362064"/>
                  </a:lnTo>
                  <a:lnTo>
                    <a:pt x="19050" y="362064"/>
                  </a:lnTo>
                  <a:lnTo>
                    <a:pt x="19050" y="304888"/>
                  </a:lnTo>
                  <a:close/>
                </a:path>
                <a:path w="19050" h="1503679">
                  <a:moveTo>
                    <a:pt x="19050" y="228663"/>
                  </a:moveTo>
                  <a:lnTo>
                    <a:pt x="0" y="228663"/>
                  </a:lnTo>
                  <a:lnTo>
                    <a:pt x="0" y="285838"/>
                  </a:lnTo>
                  <a:lnTo>
                    <a:pt x="19050" y="285838"/>
                  </a:lnTo>
                  <a:lnTo>
                    <a:pt x="19050" y="228663"/>
                  </a:lnTo>
                  <a:close/>
                </a:path>
                <a:path w="19050" h="1503679">
                  <a:moveTo>
                    <a:pt x="19050" y="152450"/>
                  </a:moveTo>
                  <a:lnTo>
                    <a:pt x="0" y="152450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50"/>
                  </a:lnTo>
                  <a:close/>
                </a:path>
                <a:path w="19050" h="1503679">
                  <a:moveTo>
                    <a:pt x="19050" y="76225"/>
                  </a:moveTo>
                  <a:lnTo>
                    <a:pt x="0" y="76225"/>
                  </a:lnTo>
                  <a:lnTo>
                    <a:pt x="0" y="133388"/>
                  </a:lnTo>
                  <a:lnTo>
                    <a:pt x="19050" y="133388"/>
                  </a:lnTo>
                  <a:lnTo>
                    <a:pt x="19050" y="76225"/>
                  </a:lnTo>
                  <a:close/>
                </a:path>
                <a:path w="19050" h="1503679">
                  <a:moveTo>
                    <a:pt x="19050" y="0"/>
                  </a:moveTo>
                  <a:lnTo>
                    <a:pt x="0" y="0"/>
                  </a:lnTo>
                  <a:lnTo>
                    <a:pt x="0" y="57162"/>
                  </a:lnTo>
                  <a:lnTo>
                    <a:pt x="19050" y="571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438065" y="2338083"/>
            <a:ext cx="1173480" cy="7296784"/>
            <a:chOff x="13438065" y="2338083"/>
            <a:chExt cx="1173480" cy="7296784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8065" y="5158346"/>
              <a:ext cx="1173327" cy="66695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477924" y="2338094"/>
              <a:ext cx="19050" cy="6078855"/>
            </a:xfrm>
            <a:custGeom>
              <a:avLst/>
              <a:gdLst/>
              <a:ahLst/>
              <a:cxnLst/>
              <a:rect l="l" t="t" r="r" b="b"/>
              <a:pathLst>
                <a:path w="19050" h="6078855">
                  <a:moveTo>
                    <a:pt x="19050" y="6021641"/>
                  </a:moveTo>
                  <a:lnTo>
                    <a:pt x="0" y="6021641"/>
                  </a:lnTo>
                  <a:lnTo>
                    <a:pt x="0" y="6078804"/>
                  </a:lnTo>
                  <a:lnTo>
                    <a:pt x="19050" y="6078804"/>
                  </a:lnTo>
                  <a:lnTo>
                    <a:pt x="19050" y="6021641"/>
                  </a:lnTo>
                  <a:close/>
                </a:path>
                <a:path w="19050" h="6078855">
                  <a:moveTo>
                    <a:pt x="19050" y="5945416"/>
                  </a:moveTo>
                  <a:lnTo>
                    <a:pt x="0" y="5945416"/>
                  </a:lnTo>
                  <a:lnTo>
                    <a:pt x="0" y="6002579"/>
                  </a:lnTo>
                  <a:lnTo>
                    <a:pt x="19050" y="6002579"/>
                  </a:lnTo>
                  <a:lnTo>
                    <a:pt x="19050" y="5945416"/>
                  </a:lnTo>
                  <a:close/>
                </a:path>
                <a:path w="19050" h="6078855">
                  <a:moveTo>
                    <a:pt x="19050" y="5869190"/>
                  </a:moveTo>
                  <a:lnTo>
                    <a:pt x="0" y="5869190"/>
                  </a:lnTo>
                  <a:lnTo>
                    <a:pt x="0" y="5926353"/>
                  </a:lnTo>
                  <a:lnTo>
                    <a:pt x="19050" y="5926353"/>
                  </a:lnTo>
                  <a:lnTo>
                    <a:pt x="19050" y="5869190"/>
                  </a:lnTo>
                  <a:close/>
                </a:path>
                <a:path w="19050" h="6078855">
                  <a:moveTo>
                    <a:pt x="19050" y="5792965"/>
                  </a:moveTo>
                  <a:lnTo>
                    <a:pt x="0" y="5792965"/>
                  </a:lnTo>
                  <a:lnTo>
                    <a:pt x="0" y="5850128"/>
                  </a:lnTo>
                  <a:lnTo>
                    <a:pt x="19050" y="5850128"/>
                  </a:lnTo>
                  <a:lnTo>
                    <a:pt x="19050" y="5792965"/>
                  </a:lnTo>
                  <a:close/>
                </a:path>
                <a:path w="19050" h="6078855">
                  <a:moveTo>
                    <a:pt x="19050" y="5716740"/>
                  </a:moveTo>
                  <a:lnTo>
                    <a:pt x="0" y="5716740"/>
                  </a:lnTo>
                  <a:lnTo>
                    <a:pt x="0" y="5773915"/>
                  </a:lnTo>
                  <a:lnTo>
                    <a:pt x="19050" y="5773915"/>
                  </a:lnTo>
                  <a:lnTo>
                    <a:pt x="19050" y="5716740"/>
                  </a:lnTo>
                  <a:close/>
                </a:path>
                <a:path w="19050" h="6078855">
                  <a:moveTo>
                    <a:pt x="19050" y="5640514"/>
                  </a:moveTo>
                  <a:lnTo>
                    <a:pt x="0" y="5640514"/>
                  </a:lnTo>
                  <a:lnTo>
                    <a:pt x="0" y="5697690"/>
                  </a:lnTo>
                  <a:lnTo>
                    <a:pt x="19050" y="5697690"/>
                  </a:lnTo>
                  <a:lnTo>
                    <a:pt x="19050" y="5640514"/>
                  </a:lnTo>
                  <a:close/>
                </a:path>
                <a:path w="19050" h="6078855">
                  <a:moveTo>
                    <a:pt x="19050" y="5564302"/>
                  </a:moveTo>
                  <a:lnTo>
                    <a:pt x="0" y="5564302"/>
                  </a:lnTo>
                  <a:lnTo>
                    <a:pt x="0" y="5621464"/>
                  </a:lnTo>
                  <a:lnTo>
                    <a:pt x="19050" y="5621464"/>
                  </a:lnTo>
                  <a:lnTo>
                    <a:pt x="19050" y="5564302"/>
                  </a:lnTo>
                  <a:close/>
                </a:path>
                <a:path w="19050" h="6078855">
                  <a:moveTo>
                    <a:pt x="19050" y="5488076"/>
                  </a:moveTo>
                  <a:lnTo>
                    <a:pt x="0" y="5488076"/>
                  </a:lnTo>
                  <a:lnTo>
                    <a:pt x="0" y="5545239"/>
                  </a:lnTo>
                  <a:lnTo>
                    <a:pt x="19050" y="5545239"/>
                  </a:lnTo>
                  <a:lnTo>
                    <a:pt x="19050" y="5488076"/>
                  </a:lnTo>
                  <a:close/>
                </a:path>
                <a:path w="19050" h="6078855">
                  <a:moveTo>
                    <a:pt x="19050" y="5411851"/>
                  </a:moveTo>
                  <a:lnTo>
                    <a:pt x="0" y="5411851"/>
                  </a:lnTo>
                  <a:lnTo>
                    <a:pt x="0" y="5469013"/>
                  </a:lnTo>
                  <a:lnTo>
                    <a:pt x="19050" y="5469013"/>
                  </a:lnTo>
                  <a:lnTo>
                    <a:pt x="19050" y="5411851"/>
                  </a:lnTo>
                  <a:close/>
                </a:path>
                <a:path w="19050" h="6078855">
                  <a:moveTo>
                    <a:pt x="19050" y="5335625"/>
                  </a:moveTo>
                  <a:lnTo>
                    <a:pt x="0" y="5335625"/>
                  </a:lnTo>
                  <a:lnTo>
                    <a:pt x="0" y="5392788"/>
                  </a:lnTo>
                  <a:lnTo>
                    <a:pt x="19050" y="5392788"/>
                  </a:lnTo>
                  <a:lnTo>
                    <a:pt x="19050" y="5335625"/>
                  </a:lnTo>
                  <a:close/>
                </a:path>
                <a:path w="19050" h="6078855">
                  <a:moveTo>
                    <a:pt x="19050" y="5259400"/>
                  </a:moveTo>
                  <a:lnTo>
                    <a:pt x="0" y="5259400"/>
                  </a:lnTo>
                  <a:lnTo>
                    <a:pt x="0" y="5316575"/>
                  </a:lnTo>
                  <a:lnTo>
                    <a:pt x="19050" y="5316575"/>
                  </a:lnTo>
                  <a:lnTo>
                    <a:pt x="19050" y="5259400"/>
                  </a:lnTo>
                  <a:close/>
                </a:path>
                <a:path w="19050" h="6078855">
                  <a:moveTo>
                    <a:pt x="19050" y="5183175"/>
                  </a:moveTo>
                  <a:lnTo>
                    <a:pt x="0" y="5183175"/>
                  </a:lnTo>
                  <a:lnTo>
                    <a:pt x="0" y="5240350"/>
                  </a:lnTo>
                  <a:lnTo>
                    <a:pt x="19050" y="5240350"/>
                  </a:lnTo>
                  <a:lnTo>
                    <a:pt x="19050" y="5183175"/>
                  </a:lnTo>
                  <a:close/>
                </a:path>
                <a:path w="19050" h="6078855">
                  <a:moveTo>
                    <a:pt x="19050" y="5106962"/>
                  </a:moveTo>
                  <a:lnTo>
                    <a:pt x="0" y="5106962"/>
                  </a:lnTo>
                  <a:lnTo>
                    <a:pt x="0" y="5164125"/>
                  </a:lnTo>
                  <a:lnTo>
                    <a:pt x="19050" y="5164125"/>
                  </a:lnTo>
                  <a:lnTo>
                    <a:pt x="19050" y="5106962"/>
                  </a:lnTo>
                  <a:close/>
                </a:path>
                <a:path w="19050" h="6078855">
                  <a:moveTo>
                    <a:pt x="19050" y="5030736"/>
                  </a:moveTo>
                  <a:lnTo>
                    <a:pt x="0" y="5030736"/>
                  </a:lnTo>
                  <a:lnTo>
                    <a:pt x="0" y="5087899"/>
                  </a:lnTo>
                  <a:lnTo>
                    <a:pt x="19050" y="5087899"/>
                  </a:lnTo>
                  <a:lnTo>
                    <a:pt x="19050" y="5030736"/>
                  </a:lnTo>
                  <a:close/>
                </a:path>
                <a:path w="19050" h="6078855">
                  <a:moveTo>
                    <a:pt x="19050" y="4954511"/>
                  </a:moveTo>
                  <a:lnTo>
                    <a:pt x="0" y="4954511"/>
                  </a:lnTo>
                  <a:lnTo>
                    <a:pt x="0" y="5011674"/>
                  </a:lnTo>
                  <a:lnTo>
                    <a:pt x="19050" y="5011674"/>
                  </a:lnTo>
                  <a:lnTo>
                    <a:pt x="19050" y="4954511"/>
                  </a:lnTo>
                  <a:close/>
                </a:path>
                <a:path w="19050" h="6078855">
                  <a:moveTo>
                    <a:pt x="19050" y="4878286"/>
                  </a:moveTo>
                  <a:lnTo>
                    <a:pt x="0" y="4878286"/>
                  </a:lnTo>
                  <a:lnTo>
                    <a:pt x="0" y="4935448"/>
                  </a:lnTo>
                  <a:lnTo>
                    <a:pt x="19050" y="4935448"/>
                  </a:lnTo>
                  <a:lnTo>
                    <a:pt x="19050" y="4878286"/>
                  </a:lnTo>
                  <a:close/>
                </a:path>
                <a:path w="19050" h="6078855">
                  <a:moveTo>
                    <a:pt x="19050" y="4802060"/>
                  </a:moveTo>
                  <a:lnTo>
                    <a:pt x="0" y="4802060"/>
                  </a:lnTo>
                  <a:lnTo>
                    <a:pt x="0" y="4859236"/>
                  </a:lnTo>
                  <a:lnTo>
                    <a:pt x="19050" y="4859236"/>
                  </a:lnTo>
                  <a:lnTo>
                    <a:pt x="19050" y="4802060"/>
                  </a:lnTo>
                  <a:close/>
                </a:path>
                <a:path w="19050" h="6078855">
                  <a:moveTo>
                    <a:pt x="19050" y="4725835"/>
                  </a:moveTo>
                  <a:lnTo>
                    <a:pt x="0" y="4725835"/>
                  </a:lnTo>
                  <a:lnTo>
                    <a:pt x="0" y="4783010"/>
                  </a:lnTo>
                  <a:lnTo>
                    <a:pt x="19050" y="4783010"/>
                  </a:lnTo>
                  <a:lnTo>
                    <a:pt x="19050" y="4725835"/>
                  </a:lnTo>
                  <a:close/>
                </a:path>
                <a:path w="19050" h="6078855">
                  <a:moveTo>
                    <a:pt x="19050" y="4649622"/>
                  </a:moveTo>
                  <a:lnTo>
                    <a:pt x="0" y="4649622"/>
                  </a:lnTo>
                  <a:lnTo>
                    <a:pt x="0" y="4706785"/>
                  </a:lnTo>
                  <a:lnTo>
                    <a:pt x="19050" y="4706785"/>
                  </a:lnTo>
                  <a:lnTo>
                    <a:pt x="19050" y="4649622"/>
                  </a:lnTo>
                  <a:close/>
                </a:path>
                <a:path w="19050" h="6078855">
                  <a:moveTo>
                    <a:pt x="19050" y="4573397"/>
                  </a:moveTo>
                  <a:lnTo>
                    <a:pt x="0" y="4573397"/>
                  </a:lnTo>
                  <a:lnTo>
                    <a:pt x="0" y="4630559"/>
                  </a:lnTo>
                  <a:lnTo>
                    <a:pt x="19050" y="4630559"/>
                  </a:lnTo>
                  <a:lnTo>
                    <a:pt x="19050" y="4573397"/>
                  </a:lnTo>
                  <a:close/>
                </a:path>
                <a:path w="19050" h="6078855">
                  <a:moveTo>
                    <a:pt x="19050" y="4497171"/>
                  </a:moveTo>
                  <a:lnTo>
                    <a:pt x="0" y="4497171"/>
                  </a:lnTo>
                  <a:lnTo>
                    <a:pt x="0" y="4554334"/>
                  </a:lnTo>
                  <a:lnTo>
                    <a:pt x="19050" y="4554334"/>
                  </a:lnTo>
                  <a:lnTo>
                    <a:pt x="19050" y="4497171"/>
                  </a:lnTo>
                  <a:close/>
                </a:path>
                <a:path w="19050" h="6078855">
                  <a:moveTo>
                    <a:pt x="19050" y="4420946"/>
                  </a:moveTo>
                  <a:lnTo>
                    <a:pt x="0" y="4420946"/>
                  </a:lnTo>
                  <a:lnTo>
                    <a:pt x="0" y="4478109"/>
                  </a:lnTo>
                  <a:lnTo>
                    <a:pt x="19050" y="4478109"/>
                  </a:lnTo>
                  <a:lnTo>
                    <a:pt x="19050" y="4420946"/>
                  </a:lnTo>
                  <a:close/>
                </a:path>
                <a:path w="19050" h="6078855">
                  <a:moveTo>
                    <a:pt x="19050" y="4344721"/>
                  </a:moveTo>
                  <a:lnTo>
                    <a:pt x="0" y="4344721"/>
                  </a:lnTo>
                  <a:lnTo>
                    <a:pt x="0" y="4401896"/>
                  </a:lnTo>
                  <a:lnTo>
                    <a:pt x="19050" y="4401896"/>
                  </a:lnTo>
                  <a:lnTo>
                    <a:pt x="19050" y="4344721"/>
                  </a:lnTo>
                  <a:close/>
                </a:path>
                <a:path w="19050" h="6078855">
                  <a:moveTo>
                    <a:pt x="19050" y="4268495"/>
                  </a:moveTo>
                  <a:lnTo>
                    <a:pt x="0" y="4268495"/>
                  </a:lnTo>
                  <a:lnTo>
                    <a:pt x="0" y="4325671"/>
                  </a:lnTo>
                  <a:lnTo>
                    <a:pt x="19050" y="4325671"/>
                  </a:lnTo>
                  <a:lnTo>
                    <a:pt x="19050" y="4268495"/>
                  </a:lnTo>
                  <a:close/>
                </a:path>
                <a:path w="19050" h="6078855">
                  <a:moveTo>
                    <a:pt x="19050" y="4192282"/>
                  </a:moveTo>
                  <a:lnTo>
                    <a:pt x="0" y="4192282"/>
                  </a:lnTo>
                  <a:lnTo>
                    <a:pt x="0" y="4249445"/>
                  </a:lnTo>
                  <a:lnTo>
                    <a:pt x="19050" y="4249445"/>
                  </a:lnTo>
                  <a:lnTo>
                    <a:pt x="19050" y="4192282"/>
                  </a:lnTo>
                  <a:close/>
                </a:path>
                <a:path w="19050" h="6078855">
                  <a:moveTo>
                    <a:pt x="19050" y="4116057"/>
                  </a:moveTo>
                  <a:lnTo>
                    <a:pt x="0" y="4116057"/>
                  </a:lnTo>
                  <a:lnTo>
                    <a:pt x="0" y="4173220"/>
                  </a:lnTo>
                  <a:lnTo>
                    <a:pt x="19050" y="4173220"/>
                  </a:lnTo>
                  <a:lnTo>
                    <a:pt x="19050" y="4116057"/>
                  </a:lnTo>
                  <a:close/>
                </a:path>
                <a:path w="19050" h="6078855">
                  <a:moveTo>
                    <a:pt x="19050" y="4039832"/>
                  </a:moveTo>
                  <a:lnTo>
                    <a:pt x="0" y="4039832"/>
                  </a:lnTo>
                  <a:lnTo>
                    <a:pt x="0" y="4096994"/>
                  </a:lnTo>
                  <a:lnTo>
                    <a:pt x="19050" y="4096994"/>
                  </a:lnTo>
                  <a:lnTo>
                    <a:pt x="19050" y="4039832"/>
                  </a:lnTo>
                  <a:close/>
                </a:path>
                <a:path w="19050" h="6078855">
                  <a:moveTo>
                    <a:pt x="19050" y="3963606"/>
                  </a:moveTo>
                  <a:lnTo>
                    <a:pt x="0" y="3963606"/>
                  </a:lnTo>
                  <a:lnTo>
                    <a:pt x="0" y="4020769"/>
                  </a:lnTo>
                  <a:lnTo>
                    <a:pt x="19050" y="4020769"/>
                  </a:lnTo>
                  <a:lnTo>
                    <a:pt x="19050" y="3963606"/>
                  </a:lnTo>
                  <a:close/>
                </a:path>
                <a:path w="19050" h="6078855">
                  <a:moveTo>
                    <a:pt x="19050" y="3887381"/>
                  </a:moveTo>
                  <a:lnTo>
                    <a:pt x="0" y="3887381"/>
                  </a:lnTo>
                  <a:lnTo>
                    <a:pt x="0" y="3944556"/>
                  </a:lnTo>
                  <a:lnTo>
                    <a:pt x="19050" y="3944556"/>
                  </a:lnTo>
                  <a:lnTo>
                    <a:pt x="19050" y="3887381"/>
                  </a:lnTo>
                  <a:close/>
                </a:path>
                <a:path w="19050" h="6078855">
                  <a:moveTo>
                    <a:pt x="19050" y="3811155"/>
                  </a:moveTo>
                  <a:lnTo>
                    <a:pt x="0" y="3811155"/>
                  </a:lnTo>
                  <a:lnTo>
                    <a:pt x="0" y="3868331"/>
                  </a:lnTo>
                  <a:lnTo>
                    <a:pt x="19050" y="3868331"/>
                  </a:lnTo>
                  <a:lnTo>
                    <a:pt x="19050" y="3811155"/>
                  </a:lnTo>
                  <a:close/>
                </a:path>
                <a:path w="19050" h="6078855">
                  <a:moveTo>
                    <a:pt x="19050" y="3734943"/>
                  </a:moveTo>
                  <a:lnTo>
                    <a:pt x="0" y="3734943"/>
                  </a:lnTo>
                  <a:lnTo>
                    <a:pt x="0" y="3792105"/>
                  </a:lnTo>
                  <a:lnTo>
                    <a:pt x="19050" y="3792105"/>
                  </a:lnTo>
                  <a:lnTo>
                    <a:pt x="19050" y="3734943"/>
                  </a:lnTo>
                  <a:close/>
                </a:path>
                <a:path w="19050" h="6078855">
                  <a:moveTo>
                    <a:pt x="19050" y="3658717"/>
                  </a:moveTo>
                  <a:lnTo>
                    <a:pt x="0" y="3658717"/>
                  </a:lnTo>
                  <a:lnTo>
                    <a:pt x="0" y="3715880"/>
                  </a:lnTo>
                  <a:lnTo>
                    <a:pt x="19050" y="3715880"/>
                  </a:lnTo>
                  <a:lnTo>
                    <a:pt x="19050" y="3658717"/>
                  </a:lnTo>
                  <a:close/>
                </a:path>
                <a:path w="19050" h="6078855">
                  <a:moveTo>
                    <a:pt x="19050" y="3582492"/>
                  </a:moveTo>
                  <a:lnTo>
                    <a:pt x="0" y="3582492"/>
                  </a:lnTo>
                  <a:lnTo>
                    <a:pt x="0" y="3639655"/>
                  </a:lnTo>
                  <a:lnTo>
                    <a:pt x="19050" y="3639655"/>
                  </a:lnTo>
                  <a:lnTo>
                    <a:pt x="19050" y="3582492"/>
                  </a:lnTo>
                  <a:close/>
                </a:path>
                <a:path w="19050" h="6078855">
                  <a:moveTo>
                    <a:pt x="19050" y="3506266"/>
                  </a:moveTo>
                  <a:lnTo>
                    <a:pt x="0" y="3506266"/>
                  </a:lnTo>
                  <a:lnTo>
                    <a:pt x="0" y="3563429"/>
                  </a:lnTo>
                  <a:lnTo>
                    <a:pt x="19050" y="3563429"/>
                  </a:lnTo>
                  <a:lnTo>
                    <a:pt x="19050" y="3506266"/>
                  </a:lnTo>
                  <a:close/>
                </a:path>
                <a:path w="19050" h="6078855">
                  <a:moveTo>
                    <a:pt x="19050" y="2744038"/>
                  </a:moveTo>
                  <a:lnTo>
                    <a:pt x="0" y="2744038"/>
                  </a:lnTo>
                  <a:lnTo>
                    <a:pt x="0" y="2801201"/>
                  </a:lnTo>
                  <a:lnTo>
                    <a:pt x="19050" y="2801201"/>
                  </a:lnTo>
                  <a:lnTo>
                    <a:pt x="19050" y="2744038"/>
                  </a:lnTo>
                  <a:close/>
                </a:path>
                <a:path w="19050" h="6078855">
                  <a:moveTo>
                    <a:pt x="19050" y="2667812"/>
                  </a:moveTo>
                  <a:lnTo>
                    <a:pt x="0" y="2667812"/>
                  </a:lnTo>
                  <a:lnTo>
                    <a:pt x="0" y="2724975"/>
                  </a:lnTo>
                  <a:lnTo>
                    <a:pt x="19050" y="2724975"/>
                  </a:lnTo>
                  <a:lnTo>
                    <a:pt x="19050" y="2667812"/>
                  </a:lnTo>
                  <a:close/>
                </a:path>
                <a:path w="19050" h="6078855">
                  <a:moveTo>
                    <a:pt x="19050" y="2591587"/>
                  </a:moveTo>
                  <a:lnTo>
                    <a:pt x="0" y="2591587"/>
                  </a:lnTo>
                  <a:lnTo>
                    <a:pt x="0" y="2648750"/>
                  </a:lnTo>
                  <a:lnTo>
                    <a:pt x="19050" y="2648750"/>
                  </a:lnTo>
                  <a:lnTo>
                    <a:pt x="19050" y="2591587"/>
                  </a:lnTo>
                  <a:close/>
                </a:path>
                <a:path w="19050" h="6078855">
                  <a:moveTo>
                    <a:pt x="19050" y="2515362"/>
                  </a:moveTo>
                  <a:lnTo>
                    <a:pt x="0" y="2515362"/>
                  </a:lnTo>
                  <a:lnTo>
                    <a:pt x="0" y="2572537"/>
                  </a:lnTo>
                  <a:lnTo>
                    <a:pt x="19050" y="2572537"/>
                  </a:lnTo>
                  <a:lnTo>
                    <a:pt x="19050" y="2515362"/>
                  </a:lnTo>
                  <a:close/>
                </a:path>
                <a:path w="19050" h="6078855">
                  <a:moveTo>
                    <a:pt x="19050" y="2439136"/>
                  </a:moveTo>
                  <a:lnTo>
                    <a:pt x="0" y="2439136"/>
                  </a:lnTo>
                  <a:lnTo>
                    <a:pt x="0" y="2496312"/>
                  </a:lnTo>
                  <a:lnTo>
                    <a:pt x="19050" y="2496312"/>
                  </a:lnTo>
                  <a:lnTo>
                    <a:pt x="19050" y="2439136"/>
                  </a:lnTo>
                  <a:close/>
                </a:path>
                <a:path w="19050" h="6078855">
                  <a:moveTo>
                    <a:pt x="19050" y="2362924"/>
                  </a:moveTo>
                  <a:lnTo>
                    <a:pt x="0" y="2362924"/>
                  </a:lnTo>
                  <a:lnTo>
                    <a:pt x="0" y="2420086"/>
                  </a:lnTo>
                  <a:lnTo>
                    <a:pt x="19050" y="2420086"/>
                  </a:lnTo>
                  <a:lnTo>
                    <a:pt x="19050" y="2362924"/>
                  </a:lnTo>
                  <a:close/>
                </a:path>
                <a:path w="19050" h="6078855">
                  <a:moveTo>
                    <a:pt x="19050" y="2286698"/>
                  </a:moveTo>
                  <a:lnTo>
                    <a:pt x="0" y="2286698"/>
                  </a:lnTo>
                  <a:lnTo>
                    <a:pt x="0" y="2343861"/>
                  </a:lnTo>
                  <a:lnTo>
                    <a:pt x="19050" y="2343861"/>
                  </a:lnTo>
                  <a:lnTo>
                    <a:pt x="19050" y="2286698"/>
                  </a:lnTo>
                  <a:close/>
                </a:path>
                <a:path w="19050" h="6078855">
                  <a:moveTo>
                    <a:pt x="19050" y="2210473"/>
                  </a:moveTo>
                  <a:lnTo>
                    <a:pt x="0" y="2210473"/>
                  </a:lnTo>
                  <a:lnTo>
                    <a:pt x="0" y="2267635"/>
                  </a:lnTo>
                  <a:lnTo>
                    <a:pt x="19050" y="2267635"/>
                  </a:lnTo>
                  <a:lnTo>
                    <a:pt x="19050" y="2210473"/>
                  </a:lnTo>
                  <a:close/>
                </a:path>
                <a:path w="19050" h="6078855">
                  <a:moveTo>
                    <a:pt x="19050" y="2134247"/>
                  </a:moveTo>
                  <a:lnTo>
                    <a:pt x="0" y="2134247"/>
                  </a:lnTo>
                  <a:lnTo>
                    <a:pt x="0" y="2191410"/>
                  </a:lnTo>
                  <a:lnTo>
                    <a:pt x="19050" y="2191410"/>
                  </a:lnTo>
                  <a:lnTo>
                    <a:pt x="19050" y="2134247"/>
                  </a:lnTo>
                  <a:close/>
                </a:path>
                <a:path w="19050" h="6078855">
                  <a:moveTo>
                    <a:pt x="19050" y="2058022"/>
                  </a:moveTo>
                  <a:lnTo>
                    <a:pt x="0" y="2058022"/>
                  </a:lnTo>
                  <a:lnTo>
                    <a:pt x="0" y="2115197"/>
                  </a:lnTo>
                  <a:lnTo>
                    <a:pt x="19050" y="2115197"/>
                  </a:lnTo>
                  <a:lnTo>
                    <a:pt x="19050" y="2058022"/>
                  </a:lnTo>
                  <a:close/>
                </a:path>
                <a:path w="19050" h="6078855">
                  <a:moveTo>
                    <a:pt x="19050" y="1981796"/>
                  </a:moveTo>
                  <a:lnTo>
                    <a:pt x="0" y="1981796"/>
                  </a:lnTo>
                  <a:lnTo>
                    <a:pt x="0" y="2038972"/>
                  </a:lnTo>
                  <a:lnTo>
                    <a:pt x="19050" y="2038972"/>
                  </a:lnTo>
                  <a:lnTo>
                    <a:pt x="19050" y="1981796"/>
                  </a:lnTo>
                  <a:close/>
                </a:path>
                <a:path w="19050" h="6078855">
                  <a:moveTo>
                    <a:pt x="19050" y="1905571"/>
                  </a:moveTo>
                  <a:lnTo>
                    <a:pt x="0" y="1905571"/>
                  </a:lnTo>
                  <a:lnTo>
                    <a:pt x="0" y="1962746"/>
                  </a:lnTo>
                  <a:lnTo>
                    <a:pt x="19050" y="1962746"/>
                  </a:lnTo>
                  <a:lnTo>
                    <a:pt x="19050" y="1905571"/>
                  </a:lnTo>
                  <a:close/>
                </a:path>
                <a:path w="19050" h="6078855">
                  <a:moveTo>
                    <a:pt x="19050" y="1829358"/>
                  </a:moveTo>
                  <a:lnTo>
                    <a:pt x="0" y="1829358"/>
                  </a:lnTo>
                  <a:lnTo>
                    <a:pt x="0" y="1886521"/>
                  </a:lnTo>
                  <a:lnTo>
                    <a:pt x="19050" y="1886521"/>
                  </a:lnTo>
                  <a:lnTo>
                    <a:pt x="19050" y="1829358"/>
                  </a:lnTo>
                  <a:close/>
                </a:path>
                <a:path w="19050" h="6078855">
                  <a:moveTo>
                    <a:pt x="19050" y="1753133"/>
                  </a:moveTo>
                  <a:lnTo>
                    <a:pt x="0" y="1753133"/>
                  </a:lnTo>
                  <a:lnTo>
                    <a:pt x="0" y="1810296"/>
                  </a:lnTo>
                  <a:lnTo>
                    <a:pt x="19050" y="1810296"/>
                  </a:lnTo>
                  <a:lnTo>
                    <a:pt x="19050" y="1753133"/>
                  </a:lnTo>
                  <a:close/>
                </a:path>
                <a:path w="19050" h="6078855">
                  <a:moveTo>
                    <a:pt x="19050" y="1676908"/>
                  </a:moveTo>
                  <a:lnTo>
                    <a:pt x="0" y="1676908"/>
                  </a:lnTo>
                  <a:lnTo>
                    <a:pt x="0" y="1734070"/>
                  </a:lnTo>
                  <a:lnTo>
                    <a:pt x="19050" y="1734070"/>
                  </a:lnTo>
                  <a:lnTo>
                    <a:pt x="19050" y="1676908"/>
                  </a:lnTo>
                  <a:close/>
                </a:path>
                <a:path w="19050" h="6078855">
                  <a:moveTo>
                    <a:pt x="19050" y="1600682"/>
                  </a:moveTo>
                  <a:lnTo>
                    <a:pt x="0" y="1600682"/>
                  </a:lnTo>
                  <a:lnTo>
                    <a:pt x="0" y="1657858"/>
                  </a:lnTo>
                  <a:lnTo>
                    <a:pt x="19050" y="1657858"/>
                  </a:lnTo>
                  <a:lnTo>
                    <a:pt x="19050" y="1600682"/>
                  </a:lnTo>
                  <a:close/>
                </a:path>
                <a:path w="19050" h="6078855">
                  <a:moveTo>
                    <a:pt x="19050" y="1524457"/>
                  </a:moveTo>
                  <a:lnTo>
                    <a:pt x="0" y="1524457"/>
                  </a:lnTo>
                  <a:lnTo>
                    <a:pt x="0" y="1581632"/>
                  </a:lnTo>
                  <a:lnTo>
                    <a:pt x="19050" y="1581632"/>
                  </a:lnTo>
                  <a:lnTo>
                    <a:pt x="19050" y="1524457"/>
                  </a:lnTo>
                  <a:close/>
                </a:path>
                <a:path w="19050" h="6078855">
                  <a:moveTo>
                    <a:pt x="19050" y="1448231"/>
                  </a:moveTo>
                  <a:lnTo>
                    <a:pt x="0" y="1448231"/>
                  </a:lnTo>
                  <a:lnTo>
                    <a:pt x="0" y="1505407"/>
                  </a:lnTo>
                  <a:lnTo>
                    <a:pt x="19050" y="1505407"/>
                  </a:lnTo>
                  <a:lnTo>
                    <a:pt x="19050" y="1448231"/>
                  </a:lnTo>
                  <a:close/>
                </a:path>
                <a:path w="19050" h="6078855">
                  <a:moveTo>
                    <a:pt x="19050" y="1372019"/>
                  </a:moveTo>
                  <a:lnTo>
                    <a:pt x="0" y="1372019"/>
                  </a:lnTo>
                  <a:lnTo>
                    <a:pt x="0" y="1429181"/>
                  </a:lnTo>
                  <a:lnTo>
                    <a:pt x="19050" y="1429181"/>
                  </a:lnTo>
                  <a:lnTo>
                    <a:pt x="19050" y="1372019"/>
                  </a:lnTo>
                  <a:close/>
                </a:path>
                <a:path w="19050" h="6078855">
                  <a:moveTo>
                    <a:pt x="19050" y="1295793"/>
                  </a:moveTo>
                  <a:lnTo>
                    <a:pt x="0" y="1295793"/>
                  </a:lnTo>
                  <a:lnTo>
                    <a:pt x="0" y="1352956"/>
                  </a:lnTo>
                  <a:lnTo>
                    <a:pt x="19050" y="1352956"/>
                  </a:lnTo>
                  <a:lnTo>
                    <a:pt x="19050" y="1295793"/>
                  </a:lnTo>
                  <a:close/>
                </a:path>
                <a:path w="19050" h="6078855">
                  <a:moveTo>
                    <a:pt x="19050" y="1219568"/>
                  </a:moveTo>
                  <a:lnTo>
                    <a:pt x="0" y="1219568"/>
                  </a:lnTo>
                  <a:lnTo>
                    <a:pt x="0" y="1276731"/>
                  </a:lnTo>
                  <a:lnTo>
                    <a:pt x="19050" y="1276731"/>
                  </a:lnTo>
                  <a:lnTo>
                    <a:pt x="19050" y="1219568"/>
                  </a:lnTo>
                  <a:close/>
                </a:path>
                <a:path w="19050" h="6078855">
                  <a:moveTo>
                    <a:pt x="19050" y="1143342"/>
                  </a:moveTo>
                  <a:lnTo>
                    <a:pt x="0" y="1143342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42"/>
                  </a:lnTo>
                  <a:close/>
                </a:path>
                <a:path w="19050" h="6078855">
                  <a:moveTo>
                    <a:pt x="19050" y="1067117"/>
                  </a:moveTo>
                  <a:lnTo>
                    <a:pt x="0" y="1067117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17"/>
                  </a:lnTo>
                  <a:close/>
                </a:path>
                <a:path w="19050" h="6078855">
                  <a:moveTo>
                    <a:pt x="19050" y="990892"/>
                  </a:moveTo>
                  <a:lnTo>
                    <a:pt x="0" y="990892"/>
                  </a:lnTo>
                  <a:lnTo>
                    <a:pt x="0" y="1048067"/>
                  </a:lnTo>
                  <a:lnTo>
                    <a:pt x="19050" y="1048067"/>
                  </a:lnTo>
                  <a:lnTo>
                    <a:pt x="19050" y="990892"/>
                  </a:lnTo>
                  <a:close/>
                </a:path>
                <a:path w="19050" h="6078855">
                  <a:moveTo>
                    <a:pt x="19050" y="914679"/>
                  </a:moveTo>
                  <a:lnTo>
                    <a:pt x="0" y="914679"/>
                  </a:lnTo>
                  <a:lnTo>
                    <a:pt x="0" y="971842"/>
                  </a:lnTo>
                  <a:lnTo>
                    <a:pt x="19050" y="971842"/>
                  </a:lnTo>
                  <a:lnTo>
                    <a:pt x="19050" y="914679"/>
                  </a:lnTo>
                  <a:close/>
                </a:path>
                <a:path w="19050" h="6078855">
                  <a:moveTo>
                    <a:pt x="19050" y="838454"/>
                  </a:moveTo>
                  <a:lnTo>
                    <a:pt x="0" y="838454"/>
                  </a:lnTo>
                  <a:lnTo>
                    <a:pt x="0" y="895616"/>
                  </a:lnTo>
                  <a:lnTo>
                    <a:pt x="19050" y="895616"/>
                  </a:lnTo>
                  <a:lnTo>
                    <a:pt x="19050" y="838454"/>
                  </a:lnTo>
                  <a:close/>
                </a:path>
                <a:path w="19050" h="6078855">
                  <a:moveTo>
                    <a:pt x="19050" y="762228"/>
                  </a:moveTo>
                  <a:lnTo>
                    <a:pt x="0" y="762228"/>
                  </a:lnTo>
                  <a:lnTo>
                    <a:pt x="0" y="819391"/>
                  </a:lnTo>
                  <a:lnTo>
                    <a:pt x="19050" y="819391"/>
                  </a:lnTo>
                  <a:lnTo>
                    <a:pt x="19050" y="762228"/>
                  </a:lnTo>
                  <a:close/>
                </a:path>
                <a:path w="19050" h="6078855">
                  <a:moveTo>
                    <a:pt x="19050" y="686003"/>
                  </a:moveTo>
                  <a:lnTo>
                    <a:pt x="0" y="686003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03"/>
                  </a:lnTo>
                  <a:close/>
                </a:path>
                <a:path w="19050" h="6078855">
                  <a:moveTo>
                    <a:pt x="19050" y="609777"/>
                  </a:moveTo>
                  <a:lnTo>
                    <a:pt x="0" y="609777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77"/>
                  </a:lnTo>
                  <a:close/>
                </a:path>
                <a:path w="19050" h="6078855">
                  <a:moveTo>
                    <a:pt x="19050" y="533552"/>
                  </a:moveTo>
                  <a:lnTo>
                    <a:pt x="0" y="533552"/>
                  </a:lnTo>
                  <a:lnTo>
                    <a:pt x="0" y="590727"/>
                  </a:lnTo>
                  <a:lnTo>
                    <a:pt x="19050" y="590727"/>
                  </a:lnTo>
                  <a:lnTo>
                    <a:pt x="19050" y="533552"/>
                  </a:lnTo>
                  <a:close/>
                </a:path>
                <a:path w="19050" h="6078855">
                  <a:moveTo>
                    <a:pt x="19050" y="457339"/>
                  </a:moveTo>
                  <a:lnTo>
                    <a:pt x="0" y="457339"/>
                  </a:lnTo>
                  <a:lnTo>
                    <a:pt x="0" y="514502"/>
                  </a:lnTo>
                  <a:lnTo>
                    <a:pt x="19050" y="514502"/>
                  </a:lnTo>
                  <a:lnTo>
                    <a:pt x="19050" y="457339"/>
                  </a:lnTo>
                  <a:close/>
                </a:path>
                <a:path w="19050" h="6078855">
                  <a:moveTo>
                    <a:pt x="19050" y="381114"/>
                  </a:moveTo>
                  <a:lnTo>
                    <a:pt x="0" y="381114"/>
                  </a:lnTo>
                  <a:lnTo>
                    <a:pt x="0" y="438277"/>
                  </a:lnTo>
                  <a:lnTo>
                    <a:pt x="19050" y="438277"/>
                  </a:lnTo>
                  <a:lnTo>
                    <a:pt x="19050" y="381114"/>
                  </a:lnTo>
                  <a:close/>
                </a:path>
                <a:path w="19050" h="6078855">
                  <a:moveTo>
                    <a:pt x="19050" y="304888"/>
                  </a:moveTo>
                  <a:lnTo>
                    <a:pt x="0" y="304888"/>
                  </a:lnTo>
                  <a:lnTo>
                    <a:pt x="0" y="362051"/>
                  </a:lnTo>
                  <a:lnTo>
                    <a:pt x="19050" y="362051"/>
                  </a:lnTo>
                  <a:lnTo>
                    <a:pt x="19050" y="304888"/>
                  </a:lnTo>
                  <a:close/>
                </a:path>
                <a:path w="19050" h="6078855">
                  <a:moveTo>
                    <a:pt x="19050" y="228663"/>
                  </a:moveTo>
                  <a:lnTo>
                    <a:pt x="0" y="228663"/>
                  </a:lnTo>
                  <a:lnTo>
                    <a:pt x="0" y="285826"/>
                  </a:lnTo>
                  <a:lnTo>
                    <a:pt x="19050" y="285826"/>
                  </a:lnTo>
                  <a:lnTo>
                    <a:pt x="19050" y="228663"/>
                  </a:lnTo>
                  <a:close/>
                </a:path>
                <a:path w="19050" h="6078855">
                  <a:moveTo>
                    <a:pt x="19050" y="152438"/>
                  </a:moveTo>
                  <a:lnTo>
                    <a:pt x="0" y="152438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38"/>
                  </a:lnTo>
                  <a:close/>
                </a:path>
                <a:path w="19050" h="6078855">
                  <a:moveTo>
                    <a:pt x="19050" y="76212"/>
                  </a:moveTo>
                  <a:lnTo>
                    <a:pt x="0" y="76212"/>
                  </a:lnTo>
                  <a:lnTo>
                    <a:pt x="0" y="133388"/>
                  </a:lnTo>
                  <a:lnTo>
                    <a:pt x="19050" y="133388"/>
                  </a:lnTo>
                  <a:lnTo>
                    <a:pt x="19050" y="76212"/>
                  </a:lnTo>
                  <a:close/>
                </a:path>
                <a:path w="19050" h="6078855">
                  <a:moveTo>
                    <a:pt x="19050" y="0"/>
                  </a:moveTo>
                  <a:lnTo>
                    <a:pt x="0" y="0"/>
                  </a:lnTo>
                  <a:lnTo>
                    <a:pt x="0" y="57162"/>
                  </a:lnTo>
                  <a:lnTo>
                    <a:pt x="19050" y="571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77924" y="8359736"/>
              <a:ext cx="19050" cy="1275080"/>
            </a:xfrm>
            <a:custGeom>
              <a:avLst/>
              <a:gdLst/>
              <a:ahLst/>
              <a:cxnLst/>
              <a:rect l="l" t="t" r="r" b="b"/>
              <a:pathLst>
                <a:path w="19050" h="1275079">
                  <a:moveTo>
                    <a:pt x="19050" y="1219568"/>
                  </a:moveTo>
                  <a:lnTo>
                    <a:pt x="0" y="1219568"/>
                  </a:lnTo>
                  <a:lnTo>
                    <a:pt x="0" y="1274533"/>
                  </a:lnTo>
                  <a:lnTo>
                    <a:pt x="19050" y="1274533"/>
                  </a:lnTo>
                  <a:lnTo>
                    <a:pt x="19050" y="1219568"/>
                  </a:lnTo>
                  <a:close/>
                </a:path>
                <a:path w="19050" h="1275079">
                  <a:moveTo>
                    <a:pt x="19050" y="1143342"/>
                  </a:moveTo>
                  <a:lnTo>
                    <a:pt x="0" y="1143342"/>
                  </a:lnTo>
                  <a:lnTo>
                    <a:pt x="0" y="1200518"/>
                  </a:lnTo>
                  <a:lnTo>
                    <a:pt x="19050" y="1200518"/>
                  </a:lnTo>
                  <a:lnTo>
                    <a:pt x="19050" y="1143342"/>
                  </a:lnTo>
                  <a:close/>
                </a:path>
                <a:path w="19050" h="1275079">
                  <a:moveTo>
                    <a:pt x="19050" y="1067117"/>
                  </a:moveTo>
                  <a:lnTo>
                    <a:pt x="0" y="1067117"/>
                  </a:lnTo>
                  <a:lnTo>
                    <a:pt x="0" y="1124292"/>
                  </a:lnTo>
                  <a:lnTo>
                    <a:pt x="19050" y="1124292"/>
                  </a:lnTo>
                  <a:lnTo>
                    <a:pt x="19050" y="1067117"/>
                  </a:lnTo>
                  <a:close/>
                </a:path>
                <a:path w="19050" h="1275079">
                  <a:moveTo>
                    <a:pt x="19050" y="990892"/>
                  </a:moveTo>
                  <a:lnTo>
                    <a:pt x="0" y="990892"/>
                  </a:lnTo>
                  <a:lnTo>
                    <a:pt x="0" y="1048067"/>
                  </a:lnTo>
                  <a:lnTo>
                    <a:pt x="19050" y="1048067"/>
                  </a:lnTo>
                  <a:lnTo>
                    <a:pt x="19050" y="990892"/>
                  </a:lnTo>
                  <a:close/>
                </a:path>
                <a:path w="19050" h="1275079">
                  <a:moveTo>
                    <a:pt x="19050" y="914679"/>
                  </a:moveTo>
                  <a:lnTo>
                    <a:pt x="0" y="914679"/>
                  </a:lnTo>
                  <a:lnTo>
                    <a:pt x="0" y="971842"/>
                  </a:lnTo>
                  <a:lnTo>
                    <a:pt x="19050" y="971842"/>
                  </a:lnTo>
                  <a:lnTo>
                    <a:pt x="19050" y="914679"/>
                  </a:lnTo>
                  <a:close/>
                </a:path>
                <a:path w="19050" h="1275079">
                  <a:moveTo>
                    <a:pt x="19050" y="838454"/>
                  </a:moveTo>
                  <a:lnTo>
                    <a:pt x="0" y="838454"/>
                  </a:lnTo>
                  <a:lnTo>
                    <a:pt x="0" y="895616"/>
                  </a:lnTo>
                  <a:lnTo>
                    <a:pt x="19050" y="895616"/>
                  </a:lnTo>
                  <a:lnTo>
                    <a:pt x="19050" y="838454"/>
                  </a:lnTo>
                  <a:close/>
                </a:path>
                <a:path w="19050" h="1275079">
                  <a:moveTo>
                    <a:pt x="19050" y="762228"/>
                  </a:moveTo>
                  <a:lnTo>
                    <a:pt x="0" y="762228"/>
                  </a:lnTo>
                  <a:lnTo>
                    <a:pt x="0" y="819391"/>
                  </a:lnTo>
                  <a:lnTo>
                    <a:pt x="19050" y="819391"/>
                  </a:lnTo>
                  <a:lnTo>
                    <a:pt x="19050" y="762228"/>
                  </a:lnTo>
                  <a:close/>
                </a:path>
                <a:path w="19050" h="1275079">
                  <a:moveTo>
                    <a:pt x="19050" y="686003"/>
                  </a:moveTo>
                  <a:lnTo>
                    <a:pt x="0" y="686003"/>
                  </a:lnTo>
                  <a:lnTo>
                    <a:pt x="0" y="743178"/>
                  </a:lnTo>
                  <a:lnTo>
                    <a:pt x="19050" y="743178"/>
                  </a:lnTo>
                  <a:lnTo>
                    <a:pt x="19050" y="686003"/>
                  </a:lnTo>
                  <a:close/>
                </a:path>
                <a:path w="19050" h="1275079">
                  <a:moveTo>
                    <a:pt x="19050" y="609777"/>
                  </a:moveTo>
                  <a:lnTo>
                    <a:pt x="0" y="609777"/>
                  </a:lnTo>
                  <a:lnTo>
                    <a:pt x="0" y="666953"/>
                  </a:lnTo>
                  <a:lnTo>
                    <a:pt x="19050" y="666953"/>
                  </a:lnTo>
                  <a:lnTo>
                    <a:pt x="19050" y="609777"/>
                  </a:lnTo>
                  <a:close/>
                </a:path>
                <a:path w="19050" h="1275079">
                  <a:moveTo>
                    <a:pt x="19050" y="533552"/>
                  </a:moveTo>
                  <a:lnTo>
                    <a:pt x="0" y="533552"/>
                  </a:lnTo>
                  <a:lnTo>
                    <a:pt x="0" y="590727"/>
                  </a:lnTo>
                  <a:lnTo>
                    <a:pt x="19050" y="590727"/>
                  </a:lnTo>
                  <a:lnTo>
                    <a:pt x="19050" y="533552"/>
                  </a:lnTo>
                  <a:close/>
                </a:path>
                <a:path w="19050" h="1275079">
                  <a:moveTo>
                    <a:pt x="19050" y="457339"/>
                  </a:moveTo>
                  <a:lnTo>
                    <a:pt x="0" y="457339"/>
                  </a:lnTo>
                  <a:lnTo>
                    <a:pt x="0" y="514502"/>
                  </a:lnTo>
                  <a:lnTo>
                    <a:pt x="19050" y="514502"/>
                  </a:lnTo>
                  <a:lnTo>
                    <a:pt x="19050" y="457339"/>
                  </a:lnTo>
                  <a:close/>
                </a:path>
                <a:path w="19050" h="1275079">
                  <a:moveTo>
                    <a:pt x="19050" y="381114"/>
                  </a:moveTo>
                  <a:lnTo>
                    <a:pt x="0" y="381114"/>
                  </a:lnTo>
                  <a:lnTo>
                    <a:pt x="0" y="438277"/>
                  </a:lnTo>
                  <a:lnTo>
                    <a:pt x="19050" y="438277"/>
                  </a:lnTo>
                  <a:lnTo>
                    <a:pt x="19050" y="381114"/>
                  </a:lnTo>
                  <a:close/>
                </a:path>
                <a:path w="19050" h="1275079">
                  <a:moveTo>
                    <a:pt x="19050" y="304888"/>
                  </a:moveTo>
                  <a:lnTo>
                    <a:pt x="0" y="304888"/>
                  </a:lnTo>
                  <a:lnTo>
                    <a:pt x="0" y="362051"/>
                  </a:lnTo>
                  <a:lnTo>
                    <a:pt x="19050" y="362051"/>
                  </a:lnTo>
                  <a:lnTo>
                    <a:pt x="19050" y="304888"/>
                  </a:lnTo>
                  <a:close/>
                </a:path>
                <a:path w="19050" h="1275079">
                  <a:moveTo>
                    <a:pt x="19050" y="228663"/>
                  </a:moveTo>
                  <a:lnTo>
                    <a:pt x="0" y="228663"/>
                  </a:lnTo>
                  <a:lnTo>
                    <a:pt x="0" y="285838"/>
                  </a:lnTo>
                  <a:lnTo>
                    <a:pt x="19050" y="285838"/>
                  </a:lnTo>
                  <a:lnTo>
                    <a:pt x="19050" y="228663"/>
                  </a:lnTo>
                  <a:close/>
                </a:path>
                <a:path w="19050" h="1275079">
                  <a:moveTo>
                    <a:pt x="19050" y="152438"/>
                  </a:moveTo>
                  <a:lnTo>
                    <a:pt x="0" y="152438"/>
                  </a:lnTo>
                  <a:lnTo>
                    <a:pt x="0" y="209613"/>
                  </a:lnTo>
                  <a:lnTo>
                    <a:pt x="19050" y="209613"/>
                  </a:lnTo>
                  <a:lnTo>
                    <a:pt x="19050" y="152438"/>
                  </a:lnTo>
                  <a:close/>
                </a:path>
                <a:path w="19050" h="1275079">
                  <a:moveTo>
                    <a:pt x="19050" y="76212"/>
                  </a:moveTo>
                  <a:lnTo>
                    <a:pt x="0" y="76212"/>
                  </a:lnTo>
                  <a:lnTo>
                    <a:pt x="0" y="133388"/>
                  </a:lnTo>
                  <a:lnTo>
                    <a:pt x="19050" y="133388"/>
                  </a:lnTo>
                  <a:lnTo>
                    <a:pt x="19050" y="76212"/>
                  </a:lnTo>
                  <a:close/>
                </a:path>
                <a:path w="19050" h="1275079">
                  <a:moveTo>
                    <a:pt x="19050" y="0"/>
                  </a:moveTo>
                  <a:lnTo>
                    <a:pt x="0" y="0"/>
                  </a:lnTo>
                  <a:lnTo>
                    <a:pt x="0" y="57162"/>
                  </a:lnTo>
                  <a:lnTo>
                    <a:pt x="19050" y="571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6639619" y="360295"/>
            <a:ext cx="500888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60" dirty="0">
                <a:solidFill>
                  <a:srgbClr val="181818"/>
                </a:solidFill>
              </a:rPr>
              <a:t>U</a:t>
            </a:r>
            <a:r>
              <a:rPr sz="7600" spc="-254" dirty="0">
                <a:solidFill>
                  <a:srgbClr val="181818"/>
                </a:solidFill>
              </a:rPr>
              <a:t>s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390" dirty="0">
                <a:solidFill>
                  <a:srgbClr val="181818"/>
                </a:solidFill>
              </a:rPr>
              <a:t> </a:t>
            </a:r>
            <a:r>
              <a:rPr sz="7600" spc="-675" dirty="0">
                <a:solidFill>
                  <a:srgbClr val="181818"/>
                </a:solidFill>
              </a:rPr>
              <a:t>J</a:t>
            </a:r>
            <a:r>
              <a:rPr sz="7600" spc="-285" dirty="0">
                <a:solidFill>
                  <a:srgbClr val="181818"/>
                </a:solidFill>
              </a:rPr>
              <a:t>o</a:t>
            </a:r>
            <a:r>
              <a:rPr sz="7600" spc="-509" dirty="0">
                <a:solidFill>
                  <a:srgbClr val="181818"/>
                </a:solidFill>
              </a:rPr>
              <a:t>u</a:t>
            </a:r>
            <a:r>
              <a:rPr sz="7600" spc="-540" dirty="0">
                <a:solidFill>
                  <a:srgbClr val="181818"/>
                </a:solidFill>
              </a:rPr>
              <a:t>r</a:t>
            </a:r>
            <a:r>
              <a:rPr sz="7600" spc="-360" dirty="0">
                <a:solidFill>
                  <a:srgbClr val="181818"/>
                </a:solidFill>
              </a:rPr>
              <a:t>n</a:t>
            </a:r>
            <a:r>
              <a:rPr sz="7600" spc="-590" dirty="0">
                <a:solidFill>
                  <a:srgbClr val="181818"/>
                </a:solidFill>
              </a:rPr>
              <a:t>e</a:t>
            </a:r>
            <a:r>
              <a:rPr sz="7600" spc="-400" dirty="0">
                <a:solidFill>
                  <a:srgbClr val="181818"/>
                </a:solidFill>
              </a:rPr>
              <a:t>y</a:t>
            </a:r>
            <a:endParaRPr sz="7600"/>
          </a:p>
        </p:txBody>
      </p:sp>
      <p:sp>
        <p:nvSpPr>
          <p:cNvPr id="45" name="object 45"/>
          <p:cNvSpPr/>
          <p:nvPr/>
        </p:nvSpPr>
        <p:spPr>
          <a:xfrm>
            <a:off x="0" y="11"/>
            <a:ext cx="2201545" cy="3122295"/>
          </a:xfrm>
          <a:custGeom>
            <a:avLst/>
            <a:gdLst/>
            <a:ahLst/>
            <a:cxnLst/>
            <a:rect l="l" t="t" r="r" b="b"/>
            <a:pathLst>
              <a:path w="2201545" h="3122295">
                <a:moveTo>
                  <a:pt x="2201367" y="266433"/>
                </a:moveTo>
                <a:lnTo>
                  <a:pt x="2200783" y="222237"/>
                </a:lnTo>
                <a:lnTo>
                  <a:pt x="2199322" y="178117"/>
                </a:lnTo>
                <a:lnTo>
                  <a:pt x="2196960" y="134048"/>
                </a:lnTo>
                <a:lnTo>
                  <a:pt x="2193696" y="90030"/>
                </a:lnTo>
                <a:lnTo>
                  <a:pt x="2189518" y="46012"/>
                </a:lnTo>
                <a:lnTo>
                  <a:pt x="2184438" y="1981"/>
                </a:lnTo>
                <a:lnTo>
                  <a:pt x="2184171" y="0"/>
                </a:lnTo>
                <a:lnTo>
                  <a:pt x="461899" y="0"/>
                </a:lnTo>
                <a:lnTo>
                  <a:pt x="0" y="0"/>
                </a:lnTo>
                <a:lnTo>
                  <a:pt x="0" y="2598585"/>
                </a:lnTo>
                <a:lnTo>
                  <a:pt x="0" y="3122028"/>
                </a:lnTo>
                <a:lnTo>
                  <a:pt x="23456" y="3117240"/>
                </a:lnTo>
                <a:lnTo>
                  <a:pt x="67716" y="3107258"/>
                </a:lnTo>
                <a:lnTo>
                  <a:pt x="111912" y="3096336"/>
                </a:lnTo>
                <a:lnTo>
                  <a:pt x="156032" y="3084474"/>
                </a:lnTo>
                <a:lnTo>
                  <a:pt x="200037" y="3071685"/>
                </a:lnTo>
                <a:lnTo>
                  <a:pt x="243941" y="3057995"/>
                </a:lnTo>
                <a:lnTo>
                  <a:pt x="287705" y="3043390"/>
                </a:lnTo>
                <a:lnTo>
                  <a:pt x="331330" y="3027896"/>
                </a:lnTo>
                <a:lnTo>
                  <a:pt x="374789" y="3011513"/>
                </a:lnTo>
                <a:lnTo>
                  <a:pt x="418071" y="2994241"/>
                </a:lnTo>
                <a:lnTo>
                  <a:pt x="461175" y="2976105"/>
                </a:lnTo>
                <a:lnTo>
                  <a:pt x="504063" y="2957118"/>
                </a:lnTo>
                <a:lnTo>
                  <a:pt x="546735" y="2937268"/>
                </a:lnTo>
                <a:lnTo>
                  <a:pt x="589178" y="2916580"/>
                </a:lnTo>
                <a:lnTo>
                  <a:pt x="631367" y="2895054"/>
                </a:lnTo>
                <a:lnTo>
                  <a:pt x="673290" y="2872702"/>
                </a:lnTo>
                <a:lnTo>
                  <a:pt x="714933" y="2849537"/>
                </a:lnTo>
                <a:lnTo>
                  <a:pt x="756272" y="2825559"/>
                </a:lnTo>
                <a:lnTo>
                  <a:pt x="797318" y="2800781"/>
                </a:lnTo>
                <a:lnTo>
                  <a:pt x="838034" y="2775216"/>
                </a:lnTo>
                <a:lnTo>
                  <a:pt x="878408" y="2748877"/>
                </a:lnTo>
                <a:lnTo>
                  <a:pt x="918425" y="2721749"/>
                </a:lnTo>
                <a:lnTo>
                  <a:pt x="958075" y="2693873"/>
                </a:lnTo>
                <a:lnTo>
                  <a:pt x="997343" y="2665234"/>
                </a:lnTo>
                <a:lnTo>
                  <a:pt x="1036205" y="2635847"/>
                </a:lnTo>
                <a:lnTo>
                  <a:pt x="1074661" y="2605735"/>
                </a:lnTo>
                <a:lnTo>
                  <a:pt x="1112685" y="2574887"/>
                </a:lnTo>
                <a:lnTo>
                  <a:pt x="1150264" y="2543314"/>
                </a:lnTo>
                <a:lnTo>
                  <a:pt x="1187373" y="2511044"/>
                </a:lnTo>
                <a:lnTo>
                  <a:pt x="1224026" y="2478062"/>
                </a:lnTo>
                <a:lnTo>
                  <a:pt x="1260182" y="2444394"/>
                </a:lnTo>
                <a:lnTo>
                  <a:pt x="1295831" y="2410041"/>
                </a:lnTo>
                <a:lnTo>
                  <a:pt x="1330960" y="2375014"/>
                </a:lnTo>
                <a:lnTo>
                  <a:pt x="1365554" y="2339314"/>
                </a:lnTo>
                <a:lnTo>
                  <a:pt x="1399603" y="2302967"/>
                </a:lnTo>
                <a:lnTo>
                  <a:pt x="1433093" y="2265959"/>
                </a:lnTo>
                <a:lnTo>
                  <a:pt x="1465986" y="2228316"/>
                </a:lnTo>
                <a:lnTo>
                  <a:pt x="1498307" y="2190051"/>
                </a:lnTo>
                <a:lnTo>
                  <a:pt x="1530007" y="2151164"/>
                </a:lnTo>
                <a:lnTo>
                  <a:pt x="1561084" y="2111654"/>
                </a:lnTo>
                <a:lnTo>
                  <a:pt x="1591513" y="2071547"/>
                </a:lnTo>
                <a:lnTo>
                  <a:pt x="1621307" y="2030844"/>
                </a:lnTo>
                <a:lnTo>
                  <a:pt x="1650415" y="1989556"/>
                </a:lnTo>
                <a:lnTo>
                  <a:pt x="1678851" y="1947684"/>
                </a:lnTo>
                <a:lnTo>
                  <a:pt x="1706587" y="1905241"/>
                </a:lnTo>
                <a:lnTo>
                  <a:pt x="1733600" y="1862251"/>
                </a:lnTo>
                <a:lnTo>
                  <a:pt x="1759889" y="1818703"/>
                </a:lnTo>
                <a:lnTo>
                  <a:pt x="1785442" y="1774621"/>
                </a:lnTo>
                <a:lnTo>
                  <a:pt x="1810219" y="1729994"/>
                </a:lnTo>
                <a:lnTo>
                  <a:pt x="1834235" y="1684858"/>
                </a:lnTo>
                <a:lnTo>
                  <a:pt x="1857463" y="1639189"/>
                </a:lnTo>
                <a:lnTo>
                  <a:pt x="1879879" y="1593024"/>
                </a:lnTo>
                <a:lnTo>
                  <a:pt x="1901482" y="1546364"/>
                </a:lnTo>
                <a:lnTo>
                  <a:pt x="1922259" y="1499209"/>
                </a:lnTo>
                <a:lnTo>
                  <a:pt x="1942172" y="1451571"/>
                </a:lnTo>
                <a:lnTo>
                  <a:pt x="1961235" y="1403477"/>
                </a:lnTo>
                <a:lnTo>
                  <a:pt x="1979409" y="1354912"/>
                </a:lnTo>
                <a:lnTo>
                  <a:pt x="1998040" y="1302867"/>
                </a:lnTo>
                <a:lnTo>
                  <a:pt x="2015896" y="1251407"/>
                </a:lnTo>
                <a:lnTo>
                  <a:pt x="2032952" y="1200505"/>
                </a:lnTo>
                <a:lnTo>
                  <a:pt x="2049221" y="1150137"/>
                </a:lnTo>
                <a:lnTo>
                  <a:pt x="2064689" y="1100302"/>
                </a:lnTo>
                <a:lnTo>
                  <a:pt x="2079358" y="1050950"/>
                </a:lnTo>
                <a:lnTo>
                  <a:pt x="2093214" y="1002068"/>
                </a:lnTo>
                <a:lnTo>
                  <a:pt x="2106269" y="953643"/>
                </a:lnTo>
                <a:lnTo>
                  <a:pt x="2118499" y="905649"/>
                </a:lnTo>
                <a:lnTo>
                  <a:pt x="2129904" y="858050"/>
                </a:lnTo>
                <a:lnTo>
                  <a:pt x="2140483" y="810844"/>
                </a:lnTo>
                <a:lnTo>
                  <a:pt x="2150237" y="764006"/>
                </a:lnTo>
                <a:lnTo>
                  <a:pt x="2159152" y="717499"/>
                </a:lnTo>
                <a:lnTo>
                  <a:pt x="2167229" y="671322"/>
                </a:lnTo>
                <a:lnTo>
                  <a:pt x="2174468" y="625436"/>
                </a:lnTo>
                <a:lnTo>
                  <a:pt x="2180844" y="579831"/>
                </a:lnTo>
                <a:lnTo>
                  <a:pt x="2186381" y="534466"/>
                </a:lnTo>
                <a:lnTo>
                  <a:pt x="2191054" y="489343"/>
                </a:lnTo>
                <a:lnTo>
                  <a:pt x="2194864" y="444436"/>
                </a:lnTo>
                <a:lnTo>
                  <a:pt x="2197798" y="399707"/>
                </a:lnTo>
                <a:lnTo>
                  <a:pt x="2199868" y="355142"/>
                </a:lnTo>
                <a:lnTo>
                  <a:pt x="2201062" y="310730"/>
                </a:lnTo>
                <a:lnTo>
                  <a:pt x="2201367" y="266433"/>
                </a:lnTo>
                <a:close/>
              </a:path>
            </a:pathLst>
          </a:custGeom>
          <a:solidFill>
            <a:srgbClr val="FFB5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036509"/>
            <a:ext cx="8905875" cy="7474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90" dirty="0">
                <a:latin typeface="Trebuchet MS"/>
                <a:cs typeface="Trebuchet MS"/>
              </a:rPr>
              <a:t>Problems</a:t>
            </a:r>
            <a:r>
              <a:rPr sz="3200" b="1" spc="-65" dirty="0">
                <a:latin typeface="Trebuchet MS"/>
                <a:cs typeface="Trebuchet MS"/>
              </a:rPr>
              <a:t> </a:t>
            </a:r>
            <a:r>
              <a:rPr sz="3200" b="1" spc="110" dirty="0">
                <a:latin typeface="Trebuchet MS"/>
                <a:cs typeface="Trebuchet MS"/>
              </a:rPr>
              <a:t>Identified:</a:t>
            </a:r>
            <a:endParaRPr sz="3200">
              <a:latin typeface="Trebuchet MS"/>
              <a:cs typeface="Trebuchet MS"/>
            </a:endParaRPr>
          </a:p>
          <a:p>
            <a:pPr marL="530225" marR="259715" indent="-290830">
              <a:lnSpc>
                <a:spcPct val="112000"/>
              </a:lnSpc>
              <a:spcBef>
                <a:spcPts val="3210"/>
              </a:spcBef>
              <a:buAutoNum type="arabicPeriod"/>
              <a:tabLst>
                <a:tab pos="530860" algn="l"/>
              </a:tabLst>
            </a:pPr>
            <a:r>
              <a:rPr sz="2400" spc="25" dirty="0">
                <a:latin typeface="Roboto"/>
                <a:cs typeface="Roboto"/>
              </a:rPr>
              <a:t>Meesho,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which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originally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offered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only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clothing,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now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serves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wide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categories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products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like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home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kitchen </a:t>
            </a:r>
            <a:r>
              <a:rPr sz="2400" spc="15" dirty="0">
                <a:latin typeface="Roboto"/>
                <a:cs typeface="Roboto"/>
              </a:rPr>
              <a:t> appliances,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electronics,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beauty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health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products,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etc. </a:t>
            </a:r>
            <a:r>
              <a:rPr sz="2400" spc="25" dirty="0">
                <a:latin typeface="Roboto"/>
                <a:cs typeface="Roboto"/>
              </a:rPr>
              <a:t> However,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5" dirty="0">
                <a:latin typeface="Roboto"/>
                <a:cs typeface="Roboto"/>
              </a:rPr>
              <a:t>face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35" dirty="0">
                <a:latin typeface="Roboto"/>
                <a:cs typeface="Roboto"/>
              </a:rPr>
              <a:t>difficulties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b="1" spc="5" dirty="0">
                <a:latin typeface="Roboto"/>
                <a:cs typeface="Roboto"/>
              </a:rPr>
              <a:t>in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navigating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through </a:t>
            </a:r>
            <a:r>
              <a:rPr sz="2400" b="1" spc="3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b="1" spc="40" dirty="0">
                <a:latin typeface="Roboto"/>
                <a:cs typeface="Roboto"/>
              </a:rPr>
              <a:t>categories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30" dirty="0">
                <a:latin typeface="Roboto"/>
                <a:cs typeface="Roboto"/>
              </a:rPr>
              <a:t>section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in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app.</a:t>
            </a:r>
            <a:endParaRPr sz="2400">
              <a:latin typeface="Roboto"/>
              <a:cs typeface="Roboto"/>
            </a:endParaRPr>
          </a:p>
          <a:p>
            <a:pPr marL="530225" marR="5080" indent="-290830">
              <a:lnSpc>
                <a:spcPct val="112000"/>
              </a:lnSpc>
              <a:buAutoNum type="arabicPeriod"/>
              <a:tabLst>
                <a:tab pos="530860" algn="l"/>
              </a:tabLst>
            </a:pPr>
            <a:r>
              <a:rPr sz="2400" spc="-5" dirty="0">
                <a:latin typeface="Roboto"/>
                <a:cs typeface="Roboto"/>
              </a:rPr>
              <a:t>Many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5" dirty="0">
                <a:latin typeface="Roboto"/>
                <a:cs typeface="Roboto"/>
              </a:rPr>
              <a:t>face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difficulty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in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making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final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decision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 </a:t>
            </a:r>
            <a:r>
              <a:rPr sz="2400" spc="4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purchase,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primarily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because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they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-5" dirty="0">
                <a:latin typeface="Roboto"/>
                <a:cs typeface="Roboto"/>
              </a:rPr>
              <a:t>don't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0" dirty="0">
                <a:latin typeface="Roboto"/>
                <a:cs typeface="Roboto"/>
              </a:rPr>
              <a:t>trust</a:t>
            </a:r>
            <a:r>
              <a:rPr sz="2400" b="1" spc="65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dirty="0">
                <a:latin typeface="Roboto"/>
                <a:cs typeface="Roboto"/>
              </a:rPr>
              <a:t>"Ratings </a:t>
            </a:r>
            <a:r>
              <a:rPr sz="2400" b="1" spc="5" dirty="0">
                <a:latin typeface="Roboto"/>
                <a:cs typeface="Roboto"/>
              </a:rPr>
              <a:t> </a:t>
            </a:r>
            <a:r>
              <a:rPr sz="2400" b="1" spc="15" dirty="0">
                <a:latin typeface="Roboto"/>
                <a:cs typeface="Roboto"/>
              </a:rPr>
              <a:t>and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10" dirty="0">
                <a:latin typeface="Roboto"/>
                <a:cs typeface="Roboto"/>
              </a:rPr>
              <a:t>Reviews"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section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40" dirty="0">
                <a:latin typeface="Roboto"/>
                <a:cs typeface="Roboto"/>
              </a:rPr>
              <a:t>of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product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due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fake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reviews.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The </a:t>
            </a:r>
            <a:r>
              <a:rPr sz="2400" spc="15" dirty="0">
                <a:latin typeface="Roboto"/>
                <a:cs typeface="Roboto"/>
              </a:rPr>
              <a:t> reviews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section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helps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determine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important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details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like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discrepancies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between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featured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photos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shipped </a:t>
            </a:r>
            <a:r>
              <a:rPr sz="2400" spc="15" dirty="0">
                <a:latin typeface="Roboto"/>
                <a:cs typeface="Roboto"/>
              </a:rPr>
              <a:t> products.</a:t>
            </a:r>
            <a:endParaRPr sz="2400">
              <a:latin typeface="Roboto"/>
              <a:cs typeface="Roboto"/>
            </a:endParaRPr>
          </a:p>
          <a:p>
            <a:pPr marL="530225" marR="881380" indent="-290830">
              <a:lnSpc>
                <a:spcPct val="112000"/>
              </a:lnSpc>
              <a:buAutoNum type="arabicPeriod"/>
              <a:tabLst>
                <a:tab pos="530860" algn="l"/>
              </a:tabLst>
            </a:pPr>
            <a:r>
              <a:rPr sz="2400" spc="10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Meesho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coins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earned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by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users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after</a:t>
            </a:r>
            <a:r>
              <a:rPr sz="2400" spc="70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shopping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cannot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be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used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for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getting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any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real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5" dirty="0">
                <a:latin typeface="Roboto"/>
                <a:cs typeface="Roboto"/>
              </a:rPr>
              <a:t>reward/discount </a:t>
            </a:r>
            <a:r>
              <a:rPr sz="2400" spc="2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coupons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which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45" dirty="0">
                <a:latin typeface="Roboto"/>
                <a:cs typeface="Roboto"/>
              </a:rPr>
              <a:t>reduces</a:t>
            </a:r>
            <a:r>
              <a:rPr sz="2400" b="1" spc="75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15" dirty="0">
                <a:latin typeface="Roboto"/>
                <a:cs typeface="Roboto"/>
              </a:rPr>
              <a:t>user's</a:t>
            </a:r>
            <a:r>
              <a:rPr sz="2400" b="1" spc="75" dirty="0">
                <a:latin typeface="Roboto"/>
                <a:cs typeface="Roboto"/>
              </a:rPr>
              <a:t> </a:t>
            </a:r>
            <a:r>
              <a:rPr sz="2400" b="1" spc="20" dirty="0">
                <a:latin typeface="Roboto"/>
                <a:cs typeface="Roboto"/>
              </a:rPr>
              <a:t>motivation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5" dirty="0">
                <a:latin typeface="Roboto"/>
                <a:cs typeface="Roboto"/>
              </a:rPr>
              <a:t>to</a:t>
            </a:r>
            <a:r>
              <a:rPr sz="2400" b="1" spc="75" dirty="0">
                <a:latin typeface="Roboto"/>
                <a:cs typeface="Roboto"/>
              </a:rPr>
              <a:t> </a:t>
            </a:r>
            <a:r>
              <a:rPr sz="2400" b="1" spc="20" dirty="0">
                <a:latin typeface="Roboto"/>
                <a:cs typeface="Roboto"/>
              </a:rPr>
              <a:t>shop </a:t>
            </a:r>
            <a:r>
              <a:rPr sz="2400" b="1" spc="-585" dirty="0">
                <a:latin typeface="Roboto"/>
                <a:cs typeface="Roboto"/>
              </a:rPr>
              <a:t> </a:t>
            </a:r>
            <a:r>
              <a:rPr sz="2400" b="1" spc="35" dirty="0">
                <a:latin typeface="Roboto"/>
                <a:cs typeface="Roboto"/>
              </a:rPr>
              <a:t>regularly</a:t>
            </a:r>
            <a:r>
              <a:rPr sz="2400" b="1" spc="60" dirty="0">
                <a:latin typeface="Roboto"/>
                <a:cs typeface="Roboto"/>
              </a:rPr>
              <a:t> </a:t>
            </a:r>
            <a:r>
              <a:rPr sz="2400" spc="30" dirty="0">
                <a:latin typeface="Roboto"/>
                <a:cs typeface="Roboto"/>
              </a:rPr>
              <a:t>from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Meesho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also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b="1" spc="45" dirty="0">
                <a:latin typeface="Roboto"/>
                <a:cs typeface="Roboto"/>
              </a:rPr>
              <a:t>reduces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25" dirty="0">
                <a:latin typeface="Roboto"/>
                <a:cs typeface="Roboto"/>
              </a:rPr>
              <a:t>the</a:t>
            </a:r>
            <a:r>
              <a:rPr sz="2400" b="1" spc="70" dirty="0">
                <a:latin typeface="Roboto"/>
                <a:cs typeface="Roboto"/>
              </a:rPr>
              <a:t> </a:t>
            </a:r>
            <a:r>
              <a:rPr sz="2400" b="1" spc="15" dirty="0">
                <a:latin typeface="Roboto"/>
                <a:cs typeface="Roboto"/>
              </a:rPr>
              <a:t>user's </a:t>
            </a:r>
            <a:r>
              <a:rPr sz="2400" b="1" spc="20" dirty="0">
                <a:latin typeface="Roboto"/>
                <a:cs typeface="Roboto"/>
              </a:rPr>
              <a:t> </a:t>
            </a:r>
            <a:r>
              <a:rPr sz="2400" b="1" spc="40" dirty="0">
                <a:latin typeface="Roboto"/>
                <a:cs typeface="Roboto"/>
              </a:rPr>
              <a:t>engagement</a:t>
            </a:r>
            <a:r>
              <a:rPr sz="2400" b="1" spc="6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with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app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25" dirty="0">
                <a:latin typeface="Roboto"/>
                <a:cs typeface="Roboto"/>
              </a:rPr>
              <a:t>after</a:t>
            </a:r>
            <a:r>
              <a:rPr sz="2400" spc="65" dirty="0">
                <a:latin typeface="Roboto"/>
                <a:cs typeface="Roboto"/>
              </a:rPr>
              <a:t> </a:t>
            </a:r>
            <a:r>
              <a:rPr sz="2400" spc="5" dirty="0">
                <a:latin typeface="Roboto"/>
                <a:cs typeface="Roboto"/>
              </a:rPr>
              <a:t>the</a:t>
            </a:r>
            <a:r>
              <a:rPr sz="2400" spc="60" dirty="0">
                <a:latin typeface="Roboto"/>
                <a:cs typeface="Roboto"/>
              </a:rPr>
              <a:t> </a:t>
            </a:r>
            <a:r>
              <a:rPr sz="2400" spc="10" dirty="0">
                <a:latin typeface="Roboto"/>
                <a:cs typeface="Roboto"/>
              </a:rPr>
              <a:t>purchase.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5706" y="420782"/>
            <a:ext cx="11956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90" dirty="0">
                <a:solidFill>
                  <a:srgbClr val="181818"/>
                </a:solidFill>
              </a:rPr>
              <a:t>P</a:t>
            </a:r>
            <a:r>
              <a:rPr sz="7200" spc="-515" dirty="0">
                <a:solidFill>
                  <a:srgbClr val="181818"/>
                </a:solidFill>
              </a:rPr>
              <a:t>r</a:t>
            </a:r>
            <a:r>
              <a:rPr sz="7200" spc="-270" dirty="0">
                <a:solidFill>
                  <a:srgbClr val="181818"/>
                </a:solidFill>
              </a:rPr>
              <a:t>o</a:t>
            </a:r>
            <a:r>
              <a:rPr sz="7200" spc="-420" dirty="0">
                <a:solidFill>
                  <a:srgbClr val="181818"/>
                </a:solidFill>
              </a:rPr>
              <a:t>b</a:t>
            </a:r>
            <a:r>
              <a:rPr sz="7200" spc="-445" dirty="0">
                <a:solidFill>
                  <a:srgbClr val="181818"/>
                </a:solidFill>
              </a:rPr>
              <a:t>l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375" dirty="0">
                <a:solidFill>
                  <a:srgbClr val="181818"/>
                </a:solidFill>
              </a:rPr>
              <a:t>m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55" dirty="0">
                <a:solidFill>
                  <a:srgbClr val="181818"/>
                </a:solidFill>
              </a:rPr>
              <a:t>I</a:t>
            </a:r>
            <a:r>
              <a:rPr sz="7200" spc="-420" dirty="0">
                <a:solidFill>
                  <a:srgbClr val="181818"/>
                </a:solidFill>
              </a:rPr>
              <a:t>d</a:t>
            </a:r>
            <a:r>
              <a:rPr sz="7200" spc="-560" dirty="0">
                <a:solidFill>
                  <a:srgbClr val="181818"/>
                </a:solidFill>
              </a:rPr>
              <a:t>e</a:t>
            </a:r>
            <a:r>
              <a:rPr sz="7200" spc="-340" dirty="0">
                <a:solidFill>
                  <a:srgbClr val="181818"/>
                </a:solidFill>
              </a:rPr>
              <a:t>n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385" dirty="0">
                <a:solidFill>
                  <a:srgbClr val="181818"/>
                </a:solidFill>
              </a:rPr>
              <a:t>i</a:t>
            </a:r>
            <a:r>
              <a:rPr sz="7200" spc="-270" dirty="0">
                <a:solidFill>
                  <a:srgbClr val="181818"/>
                </a:solidFill>
              </a:rPr>
              <a:t>f</a:t>
            </a:r>
            <a:r>
              <a:rPr sz="7200" spc="-385" dirty="0">
                <a:solidFill>
                  <a:srgbClr val="181818"/>
                </a:solidFill>
              </a:rPr>
              <a:t>i</a:t>
            </a:r>
            <a:r>
              <a:rPr sz="7200" spc="-650" dirty="0">
                <a:solidFill>
                  <a:srgbClr val="181818"/>
                </a:solidFill>
              </a:rPr>
              <a:t>c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95" dirty="0">
                <a:solidFill>
                  <a:srgbClr val="181818"/>
                </a:solidFill>
              </a:rPr>
              <a:t>t</a:t>
            </a:r>
            <a:r>
              <a:rPr sz="7200" spc="-385" dirty="0">
                <a:solidFill>
                  <a:srgbClr val="181818"/>
                </a:solidFill>
              </a:rPr>
              <a:t>i</a:t>
            </a:r>
            <a:r>
              <a:rPr sz="7200" spc="-270" dirty="0">
                <a:solidFill>
                  <a:srgbClr val="181818"/>
                </a:solidFill>
              </a:rPr>
              <a:t>o</a:t>
            </a:r>
            <a:r>
              <a:rPr sz="7200" spc="-335" dirty="0">
                <a:solidFill>
                  <a:srgbClr val="181818"/>
                </a:solidFill>
              </a:rPr>
              <a:t>n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340" dirty="0">
                <a:solidFill>
                  <a:srgbClr val="181818"/>
                </a:solidFill>
              </a:rPr>
              <a:t>n</a:t>
            </a:r>
            <a:r>
              <a:rPr sz="7200" spc="-415" dirty="0">
                <a:solidFill>
                  <a:srgbClr val="181818"/>
                </a:solidFill>
              </a:rPr>
              <a:t>d</a:t>
            </a:r>
            <a:r>
              <a:rPr sz="7200" spc="-370" dirty="0">
                <a:solidFill>
                  <a:srgbClr val="181818"/>
                </a:solidFill>
              </a:rPr>
              <a:t> </a:t>
            </a:r>
            <a:r>
              <a:rPr sz="7200" spc="20" dirty="0">
                <a:solidFill>
                  <a:srgbClr val="181818"/>
                </a:solidFill>
              </a:rPr>
              <a:t>G</a:t>
            </a:r>
            <a:r>
              <a:rPr sz="7200" spc="-270" dirty="0">
                <a:solidFill>
                  <a:srgbClr val="181818"/>
                </a:solidFill>
              </a:rPr>
              <a:t>o</a:t>
            </a:r>
            <a:r>
              <a:rPr sz="7200" spc="-595" dirty="0">
                <a:solidFill>
                  <a:srgbClr val="181818"/>
                </a:solidFill>
              </a:rPr>
              <a:t>a</a:t>
            </a:r>
            <a:r>
              <a:rPr sz="7200" spc="-445" dirty="0">
                <a:solidFill>
                  <a:srgbClr val="181818"/>
                </a:solidFill>
              </a:rPr>
              <a:t>l</a:t>
            </a:r>
            <a:r>
              <a:rPr sz="7200" spc="-240" dirty="0">
                <a:solidFill>
                  <a:srgbClr val="181818"/>
                </a:solidFill>
              </a:rPr>
              <a:t>s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10988433" y="2027072"/>
            <a:ext cx="6746875" cy="6666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50" b="1" spc="95" dirty="0">
                <a:latin typeface="Trebuchet MS"/>
                <a:cs typeface="Trebuchet MS"/>
              </a:rPr>
              <a:t>Goals:</a:t>
            </a:r>
            <a:endParaRPr sz="3250">
              <a:latin typeface="Trebuchet MS"/>
              <a:cs typeface="Trebuchet MS"/>
            </a:endParaRPr>
          </a:p>
          <a:p>
            <a:pPr marL="551815" marR="5080" indent="-293370">
              <a:lnSpc>
                <a:spcPct val="114999"/>
              </a:lnSpc>
              <a:spcBef>
                <a:spcPts val="3525"/>
              </a:spcBef>
              <a:buAutoNum type="arabicPeriod"/>
              <a:tabLst>
                <a:tab pos="552450" algn="l"/>
                <a:tab pos="3568065" algn="l"/>
              </a:tabLst>
            </a:pPr>
            <a:r>
              <a:rPr sz="2500" spc="-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improve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55" dirty="0">
                <a:latin typeface="Roboto"/>
                <a:cs typeface="Roboto"/>
              </a:rPr>
              <a:t>UI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	</a:t>
            </a:r>
            <a:r>
              <a:rPr sz="2500" spc="-20" dirty="0">
                <a:latin typeface="Roboto"/>
                <a:cs typeface="Roboto"/>
              </a:rPr>
              <a:t>the </a:t>
            </a:r>
            <a:r>
              <a:rPr sz="2500" spc="-10" dirty="0">
                <a:latin typeface="Roboto"/>
                <a:cs typeface="Roboto"/>
              </a:rPr>
              <a:t>Categories </a:t>
            </a:r>
            <a:r>
              <a:rPr sz="2500" spc="-20" dirty="0">
                <a:latin typeface="Roboto"/>
                <a:cs typeface="Roboto"/>
              </a:rPr>
              <a:t>section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differentiate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better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between</a:t>
            </a:r>
            <a:r>
              <a:rPr sz="2500" spc="-5" dirty="0">
                <a:latin typeface="Roboto"/>
                <a:cs typeface="Roboto"/>
              </a:rPr>
              <a:t> different 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categories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order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save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40" dirty="0">
                <a:latin typeface="Roboto"/>
                <a:cs typeface="Roboto"/>
              </a:rPr>
              <a:t>user's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time, 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reduce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confusion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enhance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user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experience.</a:t>
            </a:r>
            <a:endParaRPr sz="2500">
              <a:latin typeface="Roboto"/>
              <a:cs typeface="Roboto"/>
            </a:endParaRPr>
          </a:p>
          <a:p>
            <a:pPr marL="551815" marR="95885" indent="-293370">
              <a:lnSpc>
                <a:spcPct val="114999"/>
              </a:lnSpc>
              <a:buAutoNum type="arabicPeriod"/>
              <a:tabLst>
                <a:tab pos="552450" algn="l"/>
              </a:tabLst>
            </a:pPr>
            <a:r>
              <a:rPr sz="2500" spc="-5" dirty="0">
                <a:latin typeface="Roboto"/>
                <a:cs typeface="Roboto"/>
              </a:rPr>
              <a:t>To </a:t>
            </a:r>
            <a:r>
              <a:rPr sz="2500" spc="-25" dirty="0">
                <a:latin typeface="Roboto"/>
                <a:cs typeface="Roboto"/>
              </a:rPr>
              <a:t>restructure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55" dirty="0">
                <a:latin typeface="Roboto"/>
                <a:cs typeface="Roboto"/>
              </a:rPr>
              <a:t>UI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ratings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reviews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section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show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genuine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reviews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photos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user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first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order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help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user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get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genuine</a:t>
            </a:r>
            <a:r>
              <a:rPr sz="2500" spc="-15" dirty="0">
                <a:latin typeface="Roboto"/>
                <a:cs typeface="Roboto"/>
              </a:rPr>
              <a:t> information </a:t>
            </a:r>
            <a:r>
              <a:rPr sz="2500" spc="-25" dirty="0">
                <a:latin typeface="Roboto"/>
                <a:cs typeface="Roboto"/>
              </a:rPr>
              <a:t>about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product.</a:t>
            </a:r>
            <a:endParaRPr sz="2500">
              <a:latin typeface="Roboto"/>
              <a:cs typeface="Roboto"/>
            </a:endParaRPr>
          </a:p>
          <a:p>
            <a:pPr marL="551815" marR="396240" indent="-293370" algn="just">
              <a:lnSpc>
                <a:spcPct val="114999"/>
              </a:lnSpc>
              <a:buAutoNum type="arabicPeriod"/>
              <a:tabLst>
                <a:tab pos="552450" algn="l"/>
              </a:tabLst>
            </a:pPr>
            <a:r>
              <a:rPr sz="2500" spc="-5" dirty="0">
                <a:latin typeface="Roboto"/>
                <a:cs typeface="Roboto"/>
              </a:rPr>
              <a:t>To </a:t>
            </a:r>
            <a:r>
              <a:rPr sz="2500" spc="-10" dirty="0">
                <a:latin typeface="Roboto"/>
                <a:cs typeface="Roboto"/>
              </a:rPr>
              <a:t>make </a:t>
            </a:r>
            <a:r>
              <a:rPr sz="2500" spc="-20" dirty="0">
                <a:latin typeface="Roboto"/>
                <a:cs typeface="Roboto"/>
              </a:rPr>
              <a:t>the </a:t>
            </a:r>
            <a:r>
              <a:rPr sz="2500" spc="-10" dirty="0">
                <a:latin typeface="Roboto"/>
                <a:cs typeface="Roboto"/>
              </a:rPr>
              <a:t>platform </a:t>
            </a:r>
            <a:r>
              <a:rPr sz="2500" spc="-5" dirty="0">
                <a:latin typeface="Roboto"/>
                <a:cs typeface="Roboto"/>
              </a:rPr>
              <a:t>more </a:t>
            </a:r>
            <a:r>
              <a:rPr sz="2500" spc="-25" dirty="0">
                <a:latin typeface="Roboto"/>
                <a:cs typeface="Roboto"/>
              </a:rPr>
              <a:t>engaging </a:t>
            </a:r>
            <a:r>
              <a:rPr sz="2500" dirty="0">
                <a:latin typeface="Roboto"/>
                <a:cs typeface="Roboto"/>
              </a:rPr>
              <a:t>for 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post </a:t>
            </a:r>
            <a:r>
              <a:rPr sz="2500" spc="-25" dirty="0">
                <a:latin typeface="Roboto"/>
                <a:cs typeface="Roboto"/>
              </a:rPr>
              <a:t>purchase </a:t>
            </a:r>
            <a:r>
              <a:rPr sz="2500" spc="-50" dirty="0">
                <a:latin typeface="Roboto"/>
                <a:cs typeface="Roboto"/>
              </a:rPr>
              <a:t>by </a:t>
            </a:r>
            <a:r>
              <a:rPr sz="2500" spc="-30" dirty="0">
                <a:latin typeface="Roboto"/>
                <a:cs typeface="Roboto"/>
              </a:rPr>
              <a:t>introducing </a:t>
            </a:r>
            <a:r>
              <a:rPr sz="2500" spc="-15" dirty="0">
                <a:latin typeface="Roboto"/>
                <a:cs typeface="Roboto"/>
              </a:rPr>
              <a:t>a </a:t>
            </a:r>
            <a:r>
              <a:rPr sz="2500" spc="-10" dirty="0">
                <a:latin typeface="Roboto"/>
                <a:cs typeface="Roboto"/>
              </a:rPr>
              <a:t>feature </a:t>
            </a:r>
            <a:r>
              <a:rPr sz="2500" spc="-15" dirty="0">
                <a:latin typeface="Roboto"/>
                <a:cs typeface="Roboto"/>
              </a:rPr>
              <a:t>to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40" dirty="0">
                <a:latin typeface="Roboto"/>
                <a:cs typeface="Roboto"/>
              </a:rPr>
              <a:t>play </a:t>
            </a:r>
            <a:r>
              <a:rPr sz="2500" spc="-10" dirty="0">
                <a:latin typeface="Roboto"/>
                <a:cs typeface="Roboto"/>
              </a:rPr>
              <a:t>games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0" dirty="0">
                <a:latin typeface="Roboto"/>
                <a:cs typeface="Roboto"/>
              </a:rPr>
              <a:t>use the </a:t>
            </a:r>
            <a:r>
              <a:rPr sz="2500" spc="-10" dirty="0">
                <a:latin typeface="Roboto"/>
                <a:cs typeface="Roboto"/>
              </a:rPr>
              <a:t>meesho </a:t>
            </a:r>
            <a:r>
              <a:rPr sz="2500" spc="-20" dirty="0">
                <a:latin typeface="Roboto"/>
                <a:cs typeface="Roboto"/>
              </a:rPr>
              <a:t>coins </a:t>
            </a:r>
            <a:r>
              <a:rPr sz="2500" spc="-15" dirty="0">
                <a:latin typeface="Roboto"/>
                <a:cs typeface="Roboto"/>
              </a:rPr>
              <a:t>to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realize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real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rewards.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64001" y="2180604"/>
            <a:ext cx="114935" cy="7220584"/>
            <a:chOff x="10364001" y="2180604"/>
            <a:chExt cx="114935" cy="7220584"/>
          </a:xfrm>
        </p:grpSpPr>
        <p:sp>
          <p:nvSpPr>
            <p:cNvPr id="6" name="object 6"/>
            <p:cNvSpPr/>
            <p:nvPr/>
          </p:nvSpPr>
          <p:spPr>
            <a:xfrm>
              <a:off x="10406862" y="2273528"/>
              <a:ext cx="28575" cy="4031615"/>
            </a:xfrm>
            <a:custGeom>
              <a:avLst/>
              <a:gdLst/>
              <a:ahLst/>
              <a:cxnLst/>
              <a:rect l="l" t="t" r="r" b="b"/>
              <a:pathLst>
                <a:path w="28575" h="4031615">
                  <a:moveTo>
                    <a:pt x="28575" y="4002976"/>
                  </a:moveTo>
                  <a:lnTo>
                    <a:pt x="0" y="4002976"/>
                  </a:lnTo>
                  <a:lnTo>
                    <a:pt x="0" y="4031577"/>
                  </a:lnTo>
                  <a:lnTo>
                    <a:pt x="28575" y="4031577"/>
                  </a:lnTo>
                  <a:lnTo>
                    <a:pt x="28575" y="4002976"/>
                  </a:lnTo>
                  <a:close/>
                </a:path>
                <a:path w="28575" h="4031615">
                  <a:moveTo>
                    <a:pt x="28575" y="3945788"/>
                  </a:moveTo>
                  <a:lnTo>
                    <a:pt x="0" y="3945788"/>
                  </a:lnTo>
                  <a:lnTo>
                    <a:pt x="0" y="3974388"/>
                  </a:lnTo>
                  <a:lnTo>
                    <a:pt x="28575" y="3974388"/>
                  </a:lnTo>
                  <a:lnTo>
                    <a:pt x="28575" y="3945788"/>
                  </a:lnTo>
                  <a:close/>
                </a:path>
                <a:path w="28575" h="4031615">
                  <a:moveTo>
                    <a:pt x="28575" y="3888613"/>
                  </a:moveTo>
                  <a:lnTo>
                    <a:pt x="0" y="3888613"/>
                  </a:lnTo>
                  <a:lnTo>
                    <a:pt x="0" y="3917200"/>
                  </a:lnTo>
                  <a:lnTo>
                    <a:pt x="28575" y="3917200"/>
                  </a:lnTo>
                  <a:lnTo>
                    <a:pt x="28575" y="3888613"/>
                  </a:lnTo>
                  <a:close/>
                </a:path>
                <a:path w="28575" h="4031615">
                  <a:moveTo>
                    <a:pt x="28575" y="3831425"/>
                  </a:moveTo>
                  <a:lnTo>
                    <a:pt x="0" y="3831425"/>
                  </a:lnTo>
                  <a:lnTo>
                    <a:pt x="0" y="3860012"/>
                  </a:lnTo>
                  <a:lnTo>
                    <a:pt x="28575" y="3860012"/>
                  </a:lnTo>
                  <a:lnTo>
                    <a:pt x="28575" y="3831425"/>
                  </a:lnTo>
                  <a:close/>
                </a:path>
                <a:path w="28575" h="4031615">
                  <a:moveTo>
                    <a:pt x="28575" y="3774236"/>
                  </a:moveTo>
                  <a:lnTo>
                    <a:pt x="0" y="3774236"/>
                  </a:lnTo>
                  <a:lnTo>
                    <a:pt x="0" y="3802824"/>
                  </a:lnTo>
                  <a:lnTo>
                    <a:pt x="28575" y="3802824"/>
                  </a:lnTo>
                  <a:lnTo>
                    <a:pt x="28575" y="3774236"/>
                  </a:lnTo>
                  <a:close/>
                </a:path>
                <a:path w="28575" h="4031615">
                  <a:moveTo>
                    <a:pt x="28575" y="3717048"/>
                  </a:moveTo>
                  <a:lnTo>
                    <a:pt x="0" y="3717048"/>
                  </a:lnTo>
                  <a:lnTo>
                    <a:pt x="0" y="3745649"/>
                  </a:lnTo>
                  <a:lnTo>
                    <a:pt x="28575" y="3745649"/>
                  </a:lnTo>
                  <a:lnTo>
                    <a:pt x="28575" y="3717048"/>
                  </a:lnTo>
                  <a:close/>
                </a:path>
                <a:path w="28575" h="4031615">
                  <a:moveTo>
                    <a:pt x="28575" y="3659873"/>
                  </a:moveTo>
                  <a:lnTo>
                    <a:pt x="0" y="3659873"/>
                  </a:lnTo>
                  <a:lnTo>
                    <a:pt x="0" y="3688461"/>
                  </a:lnTo>
                  <a:lnTo>
                    <a:pt x="28575" y="3688461"/>
                  </a:lnTo>
                  <a:lnTo>
                    <a:pt x="28575" y="3659873"/>
                  </a:lnTo>
                  <a:close/>
                </a:path>
                <a:path w="28575" h="4031615">
                  <a:moveTo>
                    <a:pt x="28575" y="3602685"/>
                  </a:moveTo>
                  <a:lnTo>
                    <a:pt x="0" y="3602685"/>
                  </a:lnTo>
                  <a:lnTo>
                    <a:pt x="0" y="3631273"/>
                  </a:lnTo>
                  <a:lnTo>
                    <a:pt x="28575" y="3631273"/>
                  </a:lnTo>
                  <a:lnTo>
                    <a:pt x="28575" y="3602685"/>
                  </a:lnTo>
                  <a:close/>
                </a:path>
                <a:path w="28575" h="4031615">
                  <a:moveTo>
                    <a:pt x="28575" y="3545497"/>
                  </a:moveTo>
                  <a:lnTo>
                    <a:pt x="0" y="3545497"/>
                  </a:lnTo>
                  <a:lnTo>
                    <a:pt x="0" y="3574084"/>
                  </a:lnTo>
                  <a:lnTo>
                    <a:pt x="28575" y="3574084"/>
                  </a:lnTo>
                  <a:lnTo>
                    <a:pt x="28575" y="3545497"/>
                  </a:lnTo>
                  <a:close/>
                </a:path>
                <a:path w="28575" h="4031615">
                  <a:moveTo>
                    <a:pt x="28575" y="3488309"/>
                  </a:moveTo>
                  <a:lnTo>
                    <a:pt x="0" y="3488309"/>
                  </a:lnTo>
                  <a:lnTo>
                    <a:pt x="0" y="3516909"/>
                  </a:lnTo>
                  <a:lnTo>
                    <a:pt x="28575" y="3516909"/>
                  </a:lnTo>
                  <a:lnTo>
                    <a:pt x="28575" y="3488309"/>
                  </a:lnTo>
                  <a:close/>
                </a:path>
                <a:path w="28575" h="4031615">
                  <a:moveTo>
                    <a:pt x="28575" y="3431121"/>
                  </a:moveTo>
                  <a:lnTo>
                    <a:pt x="0" y="3431121"/>
                  </a:lnTo>
                  <a:lnTo>
                    <a:pt x="0" y="3459721"/>
                  </a:lnTo>
                  <a:lnTo>
                    <a:pt x="28575" y="3459721"/>
                  </a:lnTo>
                  <a:lnTo>
                    <a:pt x="28575" y="3431121"/>
                  </a:lnTo>
                  <a:close/>
                </a:path>
                <a:path w="28575" h="4031615">
                  <a:moveTo>
                    <a:pt x="28575" y="3373945"/>
                  </a:moveTo>
                  <a:lnTo>
                    <a:pt x="0" y="3373945"/>
                  </a:lnTo>
                  <a:lnTo>
                    <a:pt x="0" y="3402533"/>
                  </a:lnTo>
                  <a:lnTo>
                    <a:pt x="28575" y="3402533"/>
                  </a:lnTo>
                  <a:lnTo>
                    <a:pt x="28575" y="3373945"/>
                  </a:lnTo>
                  <a:close/>
                </a:path>
                <a:path w="28575" h="4031615">
                  <a:moveTo>
                    <a:pt x="28575" y="3316757"/>
                  </a:moveTo>
                  <a:lnTo>
                    <a:pt x="0" y="3316757"/>
                  </a:lnTo>
                  <a:lnTo>
                    <a:pt x="0" y="3345345"/>
                  </a:lnTo>
                  <a:lnTo>
                    <a:pt x="28575" y="3345345"/>
                  </a:lnTo>
                  <a:lnTo>
                    <a:pt x="28575" y="3316757"/>
                  </a:lnTo>
                  <a:close/>
                </a:path>
                <a:path w="28575" h="4031615">
                  <a:moveTo>
                    <a:pt x="28575" y="3259569"/>
                  </a:moveTo>
                  <a:lnTo>
                    <a:pt x="0" y="3259569"/>
                  </a:lnTo>
                  <a:lnTo>
                    <a:pt x="0" y="3288157"/>
                  </a:lnTo>
                  <a:lnTo>
                    <a:pt x="28575" y="3288157"/>
                  </a:lnTo>
                  <a:lnTo>
                    <a:pt x="28575" y="3259569"/>
                  </a:lnTo>
                  <a:close/>
                </a:path>
                <a:path w="28575" h="4031615">
                  <a:moveTo>
                    <a:pt x="28575" y="3202381"/>
                  </a:moveTo>
                  <a:lnTo>
                    <a:pt x="0" y="3202381"/>
                  </a:lnTo>
                  <a:lnTo>
                    <a:pt x="0" y="3230981"/>
                  </a:lnTo>
                  <a:lnTo>
                    <a:pt x="28575" y="3230981"/>
                  </a:lnTo>
                  <a:lnTo>
                    <a:pt x="28575" y="3202381"/>
                  </a:lnTo>
                  <a:close/>
                </a:path>
                <a:path w="28575" h="4031615">
                  <a:moveTo>
                    <a:pt x="28575" y="3145193"/>
                  </a:moveTo>
                  <a:lnTo>
                    <a:pt x="0" y="3145193"/>
                  </a:lnTo>
                  <a:lnTo>
                    <a:pt x="0" y="3173793"/>
                  </a:lnTo>
                  <a:lnTo>
                    <a:pt x="28575" y="3173793"/>
                  </a:lnTo>
                  <a:lnTo>
                    <a:pt x="28575" y="3145193"/>
                  </a:lnTo>
                  <a:close/>
                </a:path>
                <a:path w="28575" h="4031615">
                  <a:moveTo>
                    <a:pt x="28575" y="3088017"/>
                  </a:moveTo>
                  <a:lnTo>
                    <a:pt x="0" y="3088017"/>
                  </a:lnTo>
                  <a:lnTo>
                    <a:pt x="0" y="3116605"/>
                  </a:lnTo>
                  <a:lnTo>
                    <a:pt x="28575" y="3116605"/>
                  </a:lnTo>
                  <a:lnTo>
                    <a:pt x="28575" y="3088017"/>
                  </a:lnTo>
                  <a:close/>
                </a:path>
                <a:path w="28575" h="4031615">
                  <a:moveTo>
                    <a:pt x="28575" y="3030829"/>
                  </a:moveTo>
                  <a:lnTo>
                    <a:pt x="0" y="3030829"/>
                  </a:lnTo>
                  <a:lnTo>
                    <a:pt x="0" y="3059417"/>
                  </a:lnTo>
                  <a:lnTo>
                    <a:pt x="28575" y="3059417"/>
                  </a:lnTo>
                  <a:lnTo>
                    <a:pt x="28575" y="3030829"/>
                  </a:lnTo>
                  <a:close/>
                </a:path>
                <a:path w="28575" h="4031615">
                  <a:moveTo>
                    <a:pt x="28575" y="2973641"/>
                  </a:moveTo>
                  <a:lnTo>
                    <a:pt x="0" y="2973641"/>
                  </a:lnTo>
                  <a:lnTo>
                    <a:pt x="0" y="3002242"/>
                  </a:lnTo>
                  <a:lnTo>
                    <a:pt x="28575" y="3002242"/>
                  </a:lnTo>
                  <a:lnTo>
                    <a:pt x="28575" y="2973641"/>
                  </a:lnTo>
                  <a:close/>
                </a:path>
                <a:path w="28575" h="4031615">
                  <a:moveTo>
                    <a:pt x="28575" y="2916453"/>
                  </a:moveTo>
                  <a:lnTo>
                    <a:pt x="0" y="2916453"/>
                  </a:lnTo>
                  <a:lnTo>
                    <a:pt x="0" y="2945053"/>
                  </a:lnTo>
                  <a:lnTo>
                    <a:pt x="28575" y="2945053"/>
                  </a:lnTo>
                  <a:lnTo>
                    <a:pt x="28575" y="2916453"/>
                  </a:lnTo>
                  <a:close/>
                </a:path>
                <a:path w="28575" h="4031615">
                  <a:moveTo>
                    <a:pt x="28575" y="2859278"/>
                  </a:moveTo>
                  <a:lnTo>
                    <a:pt x="0" y="2859278"/>
                  </a:lnTo>
                  <a:lnTo>
                    <a:pt x="0" y="2887865"/>
                  </a:lnTo>
                  <a:lnTo>
                    <a:pt x="28575" y="2887865"/>
                  </a:lnTo>
                  <a:lnTo>
                    <a:pt x="28575" y="2859278"/>
                  </a:lnTo>
                  <a:close/>
                </a:path>
                <a:path w="28575" h="4031615">
                  <a:moveTo>
                    <a:pt x="28575" y="2802090"/>
                  </a:moveTo>
                  <a:lnTo>
                    <a:pt x="0" y="2802090"/>
                  </a:lnTo>
                  <a:lnTo>
                    <a:pt x="0" y="2830677"/>
                  </a:lnTo>
                  <a:lnTo>
                    <a:pt x="28575" y="2830677"/>
                  </a:lnTo>
                  <a:lnTo>
                    <a:pt x="28575" y="2802090"/>
                  </a:lnTo>
                  <a:close/>
                </a:path>
                <a:path w="28575" h="4031615">
                  <a:moveTo>
                    <a:pt x="28575" y="2744901"/>
                  </a:moveTo>
                  <a:lnTo>
                    <a:pt x="0" y="2744901"/>
                  </a:lnTo>
                  <a:lnTo>
                    <a:pt x="0" y="2773489"/>
                  </a:lnTo>
                  <a:lnTo>
                    <a:pt x="28575" y="2773489"/>
                  </a:lnTo>
                  <a:lnTo>
                    <a:pt x="28575" y="2744901"/>
                  </a:lnTo>
                  <a:close/>
                </a:path>
                <a:path w="28575" h="4031615">
                  <a:moveTo>
                    <a:pt x="28575" y="2687713"/>
                  </a:moveTo>
                  <a:lnTo>
                    <a:pt x="0" y="2687713"/>
                  </a:lnTo>
                  <a:lnTo>
                    <a:pt x="0" y="2716314"/>
                  </a:lnTo>
                  <a:lnTo>
                    <a:pt x="28575" y="2716314"/>
                  </a:lnTo>
                  <a:lnTo>
                    <a:pt x="28575" y="2687713"/>
                  </a:lnTo>
                  <a:close/>
                </a:path>
                <a:path w="28575" h="4031615">
                  <a:moveTo>
                    <a:pt x="28575" y="2630525"/>
                  </a:moveTo>
                  <a:lnTo>
                    <a:pt x="0" y="2630525"/>
                  </a:lnTo>
                  <a:lnTo>
                    <a:pt x="0" y="2659126"/>
                  </a:lnTo>
                  <a:lnTo>
                    <a:pt x="28575" y="2659126"/>
                  </a:lnTo>
                  <a:lnTo>
                    <a:pt x="28575" y="2630525"/>
                  </a:lnTo>
                  <a:close/>
                </a:path>
                <a:path w="28575" h="4031615">
                  <a:moveTo>
                    <a:pt x="28575" y="2573350"/>
                  </a:moveTo>
                  <a:lnTo>
                    <a:pt x="0" y="2573350"/>
                  </a:lnTo>
                  <a:lnTo>
                    <a:pt x="0" y="2601938"/>
                  </a:lnTo>
                  <a:lnTo>
                    <a:pt x="28575" y="2601938"/>
                  </a:lnTo>
                  <a:lnTo>
                    <a:pt x="28575" y="2573350"/>
                  </a:lnTo>
                  <a:close/>
                </a:path>
                <a:path w="28575" h="4031615">
                  <a:moveTo>
                    <a:pt x="28575" y="2516162"/>
                  </a:moveTo>
                  <a:lnTo>
                    <a:pt x="0" y="2516162"/>
                  </a:lnTo>
                  <a:lnTo>
                    <a:pt x="0" y="2544749"/>
                  </a:lnTo>
                  <a:lnTo>
                    <a:pt x="28575" y="2544749"/>
                  </a:lnTo>
                  <a:lnTo>
                    <a:pt x="28575" y="2516162"/>
                  </a:lnTo>
                  <a:close/>
                </a:path>
                <a:path w="28575" h="4031615">
                  <a:moveTo>
                    <a:pt x="28575" y="2458974"/>
                  </a:moveTo>
                  <a:lnTo>
                    <a:pt x="0" y="2458974"/>
                  </a:lnTo>
                  <a:lnTo>
                    <a:pt x="0" y="2487561"/>
                  </a:lnTo>
                  <a:lnTo>
                    <a:pt x="28575" y="2487561"/>
                  </a:lnTo>
                  <a:lnTo>
                    <a:pt x="28575" y="2458974"/>
                  </a:lnTo>
                  <a:close/>
                </a:path>
                <a:path w="28575" h="4031615">
                  <a:moveTo>
                    <a:pt x="28575" y="2401786"/>
                  </a:moveTo>
                  <a:lnTo>
                    <a:pt x="0" y="2401786"/>
                  </a:lnTo>
                  <a:lnTo>
                    <a:pt x="0" y="2430386"/>
                  </a:lnTo>
                  <a:lnTo>
                    <a:pt x="28575" y="2430386"/>
                  </a:lnTo>
                  <a:lnTo>
                    <a:pt x="28575" y="2401786"/>
                  </a:lnTo>
                  <a:close/>
                </a:path>
                <a:path w="28575" h="4031615">
                  <a:moveTo>
                    <a:pt x="28575" y="2344597"/>
                  </a:moveTo>
                  <a:lnTo>
                    <a:pt x="0" y="2344597"/>
                  </a:lnTo>
                  <a:lnTo>
                    <a:pt x="0" y="2373198"/>
                  </a:lnTo>
                  <a:lnTo>
                    <a:pt x="28575" y="2373198"/>
                  </a:lnTo>
                  <a:lnTo>
                    <a:pt x="28575" y="2344597"/>
                  </a:lnTo>
                  <a:close/>
                </a:path>
                <a:path w="28575" h="4031615">
                  <a:moveTo>
                    <a:pt x="28575" y="2287422"/>
                  </a:moveTo>
                  <a:lnTo>
                    <a:pt x="0" y="2287422"/>
                  </a:lnTo>
                  <a:lnTo>
                    <a:pt x="0" y="2316010"/>
                  </a:lnTo>
                  <a:lnTo>
                    <a:pt x="28575" y="2316010"/>
                  </a:lnTo>
                  <a:lnTo>
                    <a:pt x="28575" y="2287422"/>
                  </a:lnTo>
                  <a:close/>
                </a:path>
                <a:path w="28575" h="4031615">
                  <a:moveTo>
                    <a:pt x="28575" y="2230234"/>
                  </a:moveTo>
                  <a:lnTo>
                    <a:pt x="0" y="2230234"/>
                  </a:lnTo>
                  <a:lnTo>
                    <a:pt x="0" y="2258822"/>
                  </a:lnTo>
                  <a:lnTo>
                    <a:pt x="28575" y="2258822"/>
                  </a:lnTo>
                  <a:lnTo>
                    <a:pt x="28575" y="2230234"/>
                  </a:lnTo>
                  <a:close/>
                </a:path>
                <a:path w="28575" h="4031615">
                  <a:moveTo>
                    <a:pt x="28575" y="2173046"/>
                  </a:moveTo>
                  <a:lnTo>
                    <a:pt x="0" y="2173046"/>
                  </a:lnTo>
                  <a:lnTo>
                    <a:pt x="0" y="2201646"/>
                  </a:lnTo>
                  <a:lnTo>
                    <a:pt x="28575" y="2201646"/>
                  </a:lnTo>
                  <a:lnTo>
                    <a:pt x="28575" y="2173046"/>
                  </a:lnTo>
                  <a:close/>
                </a:path>
                <a:path w="28575" h="4031615">
                  <a:moveTo>
                    <a:pt x="28575" y="2115858"/>
                  </a:moveTo>
                  <a:lnTo>
                    <a:pt x="0" y="2115858"/>
                  </a:lnTo>
                  <a:lnTo>
                    <a:pt x="0" y="2144458"/>
                  </a:lnTo>
                  <a:lnTo>
                    <a:pt x="28575" y="2144458"/>
                  </a:lnTo>
                  <a:lnTo>
                    <a:pt x="28575" y="2115858"/>
                  </a:lnTo>
                  <a:close/>
                </a:path>
                <a:path w="28575" h="4031615">
                  <a:moveTo>
                    <a:pt x="28575" y="2058682"/>
                  </a:moveTo>
                  <a:lnTo>
                    <a:pt x="0" y="2058682"/>
                  </a:lnTo>
                  <a:lnTo>
                    <a:pt x="0" y="2087270"/>
                  </a:lnTo>
                  <a:lnTo>
                    <a:pt x="28575" y="2087270"/>
                  </a:lnTo>
                  <a:lnTo>
                    <a:pt x="28575" y="2058682"/>
                  </a:lnTo>
                  <a:close/>
                </a:path>
                <a:path w="28575" h="4031615">
                  <a:moveTo>
                    <a:pt x="28575" y="2001494"/>
                  </a:moveTo>
                  <a:lnTo>
                    <a:pt x="0" y="2001494"/>
                  </a:lnTo>
                  <a:lnTo>
                    <a:pt x="0" y="2030082"/>
                  </a:lnTo>
                  <a:lnTo>
                    <a:pt x="28575" y="2030082"/>
                  </a:lnTo>
                  <a:lnTo>
                    <a:pt x="28575" y="2001494"/>
                  </a:lnTo>
                  <a:close/>
                </a:path>
                <a:path w="28575" h="4031615">
                  <a:moveTo>
                    <a:pt x="28575" y="1944306"/>
                  </a:moveTo>
                  <a:lnTo>
                    <a:pt x="0" y="1944306"/>
                  </a:lnTo>
                  <a:lnTo>
                    <a:pt x="0" y="1972894"/>
                  </a:lnTo>
                  <a:lnTo>
                    <a:pt x="28575" y="1972894"/>
                  </a:lnTo>
                  <a:lnTo>
                    <a:pt x="28575" y="1944306"/>
                  </a:lnTo>
                  <a:close/>
                </a:path>
                <a:path w="28575" h="4031615">
                  <a:moveTo>
                    <a:pt x="28575" y="1887118"/>
                  </a:moveTo>
                  <a:lnTo>
                    <a:pt x="0" y="1887118"/>
                  </a:lnTo>
                  <a:lnTo>
                    <a:pt x="0" y="1915718"/>
                  </a:lnTo>
                  <a:lnTo>
                    <a:pt x="28575" y="1915718"/>
                  </a:lnTo>
                  <a:lnTo>
                    <a:pt x="28575" y="1887118"/>
                  </a:lnTo>
                  <a:close/>
                </a:path>
                <a:path w="28575" h="4031615">
                  <a:moveTo>
                    <a:pt x="28575" y="1829930"/>
                  </a:moveTo>
                  <a:lnTo>
                    <a:pt x="0" y="1829930"/>
                  </a:lnTo>
                  <a:lnTo>
                    <a:pt x="0" y="1858530"/>
                  </a:lnTo>
                  <a:lnTo>
                    <a:pt x="28575" y="1858530"/>
                  </a:lnTo>
                  <a:lnTo>
                    <a:pt x="28575" y="1829930"/>
                  </a:lnTo>
                  <a:close/>
                </a:path>
                <a:path w="28575" h="4031615">
                  <a:moveTo>
                    <a:pt x="28575" y="1772754"/>
                  </a:moveTo>
                  <a:lnTo>
                    <a:pt x="0" y="1772754"/>
                  </a:lnTo>
                  <a:lnTo>
                    <a:pt x="0" y="1801342"/>
                  </a:lnTo>
                  <a:lnTo>
                    <a:pt x="28575" y="1801342"/>
                  </a:lnTo>
                  <a:lnTo>
                    <a:pt x="28575" y="1772754"/>
                  </a:lnTo>
                  <a:close/>
                </a:path>
                <a:path w="28575" h="4031615">
                  <a:moveTo>
                    <a:pt x="28575" y="1715566"/>
                  </a:moveTo>
                  <a:lnTo>
                    <a:pt x="0" y="1715566"/>
                  </a:lnTo>
                  <a:lnTo>
                    <a:pt x="0" y="1744154"/>
                  </a:lnTo>
                  <a:lnTo>
                    <a:pt x="28575" y="1744154"/>
                  </a:lnTo>
                  <a:lnTo>
                    <a:pt x="28575" y="1715566"/>
                  </a:lnTo>
                  <a:close/>
                </a:path>
                <a:path w="28575" h="4031615">
                  <a:moveTo>
                    <a:pt x="28575" y="1658378"/>
                  </a:moveTo>
                  <a:lnTo>
                    <a:pt x="0" y="1658378"/>
                  </a:lnTo>
                  <a:lnTo>
                    <a:pt x="0" y="1686966"/>
                  </a:lnTo>
                  <a:lnTo>
                    <a:pt x="28575" y="1686966"/>
                  </a:lnTo>
                  <a:lnTo>
                    <a:pt x="28575" y="1658378"/>
                  </a:lnTo>
                  <a:close/>
                </a:path>
                <a:path w="28575" h="4031615">
                  <a:moveTo>
                    <a:pt x="28575" y="1601190"/>
                  </a:moveTo>
                  <a:lnTo>
                    <a:pt x="0" y="1601190"/>
                  </a:lnTo>
                  <a:lnTo>
                    <a:pt x="0" y="1629791"/>
                  </a:lnTo>
                  <a:lnTo>
                    <a:pt x="28575" y="1629791"/>
                  </a:lnTo>
                  <a:lnTo>
                    <a:pt x="28575" y="1601190"/>
                  </a:lnTo>
                  <a:close/>
                </a:path>
                <a:path w="28575" h="4031615">
                  <a:moveTo>
                    <a:pt x="28575" y="1544015"/>
                  </a:moveTo>
                  <a:lnTo>
                    <a:pt x="0" y="1544015"/>
                  </a:lnTo>
                  <a:lnTo>
                    <a:pt x="0" y="1572602"/>
                  </a:lnTo>
                  <a:lnTo>
                    <a:pt x="28575" y="1572602"/>
                  </a:lnTo>
                  <a:lnTo>
                    <a:pt x="28575" y="1544015"/>
                  </a:lnTo>
                  <a:close/>
                </a:path>
                <a:path w="28575" h="4031615">
                  <a:moveTo>
                    <a:pt x="28575" y="1486827"/>
                  </a:moveTo>
                  <a:lnTo>
                    <a:pt x="0" y="1486827"/>
                  </a:lnTo>
                  <a:lnTo>
                    <a:pt x="0" y="1515414"/>
                  </a:lnTo>
                  <a:lnTo>
                    <a:pt x="28575" y="1515414"/>
                  </a:lnTo>
                  <a:lnTo>
                    <a:pt x="28575" y="1486827"/>
                  </a:lnTo>
                  <a:close/>
                </a:path>
                <a:path w="28575" h="4031615">
                  <a:moveTo>
                    <a:pt x="28575" y="1429639"/>
                  </a:moveTo>
                  <a:lnTo>
                    <a:pt x="0" y="1429639"/>
                  </a:lnTo>
                  <a:lnTo>
                    <a:pt x="0" y="1458226"/>
                  </a:lnTo>
                  <a:lnTo>
                    <a:pt x="28575" y="1458226"/>
                  </a:lnTo>
                  <a:lnTo>
                    <a:pt x="28575" y="1429639"/>
                  </a:lnTo>
                  <a:close/>
                </a:path>
                <a:path w="28575" h="4031615">
                  <a:moveTo>
                    <a:pt x="28575" y="1372450"/>
                  </a:moveTo>
                  <a:lnTo>
                    <a:pt x="0" y="1372450"/>
                  </a:lnTo>
                  <a:lnTo>
                    <a:pt x="0" y="1401051"/>
                  </a:lnTo>
                  <a:lnTo>
                    <a:pt x="28575" y="1401051"/>
                  </a:lnTo>
                  <a:lnTo>
                    <a:pt x="28575" y="1372450"/>
                  </a:lnTo>
                  <a:close/>
                </a:path>
                <a:path w="28575" h="4031615">
                  <a:moveTo>
                    <a:pt x="28575" y="1315262"/>
                  </a:moveTo>
                  <a:lnTo>
                    <a:pt x="0" y="1315262"/>
                  </a:lnTo>
                  <a:lnTo>
                    <a:pt x="0" y="1343863"/>
                  </a:lnTo>
                  <a:lnTo>
                    <a:pt x="28575" y="1343863"/>
                  </a:lnTo>
                  <a:lnTo>
                    <a:pt x="28575" y="1315262"/>
                  </a:lnTo>
                  <a:close/>
                </a:path>
                <a:path w="28575" h="4031615">
                  <a:moveTo>
                    <a:pt x="28575" y="1258087"/>
                  </a:moveTo>
                  <a:lnTo>
                    <a:pt x="0" y="1258087"/>
                  </a:lnTo>
                  <a:lnTo>
                    <a:pt x="0" y="1286675"/>
                  </a:lnTo>
                  <a:lnTo>
                    <a:pt x="28575" y="1286675"/>
                  </a:lnTo>
                  <a:lnTo>
                    <a:pt x="28575" y="1258087"/>
                  </a:lnTo>
                  <a:close/>
                </a:path>
                <a:path w="28575" h="4031615">
                  <a:moveTo>
                    <a:pt x="28575" y="1200899"/>
                  </a:moveTo>
                  <a:lnTo>
                    <a:pt x="0" y="1200899"/>
                  </a:lnTo>
                  <a:lnTo>
                    <a:pt x="0" y="1229487"/>
                  </a:lnTo>
                  <a:lnTo>
                    <a:pt x="28575" y="1229487"/>
                  </a:lnTo>
                  <a:lnTo>
                    <a:pt x="28575" y="1200899"/>
                  </a:lnTo>
                  <a:close/>
                </a:path>
                <a:path w="28575" h="4031615">
                  <a:moveTo>
                    <a:pt x="28575" y="1143711"/>
                  </a:moveTo>
                  <a:lnTo>
                    <a:pt x="0" y="1143711"/>
                  </a:lnTo>
                  <a:lnTo>
                    <a:pt x="0" y="1172298"/>
                  </a:lnTo>
                  <a:lnTo>
                    <a:pt x="28575" y="1172298"/>
                  </a:lnTo>
                  <a:lnTo>
                    <a:pt x="28575" y="1143711"/>
                  </a:lnTo>
                  <a:close/>
                </a:path>
                <a:path w="28575" h="4031615">
                  <a:moveTo>
                    <a:pt x="28575" y="1086523"/>
                  </a:moveTo>
                  <a:lnTo>
                    <a:pt x="0" y="1086523"/>
                  </a:lnTo>
                  <a:lnTo>
                    <a:pt x="0" y="1115123"/>
                  </a:lnTo>
                  <a:lnTo>
                    <a:pt x="28575" y="1115123"/>
                  </a:lnTo>
                  <a:lnTo>
                    <a:pt x="28575" y="1086523"/>
                  </a:lnTo>
                  <a:close/>
                </a:path>
                <a:path w="28575" h="4031615">
                  <a:moveTo>
                    <a:pt x="28575" y="1029335"/>
                  </a:moveTo>
                  <a:lnTo>
                    <a:pt x="0" y="1029335"/>
                  </a:lnTo>
                  <a:lnTo>
                    <a:pt x="0" y="1057935"/>
                  </a:lnTo>
                  <a:lnTo>
                    <a:pt x="28575" y="1057935"/>
                  </a:lnTo>
                  <a:lnTo>
                    <a:pt x="28575" y="1029335"/>
                  </a:lnTo>
                  <a:close/>
                </a:path>
                <a:path w="28575" h="4031615">
                  <a:moveTo>
                    <a:pt x="28575" y="972159"/>
                  </a:moveTo>
                  <a:lnTo>
                    <a:pt x="0" y="972159"/>
                  </a:lnTo>
                  <a:lnTo>
                    <a:pt x="0" y="1000747"/>
                  </a:lnTo>
                  <a:lnTo>
                    <a:pt x="28575" y="1000747"/>
                  </a:lnTo>
                  <a:lnTo>
                    <a:pt x="28575" y="972159"/>
                  </a:lnTo>
                  <a:close/>
                </a:path>
                <a:path w="28575" h="4031615">
                  <a:moveTo>
                    <a:pt x="28575" y="914971"/>
                  </a:moveTo>
                  <a:lnTo>
                    <a:pt x="0" y="914971"/>
                  </a:lnTo>
                  <a:lnTo>
                    <a:pt x="0" y="943559"/>
                  </a:lnTo>
                  <a:lnTo>
                    <a:pt x="28575" y="943559"/>
                  </a:lnTo>
                  <a:lnTo>
                    <a:pt x="28575" y="914971"/>
                  </a:lnTo>
                  <a:close/>
                </a:path>
                <a:path w="28575" h="4031615">
                  <a:moveTo>
                    <a:pt x="28575" y="857783"/>
                  </a:moveTo>
                  <a:lnTo>
                    <a:pt x="0" y="857783"/>
                  </a:lnTo>
                  <a:lnTo>
                    <a:pt x="0" y="886371"/>
                  </a:lnTo>
                  <a:lnTo>
                    <a:pt x="28575" y="886371"/>
                  </a:lnTo>
                  <a:lnTo>
                    <a:pt x="28575" y="857783"/>
                  </a:lnTo>
                  <a:close/>
                </a:path>
                <a:path w="28575" h="4031615">
                  <a:moveTo>
                    <a:pt x="28575" y="800595"/>
                  </a:moveTo>
                  <a:lnTo>
                    <a:pt x="0" y="800595"/>
                  </a:lnTo>
                  <a:lnTo>
                    <a:pt x="0" y="829195"/>
                  </a:lnTo>
                  <a:lnTo>
                    <a:pt x="28575" y="829195"/>
                  </a:lnTo>
                  <a:lnTo>
                    <a:pt x="28575" y="800595"/>
                  </a:lnTo>
                  <a:close/>
                </a:path>
                <a:path w="28575" h="4031615">
                  <a:moveTo>
                    <a:pt x="28575" y="743419"/>
                  </a:moveTo>
                  <a:lnTo>
                    <a:pt x="0" y="743419"/>
                  </a:lnTo>
                  <a:lnTo>
                    <a:pt x="0" y="772007"/>
                  </a:lnTo>
                  <a:lnTo>
                    <a:pt x="28575" y="772007"/>
                  </a:lnTo>
                  <a:lnTo>
                    <a:pt x="28575" y="743419"/>
                  </a:lnTo>
                  <a:close/>
                </a:path>
                <a:path w="28575" h="4031615">
                  <a:moveTo>
                    <a:pt x="28575" y="686231"/>
                  </a:moveTo>
                  <a:lnTo>
                    <a:pt x="0" y="686231"/>
                  </a:lnTo>
                  <a:lnTo>
                    <a:pt x="0" y="714819"/>
                  </a:lnTo>
                  <a:lnTo>
                    <a:pt x="28575" y="714819"/>
                  </a:lnTo>
                  <a:lnTo>
                    <a:pt x="28575" y="686231"/>
                  </a:lnTo>
                  <a:close/>
                </a:path>
                <a:path w="28575" h="4031615">
                  <a:moveTo>
                    <a:pt x="28575" y="629043"/>
                  </a:moveTo>
                  <a:lnTo>
                    <a:pt x="0" y="629043"/>
                  </a:lnTo>
                  <a:lnTo>
                    <a:pt x="0" y="657631"/>
                  </a:lnTo>
                  <a:lnTo>
                    <a:pt x="28575" y="657631"/>
                  </a:lnTo>
                  <a:lnTo>
                    <a:pt x="28575" y="629043"/>
                  </a:lnTo>
                  <a:close/>
                </a:path>
                <a:path w="28575" h="4031615">
                  <a:moveTo>
                    <a:pt x="28575" y="571855"/>
                  </a:moveTo>
                  <a:lnTo>
                    <a:pt x="0" y="571855"/>
                  </a:lnTo>
                  <a:lnTo>
                    <a:pt x="0" y="600456"/>
                  </a:lnTo>
                  <a:lnTo>
                    <a:pt x="28575" y="600456"/>
                  </a:lnTo>
                  <a:lnTo>
                    <a:pt x="28575" y="571855"/>
                  </a:lnTo>
                  <a:close/>
                </a:path>
                <a:path w="28575" h="4031615">
                  <a:moveTo>
                    <a:pt x="28575" y="514667"/>
                  </a:moveTo>
                  <a:lnTo>
                    <a:pt x="0" y="514667"/>
                  </a:lnTo>
                  <a:lnTo>
                    <a:pt x="0" y="543267"/>
                  </a:lnTo>
                  <a:lnTo>
                    <a:pt x="28575" y="543267"/>
                  </a:lnTo>
                  <a:lnTo>
                    <a:pt x="28575" y="514667"/>
                  </a:lnTo>
                  <a:close/>
                </a:path>
                <a:path w="28575" h="4031615">
                  <a:moveTo>
                    <a:pt x="28575" y="457492"/>
                  </a:moveTo>
                  <a:lnTo>
                    <a:pt x="0" y="457492"/>
                  </a:lnTo>
                  <a:lnTo>
                    <a:pt x="0" y="486079"/>
                  </a:lnTo>
                  <a:lnTo>
                    <a:pt x="28575" y="486079"/>
                  </a:lnTo>
                  <a:lnTo>
                    <a:pt x="28575" y="457492"/>
                  </a:lnTo>
                  <a:close/>
                </a:path>
                <a:path w="28575" h="4031615">
                  <a:moveTo>
                    <a:pt x="28575" y="400304"/>
                  </a:moveTo>
                  <a:lnTo>
                    <a:pt x="0" y="400304"/>
                  </a:lnTo>
                  <a:lnTo>
                    <a:pt x="0" y="428891"/>
                  </a:lnTo>
                  <a:lnTo>
                    <a:pt x="28575" y="428891"/>
                  </a:lnTo>
                  <a:lnTo>
                    <a:pt x="28575" y="400304"/>
                  </a:lnTo>
                  <a:close/>
                </a:path>
                <a:path w="28575" h="4031615">
                  <a:moveTo>
                    <a:pt x="28575" y="343115"/>
                  </a:moveTo>
                  <a:lnTo>
                    <a:pt x="0" y="343115"/>
                  </a:lnTo>
                  <a:lnTo>
                    <a:pt x="0" y="371703"/>
                  </a:lnTo>
                  <a:lnTo>
                    <a:pt x="28575" y="371703"/>
                  </a:lnTo>
                  <a:lnTo>
                    <a:pt x="28575" y="343115"/>
                  </a:lnTo>
                  <a:close/>
                </a:path>
                <a:path w="28575" h="4031615">
                  <a:moveTo>
                    <a:pt x="28575" y="285927"/>
                  </a:moveTo>
                  <a:lnTo>
                    <a:pt x="0" y="285927"/>
                  </a:lnTo>
                  <a:lnTo>
                    <a:pt x="0" y="314528"/>
                  </a:lnTo>
                  <a:lnTo>
                    <a:pt x="28575" y="314528"/>
                  </a:lnTo>
                  <a:lnTo>
                    <a:pt x="28575" y="285927"/>
                  </a:lnTo>
                  <a:close/>
                </a:path>
                <a:path w="28575" h="4031615">
                  <a:moveTo>
                    <a:pt x="28575" y="228739"/>
                  </a:moveTo>
                  <a:lnTo>
                    <a:pt x="0" y="228739"/>
                  </a:lnTo>
                  <a:lnTo>
                    <a:pt x="0" y="257340"/>
                  </a:lnTo>
                  <a:lnTo>
                    <a:pt x="28575" y="257340"/>
                  </a:lnTo>
                  <a:lnTo>
                    <a:pt x="28575" y="228739"/>
                  </a:lnTo>
                  <a:close/>
                </a:path>
                <a:path w="28575" h="4031615">
                  <a:moveTo>
                    <a:pt x="28575" y="171564"/>
                  </a:moveTo>
                  <a:lnTo>
                    <a:pt x="0" y="171564"/>
                  </a:lnTo>
                  <a:lnTo>
                    <a:pt x="0" y="200152"/>
                  </a:lnTo>
                  <a:lnTo>
                    <a:pt x="28575" y="200152"/>
                  </a:lnTo>
                  <a:lnTo>
                    <a:pt x="28575" y="171564"/>
                  </a:lnTo>
                  <a:close/>
                </a:path>
                <a:path w="28575" h="4031615">
                  <a:moveTo>
                    <a:pt x="28575" y="114376"/>
                  </a:moveTo>
                  <a:lnTo>
                    <a:pt x="0" y="114376"/>
                  </a:lnTo>
                  <a:lnTo>
                    <a:pt x="0" y="142963"/>
                  </a:lnTo>
                  <a:lnTo>
                    <a:pt x="28575" y="142963"/>
                  </a:lnTo>
                  <a:lnTo>
                    <a:pt x="28575" y="114376"/>
                  </a:lnTo>
                  <a:close/>
                </a:path>
                <a:path w="28575" h="4031615">
                  <a:moveTo>
                    <a:pt x="28575" y="57188"/>
                  </a:moveTo>
                  <a:lnTo>
                    <a:pt x="0" y="57188"/>
                  </a:lnTo>
                  <a:lnTo>
                    <a:pt x="0" y="85788"/>
                  </a:lnTo>
                  <a:lnTo>
                    <a:pt x="28575" y="85788"/>
                  </a:lnTo>
                  <a:lnTo>
                    <a:pt x="28575" y="57188"/>
                  </a:lnTo>
                  <a:close/>
                </a:path>
                <a:path w="28575" h="4031615">
                  <a:moveTo>
                    <a:pt x="28575" y="0"/>
                  </a:moveTo>
                  <a:lnTo>
                    <a:pt x="0" y="0"/>
                  </a:lnTo>
                  <a:lnTo>
                    <a:pt x="0" y="28600"/>
                  </a:lnTo>
                  <a:lnTo>
                    <a:pt x="28575" y="286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78287" y="2194902"/>
              <a:ext cx="85725" cy="7113270"/>
            </a:xfrm>
            <a:custGeom>
              <a:avLst/>
              <a:gdLst/>
              <a:ahLst/>
              <a:cxnLst/>
              <a:rect l="l" t="t" r="r" b="b"/>
              <a:pathLst>
                <a:path w="85725" h="7113270">
                  <a:moveTo>
                    <a:pt x="57150" y="7112432"/>
                  </a:moveTo>
                  <a:lnTo>
                    <a:pt x="28575" y="7112432"/>
                  </a:lnTo>
                  <a:lnTo>
                    <a:pt x="28575" y="7112749"/>
                  </a:lnTo>
                  <a:lnTo>
                    <a:pt x="57150" y="7112749"/>
                  </a:lnTo>
                  <a:lnTo>
                    <a:pt x="57150" y="7112432"/>
                  </a:lnTo>
                  <a:close/>
                </a:path>
                <a:path w="85725" h="7113270">
                  <a:moveTo>
                    <a:pt x="57150" y="7055244"/>
                  </a:moveTo>
                  <a:lnTo>
                    <a:pt x="28575" y="7055244"/>
                  </a:lnTo>
                  <a:lnTo>
                    <a:pt x="28575" y="7083831"/>
                  </a:lnTo>
                  <a:lnTo>
                    <a:pt x="57150" y="7083831"/>
                  </a:lnTo>
                  <a:lnTo>
                    <a:pt x="57150" y="7055244"/>
                  </a:lnTo>
                  <a:close/>
                </a:path>
                <a:path w="85725" h="7113270">
                  <a:moveTo>
                    <a:pt x="57150" y="6998055"/>
                  </a:moveTo>
                  <a:lnTo>
                    <a:pt x="28575" y="6998055"/>
                  </a:lnTo>
                  <a:lnTo>
                    <a:pt x="28575" y="7026656"/>
                  </a:lnTo>
                  <a:lnTo>
                    <a:pt x="57150" y="7026656"/>
                  </a:lnTo>
                  <a:lnTo>
                    <a:pt x="57150" y="6998055"/>
                  </a:lnTo>
                  <a:close/>
                </a:path>
                <a:path w="85725" h="7113270">
                  <a:moveTo>
                    <a:pt x="57150" y="6940867"/>
                  </a:moveTo>
                  <a:lnTo>
                    <a:pt x="28575" y="6940867"/>
                  </a:lnTo>
                  <a:lnTo>
                    <a:pt x="28575" y="6969468"/>
                  </a:lnTo>
                  <a:lnTo>
                    <a:pt x="57150" y="6969468"/>
                  </a:lnTo>
                  <a:lnTo>
                    <a:pt x="57150" y="6940867"/>
                  </a:lnTo>
                  <a:close/>
                </a:path>
                <a:path w="85725" h="7113270">
                  <a:moveTo>
                    <a:pt x="57150" y="6883692"/>
                  </a:moveTo>
                  <a:lnTo>
                    <a:pt x="28575" y="6883692"/>
                  </a:lnTo>
                  <a:lnTo>
                    <a:pt x="28575" y="6912280"/>
                  </a:lnTo>
                  <a:lnTo>
                    <a:pt x="57150" y="6912280"/>
                  </a:lnTo>
                  <a:lnTo>
                    <a:pt x="57150" y="6883692"/>
                  </a:lnTo>
                  <a:close/>
                </a:path>
                <a:path w="85725" h="7113270">
                  <a:moveTo>
                    <a:pt x="57150" y="6826504"/>
                  </a:moveTo>
                  <a:lnTo>
                    <a:pt x="28575" y="6826504"/>
                  </a:lnTo>
                  <a:lnTo>
                    <a:pt x="28575" y="6855092"/>
                  </a:lnTo>
                  <a:lnTo>
                    <a:pt x="57150" y="6855092"/>
                  </a:lnTo>
                  <a:lnTo>
                    <a:pt x="57150" y="6826504"/>
                  </a:lnTo>
                  <a:close/>
                </a:path>
                <a:path w="85725" h="7113270">
                  <a:moveTo>
                    <a:pt x="57150" y="6769316"/>
                  </a:moveTo>
                  <a:lnTo>
                    <a:pt x="28575" y="6769316"/>
                  </a:lnTo>
                  <a:lnTo>
                    <a:pt x="28575" y="6797903"/>
                  </a:lnTo>
                  <a:lnTo>
                    <a:pt x="57150" y="6797903"/>
                  </a:lnTo>
                  <a:lnTo>
                    <a:pt x="57150" y="6769316"/>
                  </a:lnTo>
                  <a:close/>
                </a:path>
                <a:path w="85725" h="7113270">
                  <a:moveTo>
                    <a:pt x="57150" y="6712128"/>
                  </a:moveTo>
                  <a:lnTo>
                    <a:pt x="28575" y="6712128"/>
                  </a:lnTo>
                  <a:lnTo>
                    <a:pt x="28575" y="6740728"/>
                  </a:lnTo>
                  <a:lnTo>
                    <a:pt x="57150" y="6740728"/>
                  </a:lnTo>
                  <a:lnTo>
                    <a:pt x="57150" y="6712128"/>
                  </a:lnTo>
                  <a:close/>
                </a:path>
                <a:path w="85725" h="7113270">
                  <a:moveTo>
                    <a:pt x="57150" y="6654952"/>
                  </a:moveTo>
                  <a:lnTo>
                    <a:pt x="28575" y="6654952"/>
                  </a:lnTo>
                  <a:lnTo>
                    <a:pt x="28575" y="6683540"/>
                  </a:lnTo>
                  <a:lnTo>
                    <a:pt x="57150" y="6683540"/>
                  </a:lnTo>
                  <a:lnTo>
                    <a:pt x="57150" y="6654952"/>
                  </a:lnTo>
                  <a:close/>
                </a:path>
                <a:path w="85725" h="7113270">
                  <a:moveTo>
                    <a:pt x="57150" y="6597764"/>
                  </a:moveTo>
                  <a:lnTo>
                    <a:pt x="28575" y="6597764"/>
                  </a:lnTo>
                  <a:lnTo>
                    <a:pt x="28575" y="6626352"/>
                  </a:lnTo>
                  <a:lnTo>
                    <a:pt x="57150" y="6626352"/>
                  </a:lnTo>
                  <a:lnTo>
                    <a:pt x="57150" y="6597764"/>
                  </a:lnTo>
                  <a:close/>
                </a:path>
                <a:path w="85725" h="7113270">
                  <a:moveTo>
                    <a:pt x="57150" y="6540576"/>
                  </a:moveTo>
                  <a:lnTo>
                    <a:pt x="28575" y="6540576"/>
                  </a:lnTo>
                  <a:lnTo>
                    <a:pt x="28575" y="6569164"/>
                  </a:lnTo>
                  <a:lnTo>
                    <a:pt x="57150" y="6569164"/>
                  </a:lnTo>
                  <a:lnTo>
                    <a:pt x="57150" y="6540576"/>
                  </a:lnTo>
                  <a:close/>
                </a:path>
                <a:path w="85725" h="7113270">
                  <a:moveTo>
                    <a:pt x="57150" y="6483388"/>
                  </a:moveTo>
                  <a:lnTo>
                    <a:pt x="28575" y="6483388"/>
                  </a:lnTo>
                  <a:lnTo>
                    <a:pt x="28575" y="6511988"/>
                  </a:lnTo>
                  <a:lnTo>
                    <a:pt x="57150" y="6511988"/>
                  </a:lnTo>
                  <a:lnTo>
                    <a:pt x="57150" y="6483388"/>
                  </a:lnTo>
                  <a:close/>
                </a:path>
                <a:path w="85725" h="7113270">
                  <a:moveTo>
                    <a:pt x="57150" y="6426200"/>
                  </a:moveTo>
                  <a:lnTo>
                    <a:pt x="28575" y="6426200"/>
                  </a:lnTo>
                  <a:lnTo>
                    <a:pt x="28575" y="6454800"/>
                  </a:lnTo>
                  <a:lnTo>
                    <a:pt x="57150" y="6454800"/>
                  </a:lnTo>
                  <a:lnTo>
                    <a:pt x="57150" y="6426200"/>
                  </a:lnTo>
                  <a:close/>
                </a:path>
                <a:path w="85725" h="7113270">
                  <a:moveTo>
                    <a:pt x="57150" y="6369024"/>
                  </a:moveTo>
                  <a:lnTo>
                    <a:pt x="28575" y="6369024"/>
                  </a:lnTo>
                  <a:lnTo>
                    <a:pt x="28575" y="6397612"/>
                  </a:lnTo>
                  <a:lnTo>
                    <a:pt x="57150" y="6397612"/>
                  </a:lnTo>
                  <a:lnTo>
                    <a:pt x="57150" y="6369024"/>
                  </a:lnTo>
                  <a:close/>
                </a:path>
                <a:path w="85725" h="7113270">
                  <a:moveTo>
                    <a:pt x="57150" y="6311836"/>
                  </a:moveTo>
                  <a:lnTo>
                    <a:pt x="28575" y="6311836"/>
                  </a:lnTo>
                  <a:lnTo>
                    <a:pt x="28575" y="6340424"/>
                  </a:lnTo>
                  <a:lnTo>
                    <a:pt x="57150" y="6340424"/>
                  </a:lnTo>
                  <a:lnTo>
                    <a:pt x="57150" y="6311836"/>
                  </a:lnTo>
                  <a:close/>
                </a:path>
                <a:path w="85725" h="7113270">
                  <a:moveTo>
                    <a:pt x="57150" y="6254648"/>
                  </a:moveTo>
                  <a:lnTo>
                    <a:pt x="28575" y="6254648"/>
                  </a:lnTo>
                  <a:lnTo>
                    <a:pt x="28575" y="6283236"/>
                  </a:lnTo>
                  <a:lnTo>
                    <a:pt x="57150" y="6283236"/>
                  </a:lnTo>
                  <a:lnTo>
                    <a:pt x="57150" y="6254648"/>
                  </a:lnTo>
                  <a:close/>
                </a:path>
                <a:path w="85725" h="7113270">
                  <a:moveTo>
                    <a:pt x="57150" y="6197460"/>
                  </a:moveTo>
                  <a:lnTo>
                    <a:pt x="28575" y="6197460"/>
                  </a:lnTo>
                  <a:lnTo>
                    <a:pt x="28575" y="6226060"/>
                  </a:lnTo>
                  <a:lnTo>
                    <a:pt x="57150" y="6226060"/>
                  </a:lnTo>
                  <a:lnTo>
                    <a:pt x="57150" y="6197460"/>
                  </a:lnTo>
                  <a:close/>
                </a:path>
                <a:path w="85725" h="7113270">
                  <a:moveTo>
                    <a:pt x="57150" y="6140272"/>
                  </a:moveTo>
                  <a:lnTo>
                    <a:pt x="28575" y="6140272"/>
                  </a:lnTo>
                  <a:lnTo>
                    <a:pt x="28575" y="6168872"/>
                  </a:lnTo>
                  <a:lnTo>
                    <a:pt x="57150" y="6168872"/>
                  </a:lnTo>
                  <a:lnTo>
                    <a:pt x="57150" y="6140272"/>
                  </a:lnTo>
                  <a:close/>
                </a:path>
                <a:path w="85725" h="7113270">
                  <a:moveTo>
                    <a:pt x="57150" y="6083097"/>
                  </a:moveTo>
                  <a:lnTo>
                    <a:pt x="28575" y="6083097"/>
                  </a:lnTo>
                  <a:lnTo>
                    <a:pt x="28575" y="6111684"/>
                  </a:lnTo>
                  <a:lnTo>
                    <a:pt x="57150" y="6111684"/>
                  </a:lnTo>
                  <a:lnTo>
                    <a:pt x="57150" y="6083097"/>
                  </a:lnTo>
                  <a:close/>
                </a:path>
                <a:path w="85725" h="7113270">
                  <a:moveTo>
                    <a:pt x="57150" y="6025908"/>
                  </a:moveTo>
                  <a:lnTo>
                    <a:pt x="28575" y="6025908"/>
                  </a:lnTo>
                  <a:lnTo>
                    <a:pt x="28575" y="6054496"/>
                  </a:lnTo>
                  <a:lnTo>
                    <a:pt x="57150" y="6054496"/>
                  </a:lnTo>
                  <a:lnTo>
                    <a:pt x="57150" y="6025908"/>
                  </a:lnTo>
                  <a:close/>
                </a:path>
                <a:path w="85725" h="7113270">
                  <a:moveTo>
                    <a:pt x="57150" y="5968720"/>
                  </a:moveTo>
                  <a:lnTo>
                    <a:pt x="28575" y="5968720"/>
                  </a:lnTo>
                  <a:lnTo>
                    <a:pt x="28575" y="5997321"/>
                  </a:lnTo>
                  <a:lnTo>
                    <a:pt x="57150" y="5997321"/>
                  </a:lnTo>
                  <a:lnTo>
                    <a:pt x="57150" y="5968720"/>
                  </a:lnTo>
                  <a:close/>
                </a:path>
                <a:path w="85725" h="7113270">
                  <a:moveTo>
                    <a:pt x="57150" y="5911532"/>
                  </a:moveTo>
                  <a:lnTo>
                    <a:pt x="28575" y="5911532"/>
                  </a:lnTo>
                  <a:lnTo>
                    <a:pt x="28575" y="5940133"/>
                  </a:lnTo>
                  <a:lnTo>
                    <a:pt x="57150" y="5940133"/>
                  </a:lnTo>
                  <a:lnTo>
                    <a:pt x="57150" y="5911532"/>
                  </a:lnTo>
                  <a:close/>
                </a:path>
                <a:path w="85725" h="7113270">
                  <a:moveTo>
                    <a:pt x="57150" y="5854357"/>
                  </a:moveTo>
                  <a:lnTo>
                    <a:pt x="28575" y="5854357"/>
                  </a:lnTo>
                  <a:lnTo>
                    <a:pt x="28575" y="5882945"/>
                  </a:lnTo>
                  <a:lnTo>
                    <a:pt x="57150" y="5882945"/>
                  </a:lnTo>
                  <a:lnTo>
                    <a:pt x="57150" y="5854357"/>
                  </a:lnTo>
                  <a:close/>
                </a:path>
                <a:path w="85725" h="7113270">
                  <a:moveTo>
                    <a:pt x="57150" y="5797169"/>
                  </a:moveTo>
                  <a:lnTo>
                    <a:pt x="28575" y="5797169"/>
                  </a:lnTo>
                  <a:lnTo>
                    <a:pt x="28575" y="5825756"/>
                  </a:lnTo>
                  <a:lnTo>
                    <a:pt x="57150" y="5825756"/>
                  </a:lnTo>
                  <a:lnTo>
                    <a:pt x="57150" y="5797169"/>
                  </a:lnTo>
                  <a:close/>
                </a:path>
                <a:path w="85725" h="7113270">
                  <a:moveTo>
                    <a:pt x="57150" y="5739981"/>
                  </a:moveTo>
                  <a:lnTo>
                    <a:pt x="28575" y="5739981"/>
                  </a:lnTo>
                  <a:lnTo>
                    <a:pt x="28575" y="5768568"/>
                  </a:lnTo>
                  <a:lnTo>
                    <a:pt x="57150" y="5768568"/>
                  </a:lnTo>
                  <a:lnTo>
                    <a:pt x="57150" y="5739981"/>
                  </a:lnTo>
                  <a:close/>
                </a:path>
                <a:path w="85725" h="7113270">
                  <a:moveTo>
                    <a:pt x="57150" y="5682793"/>
                  </a:moveTo>
                  <a:lnTo>
                    <a:pt x="28575" y="5682793"/>
                  </a:lnTo>
                  <a:lnTo>
                    <a:pt x="28575" y="5711393"/>
                  </a:lnTo>
                  <a:lnTo>
                    <a:pt x="57150" y="5711393"/>
                  </a:lnTo>
                  <a:lnTo>
                    <a:pt x="57150" y="5682793"/>
                  </a:lnTo>
                  <a:close/>
                </a:path>
                <a:path w="85725" h="7113270">
                  <a:moveTo>
                    <a:pt x="57150" y="5625604"/>
                  </a:moveTo>
                  <a:lnTo>
                    <a:pt x="28575" y="5625604"/>
                  </a:lnTo>
                  <a:lnTo>
                    <a:pt x="28575" y="5654205"/>
                  </a:lnTo>
                  <a:lnTo>
                    <a:pt x="57150" y="5654205"/>
                  </a:lnTo>
                  <a:lnTo>
                    <a:pt x="57150" y="5625604"/>
                  </a:lnTo>
                  <a:close/>
                </a:path>
                <a:path w="85725" h="7113270">
                  <a:moveTo>
                    <a:pt x="57150" y="5568429"/>
                  </a:moveTo>
                  <a:lnTo>
                    <a:pt x="28575" y="5568429"/>
                  </a:lnTo>
                  <a:lnTo>
                    <a:pt x="28575" y="5597017"/>
                  </a:lnTo>
                  <a:lnTo>
                    <a:pt x="57150" y="5597017"/>
                  </a:lnTo>
                  <a:lnTo>
                    <a:pt x="57150" y="5568429"/>
                  </a:lnTo>
                  <a:close/>
                </a:path>
                <a:path w="85725" h="7113270">
                  <a:moveTo>
                    <a:pt x="57150" y="5511241"/>
                  </a:moveTo>
                  <a:lnTo>
                    <a:pt x="28575" y="5511241"/>
                  </a:lnTo>
                  <a:lnTo>
                    <a:pt x="28575" y="5539829"/>
                  </a:lnTo>
                  <a:lnTo>
                    <a:pt x="57150" y="5539829"/>
                  </a:lnTo>
                  <a:lnTo>
                    <a:pt x="57150" y="5511241"/>
                  </a:lnTo>
                  <a:close/>
                </a:path>
                <a:path w="85725" h="7113270">
                  <a:moveTo>
                    <a:pt x="57150" y="5454053"/>
                  </a:moveTo>
                  <a:lnTo>
                    <a:pt x="28575" y="5454053"/>
                  </a:lnTo>
                  <a:lnTo>
                    <a:pt x="28575" y="5482641"/>
                  </a:lnTo>
                  <a:lnTo>
                    <a:pt x="57150" y="5482641"/>
                  </a:lnTo>
                  <a:lnTo>
                    <a:pt x="57150" y="5454053"/>
                  </a:lnTo>
                  <a:close/>
                </a:path>
                <a:path w="85725" h="7113270">
                  <a:moveTo>
                    <a:pt x="57150" y="5396865"/>
                  </a:moveTo>
                  <a:lnTo>
                    <a:pt x="28575" y="5396865"/>
                  </a:lnTo>
                  <a:lnTo>
                    <a:pt x="28575" y="5425465"/>
                  </a:lnTo>
                  <a:lnTo>
                    <a:pt x="57150" y="5425465"/>
                  </a:lnTo>
                  <a:lnTo>
                    <a:pt x="57150" y="5396865"/>
                  </a:lnTo>
                  <a:close/>
                </a:path>
                <a:path w="85725" h="7113270">
                  <a:moveTo>
                    <a:pt x="57150" y="5339677"/>
                  </a:moveTo>
                  <a:lnTo>
                    <a:pt x="28575" y="5339677"/>
                  </a:lnTo>
                  <a:lnTo>
                    <a:pt x="28575" y="5368277"/>
                  </a:lnTo>
                  <a:lnTo>
                    <a:pt x="57150" y="5368277"/>
                  </a:lnTo>
                  <a:lnTo>
                    <a:pt x="57150" y="5339677"/>
                  </a:lnTo>
                  <a:close/>
                </a:path>
                <a:path w="85725" h="7113270">
                  <a:moveTo>
                    <a:pt x="57150" y="5282501"/>
                  </a:moveTo>
                  <a:lnTo>
                    <a:pt x="28575" y="5282501"/>
                  </a:lnTo>
                  <a:lnTo>
                    <a:pt x="28575" y="5311089"/>
                  </a:lnTo>
                  <a:lnTo>
                    <a:pt x="57150" y="5311089"/>
                  </a:lnTo>
                  <a:lnTo>
                    <a:pt x="57150" y="5282501"/>
                  </a:lnTo>
                  <a:close/>
                </a:path>
                <a:path w="85725" h="7113270">
                  <a:moveTo>
                    <a:pt x="57150" y="5225313"/>
                  </a:moveTo>
                  <a:lnTo>
                    <a:pt x="28575" y="5225313"/>
                  </a:lnTo>
                  <a:lnTo>
                    <a:pt x="28575" y="5253901"/>
                  </a:lnTo>
                  <a:lnTo>
                    <a:pt x="57150" y="5253901"/>
                  </a:lnTo>
                  <a:lnTo>
                    <a:pt x="57150" y="5225313"/>
                  </a:lnTo>
                  <a:close/>
                </a:path>
                <a:path w="85725" h="7113270">
                  <a:moveTo>
                    <a:pt x="57150" y="5168125"/>
                  </a:moveTo>
                  <a:lnTo>
                    <a:pt x="28575" y="5168125"/>
                  </a:lnTo>
                  <a:lnTo>
                    <a:pt x="28575" y="5196725"/>
                  </a:lnTo>
                  <a:lnTo>
                    <a:pt x="57150" y="5196725"/>
                  </a:lnTo>
                  <a:lnTo>
                    <a:pt x="57150" y="5168125"/>
                  </a:lnTo>
                  <a:close/>
                </a:path>
                <a:path w="85725" h="7113270">
                  <a:moveTo>
                    <a:pt x="57150" y="5110937"/>
                  </a:moveTo>
                  <a:lnTo>
                    <a:pt x="28575" y="5110937"/>
                  </a:lnTo>
                  <a:lnTo>
                    <a:pt x="28575" y="5139537"/>
                  </a:lnTo>
                  <a:lnTo>
                    <a:pt x="57150" y="5139537"/>
                  </a:lnTo>
                  <a:lnTo>
                    <a:pt x="57150" y="5110937"/>
                  </a:lnTo>
                  <a:close/>
                </a:path>
                <a:path w="85725" h="7113270">
                  <a:moveTo>
                    <a:pt x="57150" y="5053762"/>
                  </a:moveTo>
                  <a:lnTo>
                    <a:pt x="28575" y="5053762"/>
                  </a:lnTo>
                  <a:lnTo>
                    <a:pt x="28575" y="5082349"/>
                  </a:lnTo>
                  <a:lnTo>
                    <a:pt x="57150" y="5082349"/>
                  </a:lnTo>
                  <a:lnTo>
                    <a:pt x="57150" y="5053762"/>
                  </a:lnTo>
                  <a:close/>
                </a:path>
                <a:path w="85725" h="7113270">
                  <a:moveTo>
                    <a:pt x="57150" y="4996573"/>
                  </a:moveTo>
                  <a:lnTo>
                    <a:pt x="28575" y="4996573"/>
                  </a:lnTo>
                  <a:lnTo>
                    <a:pt x="28575" y="5025161"/>
                  </a:lnTo>
                  <a:lnTo>
                    <a:pt x="57150" y="5025161"/>
                  </a:lnTo>
                  <a:lnTo>
                    <a:pt x="57150" y="4996573"/>
                  </a:lnTo>
                  <a:close/>
                </a:path>
                <a:path w="85725" h="7113270">
                  <a:moveTo>
                    <a:pt x="57150" y="4939385"/>
                  </a:moveTo>
                  <a:lnTo>
                    <a:pt x="28575" y="4939385"/>
                  </a:lnTo>
                  <a:lnTo>
                    <a:pt x="28575" y="4967973"/>
                  </a:lnTo>
                  <a:lnTo>
                    <a:pt x="57150" y="4967973"/>
                  </a:lnTo>
                  <a:lnTo>
                    <a:pt x="57150" y="4939385"/>
                  </a:lnTo>
                  <a:close/>
                </a:path>
                <a:path w="85725" h="7113270">
                  <a:moveTo>
                    <a:pt x="57150" y="4882197"/>
                  </a:moveTo>
                  <a:lnTo>
                    <a:pt x="28575" y="4882197"/>
                  </a:lnTo>
                  <a:lnTo>
                    <a:pt x="28575" y="4910798"/>
                  </a:lnTo>
                  <a:lnTo>
                    <a:pt x="57150" y="4910798"/>
                  </a:lnTo>
                  <a:lnTo>
                    <a:pt x="57150" y="4882197"/>
                  </a:lnTo>
                  <a:close/>
                </a:path>
                <a:path w="85725" h="7113270">
                  <a:moveTo>
                    <a:pt x="57150" y="4825009"/>
                  </a:moveTo>
                  <a:lnTo>
                    <a:pt x="28575" y="4825009"/>
                  </a:lnTo>
                  <a:lnTo>
                    <a:pt x="28575" y="4853610"/>
                  </a:lnTo>
                  <a:lnTo>
                    <a:pt x="57150" y="4853610"/>
                  </a:lnTo>
                  <a:lnTo>
                    <a:pt x="57150" y="4825009"/>
                  </a:lnTo>
                  <a:close/>
                </a:path>
                <a:path w="85725" h="7113270">
                  <a:moveTo>
                    <a:pt x="57150" y="4767834"/>
                  </a:moveTo>
                  <a:lnTo>
                    <a:pt x="28575" y="4767834"/>
                  </a:lnTo>
                  <a:lnTo>
                    <a:pt x="28575" y="4796421"/>
                  </a:lnTo>
                  <a:lnTo>
                    <a:pt x="57150" y="4796421"/>
                  </a:lnTo>
                  <a:lnTo>
                    <a:pt x="57150" y="4767834"/>
                  </a:lnTo>
                  <a:close/>
                </a:path>
                <a:path w="85725" h="7113270">
                  <a:moveTo>
                    <a:pt x="57150" y="4710646"/>
                  </a:moveTo>
                  <a:lnTo>
                    <a:pt x="28575" y="4710646"/>
                  </a:lnTo>
                  <a:lnTo>
                    <a:pt x="28575" y="4739233"/>
                  </a:lnTo>
                  <a:lnTo>
                    <a:pt x="57150" y="4739233"/>
                  </a:lnTo>
                  <a:lnTo>
                    <a:pt x="57150" y="4710646"/>
                  </a:lnTo>
                  <a:close/>
                </a:path>
                <a:path w="85725" h="7113270">
                  <a:moveTo>
                    <a:pt x="57150" y="4653458"/>
                  </a:moveTo>
                  <a:lnTo>
                    <a:pt x="28575" y="4653458"/>
                  </a:lnTo>
                  <a:lnTo>
                    <a:pt x="28575" y="4682045"/>
                  </a:lnTo>
                  <a:lnTo>
                    <a:pt x="57150" y="4682045"/>
                  </a:lnTo>
                  <a:lnTo>
                    <a:pt x="57150" y="4653458"/>
                  </a:lnTo>
                  <a:close/>
                </a:path>
                <a:path w="85725" h="7113270">
                  <a:moveTo>
                    <a:pt x="57150" y="4596269"/>
                  </a:moveTo>
                  <a:lnTo>
                    <a:pt x="28575" y="4596269"/>
                  </a:lnTo>
                  <a:lnTo>
                    <a:pt x="28575" y="4624870"/>
                  </a:lnTo>
                  <a:lnTo>
                    <a:pt x="57150" y="4624870"/>
                  </a:lnTo>
                  <a:lnTo>
                    <a:pt x="57150" y="4596269"/>
                  </a:lnTo>
                  <a:close/>
                </a:path>
                <a:path w="85725" h="7113270">
                  <a:moveTo>
                    <a:pt x="57150" y="4539094"/>
                  </a:moveTo>
                  <a:lnTo>
                    <a:pt x="28575" y="4539094"/>
                  </a:lnTo>
                  <a:lnTo>
                    <a:pt x="28575" y="4567682"/>
                  </a:lnTo>
                  <a:lnTo>
                    <a:pt x="57150" y="4567682"/>
                  </a:lnTo>
                  <a:lnTo>
                    <a:pt x="57150" y="4539094"/>
                  </a:lnTo>
                  <a:close/>
                </a:path>
                <a:path w="85725" h="7113270">
                  <a:moveTo>
                    <a:pt x="57150" y="4481906"/>
                  </a:moveTo>
                  <a:lnTo>
                    <a:pt x="28575" y="4481906"/>
                  </a:lnTo>
                  <a:lnTo>
                    <a:pt x="28575" y="4510494"/>
                  </a:lnTo>
                  <a:lnTo>
                    <a:pt x="57150" y="4510494"/>
                  </a:lnTo>
                  <a:lnTo>
                    <a:pt x="57150" y="4481906"/>
                  </a:lnTo>
                  <a:close/>
                </a:path>
                <a:path w="85725" h="7113270">
                  <a:moveTo>
                    <a:pt x="57150" y="4424718"/>
                  </a:moveTo>
                  <a:lnTo>
                    <a:pt x="28575" y="4424718"/>
                  </a:lnTo>
                  <a:lnTo>
                    <a:pt x="28575" y="4453306"/>
                  </a:lnTo>
                  <a:lnTo>
                    <a:pt x="57150" y="4453306"/>
                  </a:lnTo>
                  <a:lnTo>
                    <a:pt x="57150" y="4424718"/>
                  </a:lnTo>
                  <a:close/>
                </a:path>
                <a:path w="85725" h="7113270">
                  <a:moveTo>
                    <a:pt x="57150" y="4367530"/>
                  </a:moveTo>
                  <a:lnTo>
                    <a:pt x="28575" y="4367530"/>
                  </a:lnTo>
                  <a:lnTo>
                    <a:pt x="28575" y="4396130"/>
                  </a:lnTo>
                  <a:lnTo>
                    <a:pt x="57150" y="4396130"/>
                  </a:lnTo>
                  <a:lnTo>
                    <a:pt x="57150" y="4367530"/>
                  </a:lnTo>
                  <a:close/>
                </a:path>
                <a:path w="85725" h="7113270">
                  <a:moveTo>
                    <a:pt x="57150" y="4310342"/>
                  </a:moveTo>
                  <a:lnTo>
                    <a:pt x="28575" y="4310342"/>
                  </a:lnTo>
                  <a:lnTo>
                    <a:pt x="28575" y="4338942"/>
                  </a:lnTo>
                  <a:lnTo>
                    <a:pt x="57150" y="4338942"/>
                  </a:lnTo>
                  <a:lnTo>
                    <a:pt x="57150" y="4310342"/>
                  </a:lnTo>
                  <a:close/>
                </a:path>
                <a:path w="85725" h="7113270">
                  <a:moveTo>
                    <a:pt x="57150" y="4253166"/>
                  </a:moveTo>
                  <a:lnTo>
                    <a:pt x="28575" y="4253166"/>
                  </a:lnTo>
                  <a:lnTo>
                    <a:pt x="28575" y="4281754"/>
                  </a:lnTo>
                  <a:lnTo>
                    <a:pt x="57150" y="4281754"/>
                  </a:lnTo>
                  <a:lnTo>
                    <a:pt x="57150" y="4253166"/>
                  </a:lnTo>
                  <a:close/>
                </a:path>
                <a:path w="85725" h="7113270">
                  <a:moveTo>
                    <a:pt x="57150" y="4195978"/>
                  </a:moveTo>
                  <a:lnTo>
                    <a:pt x="28575" y="4195978"/>
                  </a:lnTo>
                  <a:lnTo>
                    <a:pt x="28575" y="4224566"/>
                  </a:lnTo>
                  <a:lnTo>
                    <a:pt x="57150" y="4224566"/>
                  </a:lnTo>
                  <a:lnTo>
                    <a:pt x="57150" y="4195978"/>
                  </a:lnTo>
                  <a:close/>
                </a:path>
                <a:path w="85725" h="7113270">
                  <a:moveTo>
                    <a:pt x="57150" y="4138790"/>
                  </a:moveTo>
                  <a:lnTo>
                    <a:pt x="28575" y="4138790"/>
                  </a:lnTo>
                  <a:lnTo>
                    <a:pt x="28575" y="4167378"/>
                  </a:lnTo>
                  <a:lnTo>
                    <a:pt x="57150" y="4167378"/>
                  </a:lnTo>
                  <a:lnTo>
                    <a:pt x="57150" y="4138790"/>
                  </a:lnTo>
                  <a:close/>
                </a:path>
                <a:path w="85725" h="7113270">
                  <a:moveTo>
                    <a:pt x="57150" y="4081602"/>
                  </a:moveTo>
                  <a:lnTo>
                    <a:pt x="28575" y="4081602"/>
                  </a:lnTo>
                  <a:lnTo>
                    <a:pt x="28575" y="4110202"/>
                  </a:lnTo>
                  <a:lnTo>
                    <a:pt x="57150" y="4110202"/>
                  </a:lnTo>
                  <a:lnTo>
                    <a:pt x="57150" y="4081602"/>
                  </a:lnTo>
                  <a:close/>
                </a:path>
                <a:path w="85725" h="7113270">
                  <a:moveTo>
                    <a:pt x="85725" y="42887"/>
                  </a:moveTo>
                  <a:lnTo>
                    <a:pt x="42862" y="0"/>
                  </a:lnTo>
                  <a:lnTo>
                    <a:pt x="0" y="42887"/>
                  </a:lnTo>
                  <a:lnTo>
                    <a:pt x="42862" y="85775"/>
                  </a:lnTo>
                  <a:lnTo>
                    <a:pt x="85725" y="42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8293" y="219489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42862" y="0"/>
                  </a:moveTo>
                  <a:lnTo>
                    <a:pt x="85725" y="42889"/>
                  </a:lnTo>
                  <a:lnTo>
                    <a:pt x="42862" y="85778"/>
                  </a:lnTo>
                  <a:lnTo>
                    <a:pt x="0" y="42889"/>
                  </a:lnTo>
                  <a:lnTo>
                    <a:pt x="42862" y="0"/>
                  </a:lnTo>
                  <a:close/>
                </a:path>
              </a:pathLst>
            </a:custGeom>
            <a:ln w="28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78293" y="930049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59">
                  <a:moveTo>
                    <a:pt x="0" y="42889"/>
                  </a:moveTo>
                  <a:lnTo>
                    <a:pt x="42862" y="0"/>
                  </a:lnTo>
                  <a:lnTo>
                    <a:pt x="85725" y="42889"/>
                  </a:lnTo>
                  <a:lnTo>
                    <a:pt x="42862" y="85778"/>
                  </a:lnTo>
                  <a:lnTo>
                    <a:pt x="0" y="42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8293" y="9300496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59">
                  <a:moveTo>
                    <a:pt x="42862" y="85778"/>
                  </a:moveTo>
                  <a:lnTo>
                    <a:pt x="85725" y="42889"/>
                  </a:lnTo>
                  <a:lnTo>
                    <a:pt x="42862" y="0"/>
                  </a:lnTo>
                  <a:lnTo>
                    <a:pt x="0" y="42889"/>
                  </a:lnTo>
                  <a:lnTo>
                    <a:pt x="42862" y="85778"/>
                  </a:lnTo>
                  <a:close/>
                </a:path>
              </a:pathLst>
            </a:custGeom>
            <a:ln w="28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906739" y="0"/>
            <a:ext cx="3381375" cy="3335020"/>
            <a:chOff x="14906739" y="0"/>
            <a:chExt cx="3381375" cy="3335020"/>
          </a:xfrm>
        </p:grpSpPr>
        <p:sp>
          <p:nvSpPr>
            <p:cNvPr id="12" name="object 12"/>
            <p:cNvSpPr/>
            <p:nvPr/>
          </p:nvSpPr>
          <p:spPr>
            <a:xfrm>
              <a:off x="14906739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1"/>
                  </a:moveTo>
                  <a:lnTo>
                    <a:pt x="3334018" y="3317349"/>
                  </a:lnTo>
                  <a:lnTo>
                    <a:pt x="3290075" y="3300281"/>
                  </a:lnTo>
                  <a:lnTo>
                    <a:pt x="3246311" y="3282582"/>
                  </a:lnTo>
                  <a:lnTo>
                    <a:pt x="3202730" y="3264244"/>
                  </a:lnTo>
                  <a:lnTo>
                    <a:pt x="3159338" y="3245259"/>
                  </a:lnTo>
                  <a:lnTo>
                    <a:pt x="3116141" y="3225617"/>
                  </a:lnTo>
                  <a:lnTo>
                    <a:pt x="3073144" y="3205311"/>
                  </a:lnTo>
                  <a:lnTo>
                    <a:pt x="3030353" y="3184332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4"/>
                  </a:lnTo>
                  <a:lnTo>
                    <a:pt x="2861349" y="3093520"/>
                  </a:lnTo>
                  <a:lnTo>
                    <a:pt x="2819665" y="3069051"/>
                  </a:lnTo>
                  <a:lnTo>
                    <a:pt x="2778219" y="3043859"/>
                  </a:lnTo>
                  <a:lnTo>
                    <a:pt x="2737016" y="3017936"/>
                  </a:lnTo>
                  <a:lnTo>
                    <a:pt x="2696062" y="2991273"/>
                  </a:lnTo>
                  <a:lnTo>
                    <a:pt x="2655362" y="2963861"/>
                  </a:lnTo>
                  <a:lnTo>
                    <a:pt x="2614921" y="2935693"/>
                  </a:lnTo>
                  <a:lnTo>
                    <a:pt x="2574744" y="2906760"/>
                  </a:lnTo>
                  <a:lnTo>
                    <a:pt x="2534838" y="2877054"/>
                  </a:lnTo>
                  <a:lnTo>
                    <a:pt x="2495208" y="2846566"/>
                  </a:lnTo>
                  <a:lnTo>
                    <a:pt x="2455858" y="2815288"/>
                  </a:lnTo>
                  <a:lnTo>
                    <a:pt x="2416794" y="2783212"/>
                  </a:lnTo>
                  <a:lnTo>
                    <a:pt x="2378022" y="2750328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3"/>
                  </a:lnTo>
                  <a:lnTo>
                    <a:pt x="2225959" y="2610559"/>
                  </a:lnTo>
                  <a:lnTo>
                    <a:pt x="2188726" y="2573516"/>
                  </a:lnTo>
                  <a:lnTo>
                    <a:pt x="2151817" y="2535615"/>
                  </a:lnTo>
                  <a:lnTo>
                    <a:pt x="2115238" y="2496850"/>
                  </a:lnTo>
                  <a:lnTo>
                    <a:pt x="2078993" y="2457210"/>
                  </a:lnTo>
                  <a:lnTo>
                    <a:pt x="2043089" y="2416688"/>
                  </a:lnTo>
                  <a:lnTo>
                    <a:pt x="2007530" y="2375276"/>
                  </a:lnTo>
                  <a:lnTo>
                    <a:pt x="1972322" y="2332964"/>
                  </a:lnTo>
                  <a:lnTo>
                    <a:pt x="1911938" y="2259565"/>
                  </a:lnTo>
                  <a:lnTo>
                    <a:pt x="1852627" y="2188084"/>
                  </a:lnTo>
                  <a:lnTo>
                    <a:pt x="1794383" y="2118483"/>
                  </a:lnTo>
                  <a:lnTo>
                    <a:pt x="1737198" y="2050724"/>
                  </a:lnTo>
                  <a:lnTo>
                    <a:pt x="1625977" y="1920579"/>
                  </a:lnTo>
                  <a:lnTo>
                    <a:pt x="1518906" y="1797344"/>
                  </a:lnTo>
                  <a:lnTo>
                    <a:pt x="1415930" y="1680712"/>
                  </a:lnTo>
                  <a:lnTo>
                    <a:pt x="1316990" y="1570376"/>
                  </a:lnTo>
                  <a:lnTo>
                    <a:pt x="1222030" y="1466032"/>
                  </a:lnTo>
                  <a:lnTo>
                    <a:pt x="1130992" y="1367373"/>
                  </a:lnTo>
                  <a:lnTo>
                    <a:pt x="1043821" y="1274092"/>
                  </a:lnTo>
                  <a:lnTo>
                    <a:pt x="920187" y="1143588"/>
                  </a:lnTo>
                  <a:lnTo>
                    <a:pt x="630929" y="843523"/>
                  </a:lnTo>
                  <a:lnTo>
                    <a:pt x="478772" y="684766"/>
                  </a:lnTo>
                  <a:lnTo>
                    <a:pt x="423826" y="626125"/>
                  </a:lnTo>
                  <a:lnTo>
                    <a:pt x="397593" y="597693"/>
                  </a:lnTo>
                  <a:lnTo>
                    <a:pt x="347569" y="542414"/>
                  </a:lnTo>
                  <a:lnTo>
                    <a:pt x="300754" y="488996"/>
                  </a:lnTo>
                  <a:lnTo>
                    <a:pt x="257093" y="437130"/>
                  </a:lnTo>
                  <a:lnTo>
                    <a:pt x="216527" y="386513"/>
                  </a:lnTo>
                  <a:lnTo>
                    <a:pt x="179001" y="336836"/>
                  </a:lnTo>
                  <a:lnTo>
                    <a:pt x="144456" y="287795"/>
                  </a:lnTo>
                  <a:lnTo>
                    <a:pt x="112836" y="239084"/>
                  </a:lnTo>
                  <a:lnTo>
                    <a:pt x="84084" y="190396"/>
                  </a:lnTo>
                  <a:lnTo>
                    <a:pt x="58142" y="141425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1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34578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4"/>
                  </a:lnTo>
                  <a:lnTo>
                    <a:pt x="2738133" y="3199374"/>
                  </a:lnTo>
                  <a:lnTo>
                    <a:pt x="2693069" y="3186889"/>
                  </a:lnTo>
                  <a:lnTo>
                    <a:pt x="2648198" y="3173610"/>
                  </a:lnTo>
                  <a:lnTo>
                    <a:pt x="2603532" y="3159524"/>
                  </a:lnTo>
                  <a:lnTo>
                    <a:pt x="2559079" y="3144612"/>
                  </a:lnTo>
                  <a:lnTo>
                    <a:pt x="2514851" y="3128859"/>
                  </a:lnTo>
                  <a:lnTo>
                    <a:pt x="2470858" y="3112249"/>
                  </a:lnTo>
                  <a:lnTo>
                    <a:pt x="2427110" y="3094766"/>
                  </a:lnTo>
                  <a:lnTo>
                    <a:pt x="2383619" y="3076392"/>
                  </a:lnTo>
                  <a:lnTo>
                    <a:pt x="2340393" y="3057112"/>
                  </a:lnTo>
                  <a:lnTo>
                    <a:pt x="2297445" y="3036909"/>
                  </a:lnTo>
                  <a:lnTo>
                    <a:pt x="2254784" y="3015768"/>
                  </a:lnTo>
                  <a:lnTo>
                    <a:pt x="2212421" y="2993671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6"/>
                  </a:lnTo>
                  <a:lnTo>
                    <a:pt x="2046155" y="2895406"/>
                  </a:lnTo>
                  <a:lnTo>
                    <a:pt x="2005438" y="2868289"/>
                  </a:lnTo>
                  <a:lnTo>
                    <a:pt x="1965081" y="2840119"/>
                  </a:lnTo>
                  <a:lnTo>
                    <a:pt x="1925095" y="2810879"/>
                  </a:lnTo>
                  <a:lnTo>
                    <a:pt x="1885491" y="2780554"/>
                  </a:lnTo>
                  <a:lnTo>
                    <a:pt x="1846279" y="2749127"/>
                  </a:lnTo>
                  <a:lnTo>
                    <a:pt x="1807469" y="2716582"/>
                  </a:lnTo>
                  <a:lnTo>
                    <a:pt x="1769072" y="2682903"/>
                  </a:lnTo>
                  <a:lnTo>
                    <a:pt x="1731098" y="2648073"/>
                  </a:lnTo>
                  <a:lnTo>
                    <a:pt x="1693558" y="2612076"/>
                  </a:lnTo>
                  <a:lnTo>
                    <a:pt x="1656462" y="2574895"/>
                  </a:lnTo>
                  <a:lnTo>
                    <a:pt x="1619822" y="2536515"/>
                  </a:lnTo>
                  <a:lnTo>
                    <a:pt x="1583646" y="2496918"/>
                  </a:lnTo>
                  <a:lnTo>
                    <a:pt x="1547946" y="2456090"/>
                  </a:lnTo>
                  <a:lnTo>
                    <a:pt x="1512732" y="2414013"/>
                  </a:lnTo>
                  <a:lnTo>
                    <a:pt x="1452126" y="2340434"/>
                  </a:lnTo>
                  <a:lnTo>
                    <a:pt x="1393040" y="2269556"/>
                  </a:lnTo>
                  <a:lnTo>
                    <a:pt x="1335460" y="2201301"/>
                  </a:lnTo>
                  <a:lnTo>
                    <a:pt x="1279373" y="2135594"/>
                  </a:lnTo>
                  <a:lnTo>
                    <a:pt x="1224763" y="2072358"/>
                  </a:lnTo>
                  <a:lnTo>
                    <a:pt x="1171616" y="2011517"/>
                  </a:lnTo>
                  <a:lnTo>
                    <a:pt x="1119918" y="1952993"/>
                  </a:lnTo>
                  <a:lnTo>
                    <a:pt x="1069654" y="1896712"/>
                  </a:lnTo>
                  <a:lnTo>
                    <a:pt x="1020810" y="1842595"/>
                  </a:lnTo>
                  <a:lnTo>
                    <a:pt x="973373" y="1790567"/>
                  </a:lnTo>
                  <a:lnTo>
                    <a:pt x="927326" y="1740551"/>
                  </a:lnTo>
                  <a:lnTo>
                    <a:pt x="839350" y="1646251"/>
                  </a:lnTo>
                  <a:lnTo>
                    <a:pt x="756767" y="1559081"/>
                  </a:lnTo>
                  <a:lnTo>
                    <a:pt x="448804" y="1238664"/>
                  </a:lnTo>
                  <a:lnTo>
                    <a:pt x="420730" y="1208790"/>
                  </a:lnTo>
                  <a:lnTo>
                    <a:pt x="393831" y="1179781"/>
                  </a:lnTo>
                  <a:lnTo>
                    <a:pt x="368094" y="1151561"/>
                  </a:lnTo>
                  <a:lnTo>
                    <a:pt x="320047" y="1097181"/>
                  </a:lnTo>
                  <a:lnTo>
                    <a:pt x="276475" y="1045039"/>
                  </a:lnTo>
                  <a:lnTo>
                    <a:pt x="237262" y="994521"/>
                  </a:lnTo>
                  <a:lnTo>
                    <a:pt x="202294" y="945018"/>
                  </a:lnTo>
                  <a:lnTo>
                    <a:pt x="171455" y="895917"/>
                  </a:lnTo>
                  <a:lnTo>
                    <a:pt x="144632" y="846605"/>
                  </a:lnTo>
                  <a:lnTo>
                    <a:pt x="121708" y="796473"/>
                  </a:lnTo>
                  <a:lnTo>
                    <a:pt x="102570" y="744907"/>
                  </a:lnTo>
                  <a:lnTo>
                    <a:pt x="87102" y="691296"/>
                  </a:lnTo>
                  <a:lnTo>
                    <a:pt x="75189" y="635029"/>
                  </a:lnTo>
                  <a:lnTo>
                    <a:pt x="66717" y="575493"/>
                  </a:lnTo>
                  <a:lnTo>
                    <a:pt x="64088" y="552349"/>
                  </a:lnTo>
                  <a:lnTo>
                    <a:pt x="61185" y="527820"/>
                  </a:lnTo>
                  <a:lnTo>
                    <a:pt x="58032" y="501937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4"/>
                  </a:lnTo>
                  <a:lnTo>
                    <a:pt x="31006" y="285366"/>
                  </a:lnTo>
                  <a:lnTo>
                    <a:pt x="22429" y="213013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8"/>
                  </a:lnTo>
                  <a:lnTo>
                    <a:pt x="1323" y="14209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6809" y="2419739"/>
            <a:ext cx="5039360" cy="7430134"/>
            <a:chOff x="1506809" y="2419739"/>
            <a:chExt cx="5039360" cy="7430134"/>
          </a:xfrm>
        </p:grpSpPr>
        <p:sp>
          <p:nvSpPr>
            <p:cNvPr id="3" name="object 3"/>
            <p:cNvSpPr/>
            <p:nvPr/>
          </p:nvSpPr>
          <p:spPr>
            <a:xfrm>
              <a:off x="1526177" y="2439107"/>
              <a:ext cx="5000625" cy="7391400"/>
            </a:xfrm>
            <a:custGeom>
              <a:avLst/>
              <a:gdLst/>
              <a:ahLst/>
              <a:cxnLst/>
              <a:rect l="l" t="t" r="r" b="b"/>
              <a:pathLst>
                <a:path w="5000625" h="7391400">
                  <a:moveTo>
                    <a:pt x="5000624" y="7391200"/>
                  </a:moveTo>
                  <a:lnTo>
                    <a:pt x="0" y="7391200"/>
                  </a:lnTo>
                  <a:lnTo>
                    <a:pt x="0" y="0"/>
                  </a:lnTo>
                  <a:lnTo>
                    <a:pt x="5000624" y="0"/>
                  </a:lnTo>
                  <a:lnTo>
                    <a:pt x="5000624" y="739120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6177" y="2439107"/>
              <a:ext cx="5000625" cy="7391400"/>
            </a:xfrm>
            <a:custGeom>
              <a:avLst/>
              <a:gdLst/>
              <a:ahLst/>
              <a:cxnLst/>
              <a:rect l="l" t="t" r="r" b="b"/>
              <a:pathLst>
                <a:path w="5000625" h="7391400">
                  <a:moveTo>
                    <a:pt x="0" y="0"/>
                  </a:moveTo>
                  <a:lnTo>
                    <a:pt x="5000624" y="0"/>
                  </a:lnTo>
                  <a:lnTo>
                    <a:pt x="5000624" y="7391200"/>
                  </a:lnTo>
                  <a:lnTo>
                    <a:pt x="0" y="7391200"/>
                  </a:lnTo>
                  <a:lnTo>
                    <a:pt x="0" y="0"/>
                  </a:lnTo>
                </a:path>
              </a:pathLst>
            </a:custGeom>
            <a:ln w="38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8226" y="2546736"/>
            <a:ext cx="4609465" cy="6596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83185">
              <a:lnSpc>
                <a:spcPct val="104299"/>
              </a:lnSpc>
              <a:spcBef>
                <a:spcPts val="155"/>
              </a:spcBef>
            </a:pPr>
            <a:r>
              <a:rPr sz="2900" b="1" spc="100" dirty="0">
                <a:latin typeface="Roboto Cn"/>
                <a:cs typeface="Roboto Cn"/>
              </a:rPr>
              <a:t>Problem</a:t>
            </a:r>
            <a:r>
              <a:rPr sz="2900" b="1" spc="105" dirty="0">
                <a:latin typeface="Roboto Cn"/>
                <a:cs typeface="Roboto Cn"/>
              </a:rPr>
              <a:t> </a:t>
            </a:r>
            <a:r>
              <a:rPr sz="2900" b="1" spc="70" dirty="0">
                <a:latin typeface="Roboto Cn"/>
                <a:cs typeface="Roboto Cn"/>
              </a:rPr>
              <a:t>with  </a:t>
            </a:r>
            <a:r>
              <a:rPr sz="2900" b="1" spc="100" dirty="0">
                <a:latin typeface="Roboto Cn"/>
                <a:cs typeface="Roboto Cn"/>
              </a:rPr>
              <a:t>existing  </a:t>
            </a:r>
            <a:r>
              <a:rPr sz="2900" b="1" spc="50" dirty="0">
                <a:latin typeface="Roboto Cn"/>
                <a:cs typeface="Roboto Cn"/>
              </a:rPr>
              <a:t>UI: </a:t>
            </a:r>
            <a:r>
              <a:rPr sz="2900" b="1" spc="55" dirty="0">
                <a:latin typeface="Roboto Cn"/>
                <a:cs typeface="Roboto Cn"/>
              </a:rPr>
              <a:t> </a:t>
            </a:r>
            <a:r>
              <a:rPr sz="2400" spc="-125" dirty="0">
                <a:latin typeface="Roboto"/>
                <a:cs typeface="Roboto"/>
              </a:rPr>
              <a:t>The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current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85" dirty="0">
                <a:latin typeface="Roboto"/>
                <a:cs typeface="Roboto"/>
              </a:rPr>
              <a:t>implementation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of </a:t>
            </a:r>
            <a:r>
              <a:rPr sz="2400" spc="-100" dirty="0">
                <a:latin typeface="Roboto"/>
                <a:cs typeface="Roboto"/>
              </a:rPr>
              <a:t>the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categories </a:t>
            </a:r>
            <a:r>
              <a:rPr sz="2400" spc="-75" dirty="0">
                <a:latin typeface="Roboto"/>
                <a:cs typeface="Roboto"/>
              </a:rPr>
              <a:t>section </a:t>
            </a:r>
            <a:r>
              <a:rPr sz="2400" spc="-130" dirty="0">
                <a:latin typeface="Roboto"/>
                <a:cs typeface="Roboto"/>
              </a:rPr>
              <a:t>has</a:t>
            </a:r>
            <a:r>
              <a:rPr sz="2400" spc="-125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6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choice 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overload </a:t>
            </a:r>
            <a:r>
              <a:rPr sz="2400" spc="-90" dirty="0">
                <a:latin typeface="Roboto"/>
                <a:cs typeface="Roboto"/>
              </a:rPr>
              <a:t>bias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10" dirty="0">
                <a:latin typeface="Roboto"/>
                <a:cs typeface="Roboto"/>
              </a:rPr>
              <a:t>where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people </a:t>
            </a:r>
            <a:r>
              <a:rPr sz="2400" spc="-120" dirty="0">
                <a:latin typeface="Roboto"/>
                <a:cs typeface="Roboto"/>
              </a:rPr>
              <a:t>have</a:t>
            </a:r>
            <a:r>
              <a:rPr sz="2400" spc="-114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difficult </a:t>
            </a:r>
            <a:r>
              <a:rPr sz="2400" spc="-90" dirty="0">
                <a:latin typeface="Roboto"/>
                <a:cs typeface="Roboto"/>
              </a:rPr>
              <a:t>time </a:t>
            </a:r>
            <a:r>
              <a:rPr sz="2400" spc="-114" dirty="0">
                <a:latin typeface="Roboto"/>
                <a:cs typeface="Roboto"/>
              </a:rPr>
              <a:t>making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65" dirty="0">
                <a:latin typeface="Roboto"/>
                <a:cs typeface="Roboto"/>
              </a:rPr>
              <a:t> </a:t>
            </a:r>
            <a:r>
              <a:rPr sz="2400" spc="-75" dirty="0">
                <a:latin typeface="Roboto"/>
                <a:cs typeface="Roboto"/>
              </a:rPr>
              <a:t>decision 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145" dirty="0">
                <a:latin typeface="Roboto"/>
                <a:cs typeface="Roboto"/>
              </a:rPr>
              <a:t>when</a:t>
            </a:r>
            <a:r>
              <a:rPr sz="2400" spc="95" dirty="0">
                <a:latin typeface="Roboto"/>
                <a:cs typeface="Roboto"/>
              </a:rPr>
              <a:t> </a:t>
            </a:r>
            <a:r>
              <a:rPr sz="2400" spc="-75" dirty="0">
                <a:latin typeface="Roboto"/>
                <a:cs typeface="Roboto"/>
              </a:rPr>
              <a:t>faced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with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too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165" dirty="0">
                <a:latin typeface="Roboto"/>
                <a:cs typeface="Roboto"/>
              </a:rPr>
              <a:t>many</a:t>
            </a:r>
            <a:r>
              <a:rPr sz="2400" spc="95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options.</a:t>
            </a:r>
            <a:endParaRPr sz="2400">
              <a:latin typeface="Roboto"/>
              <a:cs typeface="Roboto"/>
            </a:endParaRPr>
          </a:p>
          <a:p>
            <a:pPr marL="530225" marR="5080" indent="-280670">
              <a:lnSpc>
                <a:spcPct val="104200"/>
              </a:lnSpc>
              <a:buAutoNum type="arabicPeriod"/>
              <a:tabLst>
                <a:tab pos="530860" algn="l"/>
              </a:tabLst>
            </a:pPr>
            <a:r>
              <a:rPr sz="2400" spc="-35" dirty="0">
                <a:latin typeface="Roboto"/>
                <a:cs typeface="Roboto"/>
              </a:rPr>
              <a:t>All </a:t>
            </a:r>
            <a:r>
              <a:rPr sz="2400" spc="-100" dirty="0">
                <a:latin typeface="Roboto"/>
                <a:cs typeface="Roboto"/>
              </a:rPr>
              <a:t>the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categories </a:t>
            </a:r>
            <a:r>
              <a:rPr sz="2400" spc="-90" dirty="0">
                <a:latin typeface="Roboto"/>
                <a:cs typeface="Roboto"/>
              </a:rPr>
              <a:t>are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in</a:t>
            </a:r>
            <a:r>
              <a:rPr sz="2400" spc="-9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 </a:t>
            </a:r>
            <a:r>
              <a:rPr sz="2400" spc="-165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scrollable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list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that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120" dirty="0">
                <a:latin typeface="Roboto"/>
                <a:cs typeface="Roboto"/>
              </a:rPr>
              <a:t>spans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over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2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85" dirty="0">
                <a:latin typeface="Roboto"/>
                <a:cs typeface="Roboto"/>
              </a:rPr>
              <a:t>mobile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screens.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Searching</a:t>
            </a:r>
            <a:r>
              <a:rPr sz="2400" spc="-9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for </a:t>
            </a:r>
            <a:r>
              <a:rPr sz="2400" spc="-45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the</a:t>
            </a:r>
            <a:r>
              <a:rPr sz="2400" spc="39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relevant</a:t>
            </a:r>
            <a:r>
              <a:rPr sz="2400" spc="45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product</a:t>
            </a:r>
            <a:r>
              <a:rPr sz="2400" spc="41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category 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in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75" dirty="0">
                <a:latin typeface="Roboto"/>
                <a:cs typeface="Roboto"/>
              </a:rPr>
              <a:t>this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140" dirty="0">
                <a:latin typeface="Roboto"/>
                <a:cs typeface="Roboto"/>
              </a:rPr>
              <a:t>UI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frustrates</a:t>
            </a:r>
            <a:r>
              <a:rPr sz="2400" spc="10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users.</a:t>
            </a:r>
            <a:endParaRPr sz="2400">
              <a:latin typeface="Roboto"/>
              <a:cs typeface="Roboto"/>
            </a:endParaRPr>
          </a:p>
          <a:p>
            <a:pPr marL="530225" marR="63500" indent="-280670">
              <a:lnSpc>
                <a:spcPct val="104200"/>
              </a:lnSpc>
              <a:buAutoNum type="arabicPeriod"/>
              <a:tabLst>
                <a:tab pos="530860" algn="l"/>
              </a:tabLst>
            </a:pPr>
            <a:r>
              <a:rPr sz="2400" spc="-60" dirty="0">
                <a:latin typeface="Roboto"/>
                <a:cs typeface="Roboto"/>
              </a:rPr>
              <a:t>Categories,</a:t>
            </a:r>
            <a:r>
              <a:rPr sz="2400" spc="47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sub-categories, 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35" dirty="0">
                <a:latin typeface="Roboto"/>
                <a:cs typeface="Roboto"/>
              </a:rPr>
              <a:t>and</a:t>
            </a:r>
            <a:r>
              <a:rPr sz="2400" spc="9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different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types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of</a:t>
            </a:r>
            <a:r>
              <a:rPr sz="2400" spc="100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products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are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all </a:t>
            </a:r>
            <a:r>
              <a:rPr sz="2400" spc="-80" dirty="0">
                <a:latin typeface="Roboto"/>
                <a:cs typeface="Roboto"/>
              </a:rPr>
              <a:t>displayed </a:t>
            </a:r>
            <a:r>
              <a:rPr sz="2400" spc="-100" dirty="0">
                <a:latin typeface="Roboto"/>
                <a:cs typeface="Roboto"/>
              </a:rPr>
              <a:t>at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254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single 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90" dirty="0">
                <a:latin typeface="Roboto"/>
                <a:cs typeface="Roboto"/>
              </a:rPr>
              <a:t>time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14" dirty="0">
                <a:latin typeface="Roboto"/>
                <a:cs typeface="Roboto"/>
              </a:rPr>
              <a:t>which</a:t>
            </a:r>
            <a:r>
              <a:rPr sz="2400" spc="365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further </a:t>
            </a:r>
            <a:r>
              <a:rPr sz="2400" spc="-75" dirty="0">
                <a:latin typeface="Roboto"/>
                <a:cs typeface="Roboto"/>
              </a:rPr>
              <a:t>increases 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the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70" dirty="0">
                <a:latin typeface="Roboto"/>
                <a:cs typeface="Roboto"/>
              </a:rPr>
              <a:t>cognitive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80" dirty="0">
                <a:latin typeface="Roboto"/>
                <a:cs typeface="Roboto"/>
              </a:rPr>
              <a:t>overload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of</a:t>
            </a:r>
            <a:r>
              <a:rPr sz="2400" spc="-55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the 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65" dirty="0">
                <a:latin typeface="Roboto"/>
                <a:cs typeface="Roboto"/>
              </a:rPr>
              <a:t>user.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4768" y="579470"/>
            <a:ext cx="13347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35" dirty="0">
                <a:solidFill>
                  <a:srgbClr val="181818"/>
                </a:solidFill>
              </a:rPr>
              <a:t>F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30" dirty="0">
                <a:solidFill>
                  <a:srgbClr val="181818"/>
                </a:solidFill>
              </a:rPr>
              <a:t>a</a:t>
            </a:r>
            <a:r>
              <a:rPr sz="5200" spc="-355" dirty="0">
                <a:solidFill>
                  <a:srgbClr val="181818"/>
                </a:solidFill>
              </a:rPr>
              <a:t>tu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400" dirty="0">
                <a:solidFill>
                  <a:srgbClr val="181818"/>
                </a:solidFill>
              </a:rPr>
              <a:t>e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35" dirty="0">
                <a:solidFill>
                  <a:srgbClr val="181818"/>
                </a:solidFill>
              </a:rPr>
              <a:t>#1</a:t>
            </a:r>
            <a:r>
              <a:rPr sz="5200" spc="-815" dirty="0">
                <a:solidFill>
                  <a:srgbClr val="181818"/>
                </a:solidFill>
              </a:rPr>
              <a:t>: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35" dirty="0">
                <a:solidFill>
                  <a:srgbClr val="181818"/>
                </a:solidFill>
              </a:rPr>
              <a:t>U</a:t>
            </a:r>
            <a:r>
              <a:rPr sz="5200" spc="-35" dirty="0">
                <a:solidFill>
                  <a:srgbClr val="181818"/>
                </a:solidFill>
              </a:rPr>
              <a:t>I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35" dirty="0">
                <a:solidFill>
                  <a:srgbClr val="181818"/>
                </a:solidFill>
              </a:rPr>
              <a:t>I</a:t>
            </a:r>
            <a:r>
              <a:rPr sz="5200" spc="-280" dirty="0">
                <a:solidFill>
                  <a:srgbClr val="181818"/>
                </a:solidFill>
              </a:rPr>
              <a:t>m</a:t>
            </a:r>
            <a:r>
              <a:rPr sz="5200" spc="-305" dirty="0">
                <a:solidFill>
                  <a:srgbClr val="181818"/>
                </a:solidFill>
              </a:rPr>
              <a:t>p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95" dirty="0">
                <a:solidFill>
                  <a:srgbClr val="181818"/>
                </a:solidFill>
              </a:rPr>
              <a:t>v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280" dirty="0">
                <a:solidFill>
                  <a:srgbClr val="181818"/>
                </a:solidFill>
              </a:rPr>
              <a:t>m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250" dirty="0">
                <a:solidFill>
                  <a:srgbClr val="181818"/>
                </a:solidFill>
              </a:rPr>
              <a:t>n</a:t>
            </a:r>
            <a:r>
              <a:rPr sz="5200" spc="-355" dirty="0">
                <a:solidFill>
                  <a:srgbClr val="181818"/>
                </a:solidFill>
              </a:rPr>
              <a:t>t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95" dirty="0">
                <a:solidFill>
                  <a:srgbClr val="181818"/>
                </a:solidFill>
              </a:rPr>
              <a:t>f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170" dirty="0">
                <a:solidFill>
                  <a:srgbClr val="181818"/>
                </a:solidFill>
              </a:rPr>
              <a:t>C</a:t>
            </a:r>
            <a:r>
              <a:rPr sz="5200" spc="-430" dirty="0">
                <a:solidFill>
                  <a:srgbClr val="181818"/>
                </a:solidFill>
              </a:rPr>
              <a:t>a</a:t>
            </a:r>
            <a:r>
              <a:rPr sz="5200" spc="-360" dirty="0">
                <a:solidFill>
                  <a:srgbClr val="181818"/>
                </a:solidFill>
              </a:rPr>
              <a:t>t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70" dirty="0">
                <a:solidFill>
                  <a:srgbClr val="181818"/>
                </a:solidFill>
              </a:rPr>
              <a:t>g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75" dirty="0">
                <a:solidFill>
                  <a:srgbClr val="181818"/>
                </a:solidFill>
              </a:rPr>
              <a:t>r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175" dirty="0">
                <a:solidFill>
                  <a:srgbClr val="181818"/>
                </a:solidFill>
              </a:rPr>
              <a:t>s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80" dirty="0">
                <a:solidFill>
                  <a:srgbClr val="181818"/>
                </a:solidFill>
              </a:rPr>
              <a:t>s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70" dirty="0">
                <a:solidFill>
                  <a:srgbClr val="181818"/>
                </a:solidFill>
              </a:rPr>
              <a:t>c</a:t>
            </a:r>
            <a:r>
              <a:rPr sz="5200" spc="-355" dirty="0">
                <a:solidFill>
                  <a:srgbClr val="181818"/>
                </a:solidFill>
              </a:rPr>
              <a:t>t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245" dirty="0">
                <a:solidFill>
                  <a:srgbClr val="181818"/>
                </a:solidFill>
              </a:rPr>
              <a:t>n</a:t>
            </a:r>
            <a:endParaRPr sz="5200"/>
          </a:p>
        </p:txBody>
      </p:sp>
      <p:grpSp>
        <p:nvGrpSpPr>
          <p:cNvPr id="7" name="object 7"/>
          <p:cNvGrpSpPr/>
          <p:nvPr/>
        </p:nvGrpSpPr>
        <p:grpSpPr>
          <a:xfrm>
            <a:off x="12387473" y="2419971"/>
            <a:ext cx="4886325" cy="6029325"/>
            <a:chOff x="12387473" y="2419971"/>
            <a:chExt cx="4886325" cy="6029325"/>
          </a:xfrm>
        </p:grpSpPr>
        <p:sp>
          <p:nvSpPr>
            <p:cNvPr id="8" name="object 8"/>
            <p:cNvSpPr/>
            <p:nvPr/>
          </p:nvSpPr>
          <p:spPr>
            <a:xfrm>
              <a:off x="12406510" y="2439007"/>
              <a:ext cx="4848225" cy="5991225"/>
            </a:xfrm>
            <a:custGeom>
              <a:avLst/>
              <a:gdLst/>
              <a:ahLst/>
              <a:cxnLst/>
              <a:rect l="l" t="t" r="r" b="b"/>
              <a:pathLst>
                <a:path w="4848225" h="5991225">
                  <a:moveTo>
                    <a:pt x="4848126" y="5991225"/>
                  </a:moveTo>
                  <a:lnTo>
                    <a:pt x="0" y="5991225"/>
                  </a:lnTo>
                  <a:lnTo>
                    <a:pt x="0" y="0"/>
                  </a:lnTo>
                  <a:lnTo>
                    <a:pt x="4848126" y="0"/>
                  </a:lnTo>
                  <a:lnTo>
                    <a:pt x="4848126" y="5991225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06510" y="2439007"/>
              <a:ext cx="4848225" cy="5991225"/>
            </a:xfrm>
            <a:custGeom>
              <a:avLst/>
              <a:gdLst/>
              <a:ahLst/>
              <a:cxnLst/>
              <a:rect l="l" t="t" r="r" b="b"/>
              <a:pathLst>
                <a:path w="4848225" h="5991225">
                  <a:moveTo>
                    <a:pt x="0" y="0"/>
                  </a:moveTo>
                  <a:lnTo>
                    <a:pt x="4848126" y="0"/>
                  </a:lnTo>
                  <a:lnTo>
                    <a:pt x="4848126" y="5991224"/>
                  </a:lnTo>
                  <a:lnTo>
                    <a:pt x="0" y="5991224"/>
                  </a:lnTo>
                  <a:lnTo>
                    <a:pt x="0" y="0"/>
                  </a:lnTo>
                </a:path>
              </a:pathLst>
            </a:custGeom>
            <a:ln w="38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9261" y="3205046"/>
              <a:ext cx="100545" cy="100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9261" y="5949928"/>
              <a:ext cx="100545" cy="1005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524113" y="1814167"/>
            <a:ext cx="5167630" cy="8020050"/>
            <a:chOff x="6524113" y="1814167"/>
            <a:chExt cx="5167630" cy="80200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4044" y="1814167"/>
              <a:ext cx="3867149" cy="80200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24113" y="5153025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4">
                  <a:moveTo>
                    <a:pt x="0" y="0"/>
                  </a:moveTo>
                  <a:lnTo>
                    <a:pt x="184791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3836" y="5124450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0" y="0"/>
                  </a:moveTo>
                  <a:lnTo>
                    <a:pt x="38194" y="28574"/>
                  </a:lnTo>
                  <a:lnTo>
                    <a:pt x="0" y="57149"/>
                  </a:lnTo>
                </a:path>
              </a:pathLst>
            </a:custGeom>
            <a:ln w="19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4113" y="7531725"/>
              <a:ext cx="3096260" cy="0"/>
            </a:xfrm>
            <a:custGeom>
              <a:avLst/>
              <a:gdLst/>
              <a:ahLst/>
              <a:cxnLst/>
              <a:rect l="l" t="t" r="r" b="b"/>
              <a:pathLst>
                <a:path w="3096259">
                  <a:moveTo>
                    <a:pt x="0" y="0"/>
                  </a:moveTo>
                  <a:lnTo>
                    <a:pt x="309568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81749" y="7503150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45" y="28574"/>
                  </a:lnTo>
                  <a:lnTo>
                    <a:pt x="0" y="57149"/>
                  </a:lnTo>
                </a:path>
              </a:pathLst>
            </a:custGeom>
            <a:ln w="190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Hypothesis:</a:t>
            </a:r>
          </a:p>
          <a:p>
            <a:pPr marL="559435" marR="5080">
              <a:lnSpc>
                <a:spcPts val="3090"/>
              </a:lnSpc>
              <a:spcBef>
                <a:spcPts val="85"/>
              </a:spcBef>
            </a:pPr>
            <a:r>
              <a:rPr sz="2500" b="0" spc="-170" dirty="0">
                <a:latin typeface="Roboto"/>
                <a:cs typeface="Roboto"/>
              </a:rPr>
              <a:t>The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current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50" dirty="0">
                <a:latin typeface="Roboto"/>
                <a:cs typeface="Roboto"/>
              </a:rPr>
              <a:t>product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category  </a:t>
            </a:r>
            <a:r>
              <a:rPr sz="2500" b="0" spc="-175" dirty="0">
                <a:latin typeface="Roboto"/>
                <a:cs typeface="Roboto"/>
              </a:rPr>
              <a:t>and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55" dirty="0">
                <a:latin typeface="Roboto"/>
                <a:cs typeface="Roboto"/>
              </a:rPr>
              <a:t>subcategory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20" dirty="0">
                <a:latin typeface="Roboto"/>
                <a:cs typeface="Roboto"/>
              </a:rPr>
              <a:t>distribution  </a:t>
            </a:r>
            <a:r>
              <a:rPr sz="2500" b="0" spc="-145" dirty="0">
                <a:latin typeface="Roboto"/>
                <a:cs typeface="Roboto"/>
              </a:rPr>
              <a:t>reduces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the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category  </a:t>
            </a:r>
            <a:r>
              <a:rPr sz="2500" b="0" spc="-110" dirty="0">
                <a:latin typeface="Roboto"/>
                <a:cs typeface="Roboto"/>
              </a:rPr>
              <a:t>differentiation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75" dirty="0">
                <a:latin typeface="Roboto"/>
                <a:cs typeface="Roboto"/>
              </a:rPr>
              <a:t>and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5" dirty="0">
                <a:latin typeface="Roboto"/>
                <a:cs typeface="Roboto"/>
              </a:rPr>
              <a:t>reduces</a:t>
            </a:r>
            <a:endParaRPr sz="2500">
              <a:latin typeface="Roboto"/>
              <a:cs typeface="Roboto"/>
            </a:endParaRPr>
          </a:p>
          <a:p>
            <a:pPr marL="559435">
              <a:lnSpc>
                <a:spcPts val="2960"/>
              </a:lnSpc>
            </a:pPr>
            <a:r>
              <a:rPr sz="2500" b="0" spc="-140" dirty="0">
                <a:latin typeface="Roboto"/>
                <a:cs typeface="Roboto"/>
              </a:rPr>
              <a:t>the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50" dirty="0">
                <a:latin typeface="Roboto"/>
                <a:cs typeface="Roboto"/>
              </a:rPr>
              <a:t>product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discovery</a:t>
            </a:r>
            <a:endParaRPr sz="2500">
              <a:latin typeface="Roboto"/>
              <a:cs typeface="Roboto"/>
            </a:endParaRPr>
          </a:p>
          <a:p>
            <a:pPr marL="559435" marR="485775">
              <a:lnSpc>
                <a:spcPct val="102899"/>
              </a:lnSpc>
            </a:pPr>
            <a:r>
              <a:rPr sz="2500" b="0" spc="-130" dirty="0">
                <a:latin typeface="Roboto"/>
                <a:cs typeface="Roboto"/>
              </a:rPr>
              <a:t>ultimately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0" dirty="0">
                <a:latin typeface="Roboto"/>
                <a:cs typeface="Roboto"/>
              </a:rPr>
              <a:t>decreasing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14" dirty="0">
                <a:latin typeface="Roboto"/>
                <a:cs typeface="Roboto"/>
              </a:rPr>
              <a:t>the  </a:t>
            </a:r>
            <a:r>
              <a:rPr sz="2500" b="0" spc="-155" dirty="0">
                <a:latin typeface="Roboto"/>
                <a:cs typeface="Roboto"/>
              </a:rPr>
              <a:t>customer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10" dirty="0">
                <a:latin typeface="Roboto"/>
                <a:cs typeface="Roboto"/>
              </a:rPr>
              <a:t>satisfaction.</a:t>
            </a:r>
            <a:endParaRPr sz="2500">
              <a:latin typeface="Roboto"/>
              <a:cs typeface="Roboto"/>
            </a:endParaRPr>
          </a:p>
          <a:p>
            <a:pPr marL="559435" marR="111125">
              <a:lnSpc>
                <a:spcPct val="102899"/>
              </a:lnSpc>
            </a:pPr>
            <a:r>
              <a:rPr sz="2500" b="0" spc="-254" dirty="0">
                <a:latin typeface="Roboto"/>
                <a:cs typeface="Roboto"/>
              </a:rPr>
              <a:t>D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80" dirty="0">
                <a:latin typeface="Roboto"/>
                <a:cs typeface="Roboto"/>
              </a:rPr>
              <a:t>v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70" dirty="0">
                <a:latin typeface="Roboto"/>
                <a:cs typeface="Roboto"/>
              </a:rPr>
              <a:t>d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75" dirty="0">
                <a:latin typeface="Roboto"/>
                <a:cs typeface="Roboto"/>
              </a:rPr>
              <a:t>g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10" dirty="0">
                <a:latin typeface="Roboto"/>
                <a:cs typeface="Roboto"/>
              </a:rPr>
              <a:t>rr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95" dirty="0">
                <a:latin typeface="Roboto"/>
                <a:cs typeface="Roboto"/>
              </a:rPr>
              <a:t>t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80" dirty="0">
                <a:latin typeface="Roboto"/>
                <a:cs typeface="Roboto"/>
              </a:rPr>
              <a:t>p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70" dirty="0">
                <a:latin typeface="Roboto"/>
                <a:cs typeface="Roboto"/>
              </a:rPr>
              <a:t>d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80" dirty="0">
                <a:latin typeface="Roboto"/>
                <a:cs typeface="Roboto"/>
              </a:rPr>
              <a:t>t  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80" dirty="0">
                <a:latin typeface="Roboto"/>
                <a:cs typeface="Roboto"/>
              </a:rPr>
              <a:t>g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55" dirty="0">
                <a:latin typeface="Roboto"/>
                <a:cs typeface="Roboto"/>
              </a:rPr>
              <a:t>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200" dirty="0">
                <a:latin typeface="Roboto"/>
                <a:cs typeface="Roboto"/>
              </a:rPr>
              <a:t>n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80" dirty="0">
                <a:latin typeface="Roboto"/>
                <a:cs typeface="Roboto"/>
              </a:rPr>
              <a:t>v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55" dirty="0">
                <a:latin typeface="Roboto"/>
                <a:cs typeface="Roboto"/>
              </a:rPr>
              <a:t>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80" dirty="0">
                <a:latin typeface="Roboto"/>
                <a:cs typeface="Roboto"/>
              </a:rPr>
              <a:t>b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150" dirty="0">
                <a:latin typeface="Roboto"/>
                <a:cs typeface="Roboto"/>
              </a:rPr>
              <a:t>k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80" dirty="0">
                <a:latin typeface="Roboto"/>
                <a:cs typeface="Roboto"/>
              </a:rPr>
              <a:t>t  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200" dirty="0">
                <a:latin typeface="Roboto"/>
                <a:cs typeface="Roboto"/>
              </a:rPr>
              <a:t>h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55" dirty="0">
                <a:latin typeface="Roboto"/>
                <a:cs typeface="Roboto"/>
              </a:rPr>
              <a:t>s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70" dirty="0">
                <a:latin typeface="Roboto"/>
                <a:cs typeface="Roboto"/>
              </a:rPr>
              <a:t>d</a:t>
            </a:r>
            <a:r>
              <a:rPr sz="2500" b="0" spc="-55" dirty="0">
                <a:latin typeface="Roboto"/>
                <a:cs typeface="Roboto"/>
              </a:rPr>
              <a:t>i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80" dirty="0">
                <a:latin typeface="Roboto"/>
                <a:cs typeface="Roboto"/>
              </a:rPr>
              <a:t>g</a:t>
            </a:r>
            <a:r>
              <a:rPr sz="2500" b="0" dirty="0">
                <a:latin typeface="Roboto"/>
                <a:cs typeface="Roboto"/>
              </a:rPr>
              <a:t>,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85" dirty="0">
                <a:latin typeface="Roboto"/>
                <a:cs typeface="Roboto"/>
              </a:rPr>
              <a:t>m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80" dirty="0">
                <a:latin typeface="Roboto"/>
                <a:cs typeface="Roboto"/>
              </a:rPr>
              <a:t>t  </a:t>
            </a:r>
            <a:r>
              <a:rPr sz="2500" b="0" spc="-180" dirty="0">
                <a:latin typeface="Roboto"/>
                <a:cs typeface="Roboto"/>
              </a:rPr>
              <a:t>p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180" dirty="0">
                <a:latin typeface="Roboto"/>
                <a:cs typeface="Roboto"/>
              </a:rPr>
              <a:t>p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55" dirty="0">
                <a:latin typeface="Roboto"/>
                <a:cs typeface="Roboto"/>
              </a:rPr>
              <a:t>l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dirty="0">
                <a:latin typeface="Roboto"/>
                <a:cs typeface="Roboto"/>
              </a:rPr>
              <a:t>,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145" dirty="0">
                <a:latin typeface="Roboto"/>
                <a:cs typeface="Roboto"/>
              </a:rPr>
              <a:t>c</a:t>
            </a:r>
            <a:r>
              <a:rPr sz="2500" b="0" spc="-5" dirty="0">
                <a:latin typeface="Roboto"/>
                <a:cs typeface="Roboto"/>
              </a:rPr>
              <a:t>.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54" dirty="0">
                <a:latin typeface="Roboto"/>
                <a:cs typeface="Roboto"/>
              </a:rPr>
              <a:t>w</a:t>
            </a:r>
            <a:r>
              <a:rPr sz="2500" b="0" spc="-55" dirty="0">
                <a:latin typeface="Roboto"/>
                <a:cs typeface="Roboto"/>
              </a:rPr>
              <a:t>il</a:t>
            </a:r>
            <a:r>
              <a:rPr sz="2500" b="0" spc="-50" dirty="0">
                <a:latin typeface="Roboto"/>
                <a:cs typeface="Roboto"/>
              </a:rPr>
              <a:t>l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04" dirty="0">
                <a:latin typeface="Roboto"/>
                <a:cs typeface="Roboto"/>
              </a:rPr>
              <a:t>h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55" dirty="0">
                <a:latin typeface="Roboto"/>
                <a:cs typeface="Roboto"/>
              </a:rPr>
              <a:t>l</a:t>
            </a:r>
            <a:r>
              <a:rPr sz="2500" b="0" spc="-175" dirty="0">
                <a:latin typeface="Roboto"/>
                <a:cs typeface="Roboto"/>
              </a:rPr>
              <a:t>p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204" dirty="0">
                <a:latin typeface="Roboto"/>
                <a:cs typeface="Roboto"/>
              </a:rPr>
              <a:t>u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85" dirty="0">
                <a:latin typeface="Roboto"/>
                <a:cs typeface="Roboto"/>
              </a:rPr>
              <a:t>r  </a:t>
            </a:r>
            <a:r>
              <a:rPr sz="2500" b="0" spc="-180" dirty="0">
                <a:latin typeface="Roboto"/>
                <a:cs typeface="Roboto"/>
              </a:rPr>
              <a:t>b</a:t>
            </a:r>
            <a:r>
              <a:rPr sz="2500" b="0" spc="-110" dirty="0">
                <a:latin typeface="Roboto"/>
                <a:cs typeface="Roboto"/>
              </a:rPr>
              <a:t>r</a:t>
            </a:r>
            <a:r>
              <a:rPr sz="2500" b="0" spc="-155" dirty="0">
                <a:latin typeface="Roboto"/>
                <a:cs typeface="Roboto"/>
              </a:rPr>
              <a:t>o</a:t>
            </a:r>
            <a:r>
              <a:rPr sz="2500" b="0" spc="-254" dirty="0">
                <a:latin typeface="Roboto"/>
                <a:cs typeface="Roboto"/>
              </a:rPr>
              <a:t>w</a:t>
            </a:r>
            <a:r>
              <a:rPr sz="2500" b="0" spc="-160" dirty="0">
                <a:latin typeface="Roboto"/>
                <a:cs typeface="Roboto"/>
              </a:rPr>
              <a:t>s</a:t>
            </a:r>
            <a:r>
              <a:rPr sz="2500" b="0" spc="-125" dirty="0">
                <a:latin typeface="Roboto"/>
                <a:cs typeface="Roboto"/>
              </a:rPr>
              <a:t>e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00" dirty="0">
                <a:latin typeface="Roboto"/>
                <a:cs typeface="Roboto"/>
              </a:rPr>
              <a:t>t</a:t>
            </a:r>
            <a:r>
              <a:rPr sz="2500" b="0" spc="-204" dirty="0">
                <a:latin typeface="Roboto"/>
                <a:cs typeface="Roboto"/>
              </a:rPr>
              <a:t>h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280" dirty="0">
                <a:latin typeface="Roboto"/>
                <a:cs typeface="Roboto"/>
              </a:rPr>
              <a:t>m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30" dirty="0">
                <a:latin typeface="Roboto"/>
                <a:cs typeface="Roboto"/>
              </a:rPr>
              <a:t>e</a:t>
            </a:r>
            <a:r>
              <a:rPr sz="2500" b="0" spc="-165" dirty="0">
                <a:latin typeface="Roboto"/>
                <a:cs typeface="Roboto"/>
              </a:rPr>
              <a:t>as</a:t>
            </a:r>
            <a:r>
              <a:rPr sz="2500" b="0" spc="-55" dirty="0">
                <a:latin typeface="Roboto"/>
                <a:cs typeface="Roboto"/>
              </a:rPr>
              <a:t>il</a:t>
            </a:r>
            <a:r>
              <a:rPr sz="2500" b="0" spc="-204" dirty="0">
                <a:latin typeface="Roboto"/>
                <a:cs typeface="Roboto"/>
              </a:rPr>
              <a:t>y</a:t>
            </a:r>
            <a:r>
              <a:rPr sz="2500" b="0" spc="-45" dirty="0">
                <a:latin typeface="Roboto"/>
                <a:cs typeface="Roboto"/>
              </a:rPr>
              <a:t> </a:t>
            </a:r>
            <a:r>
              <a:rPr sz="2500" b="0" spc="-170" dirty="0">
                <a:latin typeface="Roboto"/>
                <a:cs typeface="Roboto"/>
              </a:rPr>
              <a:t>a</a:t>
            </a:r>
            <a:r>
              <a:rPr sz="2500" b="0" spc="-204" dirty="0">
                <a:latin typeface="Roboto"/>
                <a:cs typeface="Roboto"/>
              </a:rPr>
              <a:t>n</a:t>
            </a:r>
            <a:r>
              <a:rPr sz="2500" b="0" spc="-105" dirty="0">
                <a:latin typeface="Roboto"/>
                <a:cs typeface="Roboto"/>
              </a:rPr>
              <a:t>d  </a:t>
            </a:r>
            <a:r>
              <a:rPr sz="2500" b="0" spc="-135" dirty="0">
                <a:latin typeface="Roboto"/>
                <a:cs typeface="Roboto"/>
              </a:rPr>
              <a:t>conveniently.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906738" y="0"/>
            <a:ext cx="3381375" cy="3335020"/>
            <a:chOff x="14906738" y="0"/>
            <a:chExt cx="3381375" cy="3335020"/>
          </a:xfrm>
        </p:grpSpPr>
        <p:sp>
          <p:nvSpPr>
            <p:cNvPr id="20" name="object 20"/>
            <p:cNvSpPr/>
            <p:nvPr/>
          </p:nvSpPr>
          <p:spPr>
            <a:xfrm>
              <a:off x="14906738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2"/>
                  </a:moveTo>
                  <a:lnTo>
                    <a:pt x="3334018" y="3317350"/>
                  </a:lnTo>
                  <a:lnTo>
                    <a:pt x="3290075" y="3300282"/>
                  </a:lnTo>
                  <a:lnTo>
                    <a:pt x="3246311" y="3282584"/>
                  </a:lnTo>
                  <a:lnTo>
                    <a:pt x="3202730" y="3264246"/>
                  </a:lnTo>
                  <a:lnTo>
                    <a:pt x="3159339" y="3245260"/>
                  </a:lnTo>
                  <a:lnTo>
                    <a:pt x="3116142" y="3225618"/>
                  </a:lnTo>
                  <a:lnTo>
                    <a:pt x="3073145" y="3205312"/>
                  </a:lnTo>
                  <a:lnTo>
                    <a:pt x="3030353" y="3184333"/>
                  </a:lnTo>
                  <a:lnTo>
                    <a:pt x="2987773" y="3162673"/>
                  </a:lnTo>
                  <a:lnTo>
                    <a:pt x="2945408" y="3140323"/>
                  </a:lnTo>
                  <a:lnTo>
                    <a:pt x="2903265" y="3117275"/>
                  </a:lnTo>
                  <a:lnTo>
                    <a:pt x="2861349" y="3093521"/>
                  </a:lnTo>
                  <a:lnTo>
                    <a:pt x="2819665" y="3069052"/>
                  </a:lnTo>
                  <a:lnTo>
                    <a:pt x="2778220" y="3043860"/>
                  </a:lnTo>
                  <a:lnTo>
                    <a:pt x="2737017" y="3017937"/>
                  </a:lnTo>
                  <a:lnTo>
                    <a:pt x="2696063" y="2991274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2"/>
                  </a:lnTo>
                  <a:lnTo>
                    <a:pt x="2534839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3"/>
                  </a:lnTo>
                  <a:lnTo>
                    <a:pt x="2378022" y="2750329"/>
                  </a:lnTo>
                  <a:lnTo>
                    <a:pt x="2339548" y="2716631"/>
                  </a:lnTo>
                  <a:lnTo>
                    <a:pt x="2301375" y="2682109"/>
                  </a:lnTo>
                  <a:lnTo>
                    <a:pt x="2263510" y="2646754"/>
                  </a:lnTo>
                  <a:lnTo>
                    <a:pt x="2225959" y="2610560"/>
                  </a:lnTo>
                  <a:lnTo>
                    <a:pt x="2188726" y="2573517"/>
                  </a:lnTo>
                  <a:lnTo>
                    <a:pt x="2151817" y="2535616"/>
                  </a:lnTo>
                  <a:lnTo>
                    <a:pt x="2115238" y="2496851"/>
                  </a:lnTo>
                  <a:lnTo>
                    <a:pt x="2078993" y="2457211"/>
                  </a:lnTo>
                  <a:lnTo>
                    <a:pt x="2043089" y="2416689"/>
                  </a:lnTo>
                  <a:lnTo>
                    <a:pt x="2007530" y="2375277"/>
                  </a:lnTo>
                  <a:lnTo>
                    <a:pt x="1972322" y="2332965"/>
                  </a:lnTo>
                  <a:lnTo>
                    <a:pt x="1911938" y="2259566"/>
                  </a:lnTo>
                  <a:lnTo>
                    <a:pt x="1852628" y="2188085"/>
                  </a:lnTo>
                  <a:lnTo>
                    <a:pt x="1794384" y="2118484"/>
                  </a:lnTo>
                  <a:lnTo>
                    <a:pt x="1737198" y="2050725"/>
                  </a:lnTo>
                  <a:lnTo>
                    <a:pt x="1625977" y="1920581"/>
                  </a:lnTo>
                  <a:lnTo>
                    <a:pt x="1518907" y="1797345"/>
                  </a:lnTo>
                  <a:lnTo>
                    <a:pt x="1415930" y="1680713"/>
                  </a:lnTo>
                  <a:lnTo>
                    <a:pt x="1316990" y="1570378"/>
                  </a:lnTo>
                  <a:lnTo>
                    <a:pt x="1222030" y="1466033"/>
                  </a:lnTo>
                  <a:lnTo>
                    <a:pt x="1130993" y="1367374"/>
                  </a:lnTo>
                  <a:lnTo>
                    <a:pt x="1043821" y="1274093"/>
                  </a:lnTo>
                  <a:lnTo>
                    <a:pt x="920188" y="1143589"/>
                  </a:lnTo>
                  <a:lnTo>
                    <a:pt x="630930" y="843524"/>
                  </a:lnTo>
                  <a:lnTo>
                    <a:pt x="478773" y="684768"/>
                  </a:lnTo>
                  <a:lnTo>
                    <a:pt x="423827" y="626126"/>
                  </a:lnTo>
                  <a:lnTo>
                    <a:pt x="397593" y="597694"/>
                  </a:lnTo>
                  <a:lnTo>
                    <a:pt x="347569" y="542416"/>
                  </a:lnTo>
                  <a:lnTo>
                    <a:pt x="300755" y="488997"/>
                  </a:lnTo>
                  <a:lnTo>
                    <a:pt x="257093" y="437131"/>
                  </a:lnTo>
                  <a:lnTo>
                    <a:pt x="216528" y="386514"/>
                  </a:lnTo>
                  <a:lnTo>
                    <a:pt x="179001" y="336837"/>
                  </a:lnTo>
                  <a:lnTo>
                    <a:pt x="144456" y="287797"/>
                  </a:lnTo>
                  <a:lnTo>
                    <a:pt x="112836" y="239085"/>
                  </a:lnTo>
                  <a:lnTo>
                    <a:pt x="84084" y="190397"/>
                  </a:lnTo>
                  <a:lnTo>
                    <a:pt x="58142" y="141426"/>
                  </a:lnTo>
                  <a:lnTo>
                    <a:pt x="34954" y="91867"/>
                  </a:lnTo>
                  <a:lnTo>
                    <a:pt x="14463" y="41413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2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34577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50"/>
                  </a:moveTo>
                  <a:lnTo>
                    <a:pt x="2783379" y="3211086"/>
                  </a:lnTo>
                  <a:lnTo>
                    <a:pt x="2738133" y="3199376"/>
                  </a:lnTo>
                  <a:lnTo>
                    <a:pt x="2693069" y="3186890"/>
                  </a:lnTo>
                  <a:lnTo>
                    <a:pt x="2648199" y="3173611"/>
                  </a:lnTo>
                  <a:lnTo>
                    <a:pt x="2603532" y="3159525"/>
                  </a:lnTo>
                  <a:lnTo>
                    <a:pt x="2559079" y="3144613"/>
                  </a:lnTo>
                  <a:lnTo>
                    <a:pt x="2514851" y="3128861"/>
                  </a:lnTo>
                  <a:lnTo>
                    <a:pt x="2470858" y="3112251"/>
                  </a:lnTo>
                  <a:lnTo>
                    <a:pt x="2427110" y="3094767"/>
                  </a:lnTo>
                  <a:lnTo>
                    <a:pt x="2383619" y="3076393"/>
                  </a:lnTo>
                  <a:lnTo>
                    <a:pt x="2340393" y="3057113"/>
                  </a:lnTo>
                  <a:lnTo>
                    <a:pt x="2297445" y="3036910"/>
                  </a:lnTo>
                  <a:lnTo>
                    <a:pt x="2254784" y="3015769"/>
                  </a:lnTo>
                  <a:lnTo>
                    <a:pt x="2212421" y="2993672"/>
                  </a:lnTo>
                  <a:lnTo>
                    <a:pt x="2170366" y="2970604"/>
                  </a:lnTo>
                  <a:lnTo>
                    <a:pt x="2128630" y="2946548"/>
                  </a:lnTo>
                  <a:lnTo>
                    <a:pt x="2087222" y="2921488"/>
                  </a:lnTo>
                  <a:lnTo>
                    <a:pt x="2046155" y="2895407"/>
                  </a:lnTo>
                  <a:lnTo>
                    <a:pt x="2005438" y="2868290"/>
                  </a:lnTo>
                  <a:lnTo>
                    <a:pt x="1965081" y="2840120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9"/>
                  </a:lnTo>
                  <a:lnTo>
                    <a:pt x="1807469" y="2716584"/>
                  </a:lnTo>
                  <a:lnTo>
                    <a:pt x="1769072" y="2682904"/>
                  </a:lnTo>
                  <a:lnTo>
                    <a:pt x="1731098" y="2648074"/>
                  </a:lnTo>
                  <a:lnTo>
                    <a:pt x="1693558" y="2612077"/>
                  </a:lnTo>
                  <a:lnTo>
                    <a:pt x="1656463" y="2574896"/>
                  </a:lnTo>
                  <a:lnTo>
                    <a:pt x="1619822" y="2536516"/>
                  </a:lnTo>
                  <a:lnTo>
                    <a:pt x="1583646" y="2496920"/>
                  </a:lnTo>
                  <a:lnTo>
                    <a:pt x="1547946" y="2456091"/>
                  </a:lnTo>
                  <a:lnTo>
                    <a:pt x="1512732" y="2414014"/>
                  </a:lnTo>
                  <a:lnTo>
                    <a:pt x="1452126" y="2340435"/>
                  </a:lnTo>
                  <a:lnTo>
                    <a:pt x="1393040" y="2269557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8"/>
                  </a:lnTo>
                  <a:lnTo>
                    <a:pt x="1119918" y="1952995"/>
                  </a:lnTo>
                  <a:lnTo>
                    <a:pt x="1069654" y="1896713"/>
                  </a:lnTo>
                  <a:lnTo>
                    <a:pt x="1020811" y="1842596"/>
                  </a:lnTo>
                  <a:lnTo>
                    <a:pt x="973373" y="1790568"/>
                  </a:lnTo>
                  <a:lnTo>
                    <a:pt x="927326" y="1740552"/>
                  </a:lnTo>
                  <a:lnTo>
                    <a:pt x="839350" y="1646252"/>
                  </a:lnTo>
                  <a:lnTo>
                    <a:pt x="756767" y="1559082"/>
                  </a:lnTo>
                  <a:lnTo>
                    <a:pt x="448805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40"/>
                  </a:lnTo>
                  <a:lnTo>
                    <a:pt x="237262" y="994522"/>
                  </a:lnTo>
                  <a:lnTo>
                    <a:pt x="202294" y="945019"/>
                  </a:lnTo>
                  <a:lnTo>
                    <a:pt x="171455" y="895918"/>
                  </a:lnTo>
                  <a:lnTo>
                    <a:pt x="144632" y="846607"/>
                  </a:lnTo>
                  <a:lnTo>
                    <a:pt x="121708" y="796474"/>
                  </a:lnTo>
                  <a:lnTo>
                    <a:pt x="102570" y="744908"/>
                  </a:lnTo>
                  <a:lnTo>
                    <a:pt x="87102" y="691298"/>
                  </a:lnTo>
                  <a:lnTo>
                    <a:pt x="75189" y="635030"/>
                  </a:lnTo>
                  <a:lnTo>
                    <a:pt x="66717" y="575494"/>
                  </a:lnTo>
                  <a:lnTo>
                    <a:pt x="64089" y="552350"/>
                  </a:lnTo>
                  <a:lnTo>
                    <a:pt x="61185" y="527821"/>
                  </a:lnTo>
                  <a:lnTo>
                    <a:pt x="58032" y="501938"/>
                  </a:lnTo>
                  <a:lnTo>
                    <a:pt x="54652" y="474732"/>
                  </a:lnTo>
                  <a:lnTo>
                    <a:pt x="43404" y="385468"/>
                  </a:lnTo>
                  <a:lnTo>
                    <a:pt x="39367" y="353265"/>
                  </a:lnTo>
                  <a:lnTo>
                    <a:pt x="31006" y="285368"/>
                  </a:lnTo>
                  <a:lnTo>
                    <a:pt x="22429" y="213014"/>
                  </a:lnTo>
                  <a:lnTo>
                    <a:pt x="13831" y="136445"/>
                  </a:lnTo>
                  <a:lnTo>
                    <a:pt x="9585" y="96654"/>
                  </a:lnTo>
                  <a:lnTo>
                    <a:pt x="5408" y="55899"/>
                  </a:lnTo>
                  <a:lnTo>
                    <a:pt x="1323" y="14210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50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1378" y="1725995"/>
            <a:ext cx="11227435" cy="8220075"/>
            <a:chOff x="6051378" y="1725995"/>
            <a:chExt cx="11227435" cy="8220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9132" y="1725995"/>
              <a:ext cx="3705224" cy="82200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60903" y="3320028"/>
              <a:ext cx="1666875" cy="962660"/>
            </a:xfrm>
            <a:custGeom>
              <a:avLst/>
              <a:gdLst/>
              <a:ahLst/>
              <a:cxnLst/>
              <a:rect l="l" t="t" r="r" b="b"/>
              <a:pathLst>
                <a:path w="1666875" h="962660">
                  <a:moveTo>
                    <a:pt x="0" y="962079"/>
                  </a:moveTo>
                  <a:lnTo>
                    <a:pt x="1666370" y="0"/>
                  </a:lnTo>
                </a:path>
              </a:pathLst>
            </a:custGeom>
            <a:ln w="19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80066" y="3314289"/>
              <a:ext cx="47625" cy="49530"/>
            </a:xfrm>
            <a:custGeom>
              <a:avLst/>
              <a:gdLst/>
              <a:ahLst/>
              <a:cxnLst/>
              <a:rect l="l" t="t" r="r" b="b"/>
              <a:pathLst>
                <a:path w="47625" h="49529">
                  <a:moveTo>
                    <a:pt x="0" y="0"/>
                  </a:moveTo>
                  <a:lnTo>
                    <a:pt x="47207" y="5740"/>
                  </a:lnTo>
                  <a:lnTo>
                    <a:pt x="28574" y="49493"/>
                  </a:lnTo>
                </a:path>
              </a:pathLst>
            </a:custGeom>
            <a:ln w="19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5848" y="4304598"/>
              <a:ext cx="1661795" cy="588010"/>
            </a:xfrm>
            <a:custGeom>
              <a:avLst/>
              <a:gdLst/>
              <a:ahLst/>
              <a:cxnLst/>
              <a:rect l="l" t="t" r="r" b="b"/>
              <a:pathLst>
                <a:path w="1661795" h="588010">
                  <a:moveTo>
                    <a:pt x="0" y="0"/>
                  </a:moveTo>
                  <a:lnTo>
                    <a:pt x="1661474" y="587424"/>
                  </a:lnTo>
                </a:path>
              </a:pathLst>
            </a:custGeom>
            <a:ln w="19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1942" y="4852406"/>
              <a:ext cx="45720" cy="53975"/>
            </a:xfrm>
            <a:custGeom>
              <a:avLst/>
              <a:gdLst/>
              <a:ahLst/>
              <a:cxnLst/>
              <a:rect l="l" t="t" r="r" b="b"/>
              <a:pathLst>
                <a:path w="45720" h="53975">
                  <a:moveTo>
                    <a:pt x="19050" y="0"/>
                  </a:moveTo>
                  <a:lnTo>
                    <a:pt x="45379" y="39617"/>
                  </a:lnTo>
                  <a:lnTo>
                    <a:pt x="0" y="53881"/>
                  </a:lnTo>
                </a:path>
              </a:pathLst>
            </a:custGeom>
            <a:ln w="1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5833" y="4317308"/>
              <a:ext cx="1677035" cy="2098675"/>
            </a:xfrm>
            <a:custGeom>
              <a:avLst/>
              <a:gdLst/>
              <a:ahLst/>
              <a:cxnLst/>
              <a:rect l="l" t="t" r="r" b="b"/>
              <a:pathLst>
                <a:path w="1677034" h="2098675">
                  <a:moveTo>
                    <a:pt x="0" y="0"/>
                  </a:moveTo>
                  <a:lnTo>
                    <a:pt x="1676839" y="2098478"/>
                  </a:lnTo>
                </a:path>
              </a:pathLst>
            </a:custGeom>
            <a:ln w="19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6585" y="6368205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4" h="47625">
                  <a:moveTo>
                    <a:pt x="44646" y="0"/>
                  </a:moveTo>
                  <a:lnTo>
                    <a:pt x="46089" y="47579"/>
                  </a:lnTo>
                  <a:lnTo>
                    <a:pt x="0" y="35676"/>
                  </a:lnTo>
                </a:path>
              </a:pathLst>
            </a:custGeom>
            <a:ln w="1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75450" y="4929057"/>
              <a:ext cx="2334260" cy="0"/>
            </a:xfrm>
            <a:custGeom>
              <a:avLst/>
              <a:gdLst/>
              <a:ahLst/>
              <a:cxnLst/>
              <a:rect l="l" t="t" r="r" b="b"/>
              <a:pathLst>
                <a:path w="2334259">
                  <a:moveTo>
                    <a:pt x="233370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5451" y="490048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8153" y="57149"/>
                  </a:moveTo>
                  <a:lnTo>
                    <a:pt x="0" y="28574"/>
                  </a:lnTo>
                  <a:lnTo>
                    <a:pt x="38153" y="0"/>
                  </a:lnTo>
                </a:path>
              </a:pathLst>
            </a:custGeom>
            <a:ln w="19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29935" y="7054016"/>
              <a:ext cx="5429250" cy="2619375"/>
            </a:xfrm>
            <a:custGeom>
              <a:avLst/>
              <a:gdLst/>
              <a:ahLst/>
              <a:cxnLst/>
              <a:rect l="l" t="t" r="r" b="b"/>
              <a:pathLst>
                <a:path w="5429250" h="2619375">
                  <a:moveTo>
                    <a:pt x="5429240" y="2619374"/>
                  </a:moveTo>
                  <a:lnTo>
                    <a:pt x="0" y="2619374"/>
                  </a:lnTo>
                  <a:lnTo>
                    <a:pt x="0" y="0"/>
                  </a:lnTo>
                  <a:lnTo>
                    <a:pt x="5429240" y="0"/>
                  </a:lnTo>
                  <a:lnTo>
                    <a:pt x="5429240" y="2619374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29935" y="7054016"/>
              <a:ext cx="5429250" cy="2619375"/>
            </a:xfrm>
            <a:custGeom>
              <a:avLst/>
              <a:gdLst/>
              <a:ahLst/>
              <a:cxnLst/>
              <a:rect l="l" t="t" r="r" b="b"/>
              <a:pathLst>
                <a:path w="5429250" h="2619375">
                  <a:moveTo>
                    <a:pt x="0" y="0"/>
                  </a:moveTo>
                  <a:lnTo>
                    <a:pt x="5429240" y="0"/>
                  </a:lnTo>
                  <a:lnTo>
                    <a:pt x="5429240" y="2619374"/>
                  </a:lnTo>
                  <a:lnTo>
                    <a:pt x="0" y="2619374"/>
                  </a:lnTo>
                  <a:lnTo>
                    <a:pt x="0" y="0"/>
                  </a:lnTo>
                </a:path>
              </a:pathLst>
            </a:custGeom>
            <a:ln w="38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5376" y="8066851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5376" y="8752651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49396" y="2235180"/>
            <a:ext cx="32131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10" dirty="0">
                <a:latin typeface="Roboto"/>
                <a:cs typeface="Roboto"/>
              </a:rPr>
              <a:t>Feature</a:t>
            </a:r>
            <a:r>
              <a:rPr sz="3100" b="1" spc="-25" dirty="0">
                <a:latin typeface="Roboto"/>
                <a:cs typeface="Roboto"/>
              </a:rPr>
              <a:t> </a:t>
            </a:r>
            <a:r>
              <a:rPr sz="3100" b="1" spc="10" dirty="0">
                <a:latin typeface="Roboto"/>
                <a:cs typeface="Roboto"/>
              </a:rPr>
              <a:t>Overview</a:t>
            </a:r>
            <a:r>
              <a:rPr sz="3100" spc="10" dirty="0">
                <a:latin typeface="Roboto"/>
                <a:cs typeface="Roboto"/>
              </a:rPr>
              <a:t>: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1017" y="3127958"/>
            <a:ext cx="454406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112395">
              <a:lnSpc>
                <a:spcPct val="112000"/>
              </a:lnSpc>
              <a:spcBef>
                <a:spcPts val="100"/>
              </a:spcBef>
            </a:pPr>
            <a:r>
              <a:rPr sz="2400" spc="-220" dirty="0">
                <a:latin typeface="Roboto"/>
                <a:cs typeface="Roboto"/>
              </a:rPr>
              <a:t>B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50" dirty="0">
                <a:latin typeface="Roboto"/>
                <a:cs typeface="Roboto"/>
              </a:rPr>
              <a:t>ck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0" dirty="0">
                <a:latin typeface="Roboto"/>
                <a:cs typeface="Roboto"/>
              </a:rPr>
              <a:t>n  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190" dirty="0">
                <a:latin typeface="Roboto"/>
                <a:cs typeface="Roboto"/>
              </a:rPr>
              <a:t>T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5" dirty="0">
                <a:latin typeface="Roboto"/>
                <a:cs typeface="Roboto"/>
              </a:rPr>
              <a:t>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275" dirty="0">
                <a:latin typeface="Roboto"/>
                <a:cs typeface="Roboto"/>
              </a:rPr>
              <a:t>M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5" dirty="0">
                <a:latin typeface="Roboto"/>
                <a:cs typeface="Roboto"/>
              </a:rPr>
              <a:t>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10" dirty="0">
                <a:latin typeface="Roboto"/>
                <a:cs typeface="Roboto"/>
              </a:rPr>
              <a:t>d  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25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95" dirty="0">
                <a:latin typeface="Roboto"/>
                <a:cs typeface="Roboto"/>
              </a:rPr>
              <a:t>mm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95" dirty="0">
                <a:latin typeface="Roboto"/>
                <a:cs typeface="Roboto"/>
              </a:rPr>
              <a:t>"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0" dirty="0">
                <a:latin typeface="Roboto"/>
                <a:cs typeface="Roboto"/>
              </a:rPr>
              <a:t>s 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nu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55" dirty="0">
                <a:latin typeface="Roboto"/>
                <a:cs typeface="Roboto"/>
              </a:rPr>
              <a:t>x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90" dirty="0">
                <a:latin typeface="Roboto"/>
                <a:cs typeface="Roboto"/>
              </a:rPr>
              <a:t>e  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0" dirty="0">
                <a:latin typeface="Roboto"/>
                <a:cs typeface="Roboto"/>
              </a:rPr>
              <a:t>s 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95" dirty="0">
                <a:latin typeface="Roboto"/>
                <a:cs typeface="Roboto"/>
              </a:rPr>
              <a:t>m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li</a:t>
            </a:r>
            <a:r>
              <a:rPr sz="2400" spc="-150" dirty="0">
                <a:latin typeface="Roboto"/>
                <a:cs typeface="Roboto"/>
              </a:rPr>
              <a:t>k</a:t>
            </a:r>
            <a:r>
              <a:rPr sz="2400" spc="-135" dirty="0">
                <a:latin typeface="Roboto"/>
                <a:cs typeface="Roboto"/>
              </a:rPr>
              <a:t>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0489" y="7100465"/>
            <a:ext cx="4504690" cy="1459865"/>
          </a:xfrm>
          <a:prstGeom prst="rect">
            <a:avLst/>
          </a:prstGeom>
          <a:solidFill>
            <a:srgbClr val="F5F1EF"/>
          </a:solidFill>
          <a:ln w="19049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91135" marR="64135">
              <a:lnSpc>
                <a:spcPct val="112000"/>
              </a:lnSpc>
              <a:spcBef>
                <a:spcPts val="1070"/>
              </a:spcBef>
            </a:pPr>
            <a:r>
              <a:rPr sz="2400" spc="-260" dirty="0">
                <a:latin typeface="Roboto"/>
                <a:cs typeface="Roboto"/>
              </a:rPr>
              <a:t>D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85" dirty="0">
                <a:latin typeface="Roboto"/>
                <a:cs typeface="Roboto"/>
              </a:rPr>
              <a:t>p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60" dirty="0">
                <a:latin typeface="Roboto"/>
                <a:cs typeface="Roboto"/>
              </a:rPr>
              <a:t>ll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25" dirty="0">
                <a:latin typeface="Roboto"/>
                <a:cs typeface="Roboto"/>
              </a:rPr>
              <a:t>a  s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60" dirty="0">
                <a:latin typeface="Roboto"/>
                <a:cs typeface="Roboto"/>
              </a:rPr>
              <a:t>l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ee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60" dirty="0">
                <a:latin typeface="Roboto"/>
                <a:cs typeface="Roboto"/>
              </a:rPr>
              <a:t>w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95" dirty="0">
                <a:latin typeface="Roboto"/>
                <a:cs typeface="Roboto"/>
              </a:rPr>
              <a:t>m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90" dirty="0">
                <a:latin typeface="Roboto"/>
                <a:cs typeface="Roboto"/>
              </a:rPr>
              <a:t>e 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5" dirty="0"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9164" y="7893179"/>
            <a:ext cx="4396740" cy="17392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3535">
              <a:lnSpc>
                <a:spcPct val="100000"/>
              </a:lnSpc>
              <a:spcBef>
                <a:spcPts val="90"/>
              </a:spcBef>
            </a:pPr>
            <a:r>
              <a:rPr sz="2250" spc="-215" dirty="0">
                <a:latin typeface="Roboto"/>
                <a:cs typeface="Roboto"/>
              </a:rPr>
              <a:t>B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200" dirty="0">
                <a:latin typeface="Roboto"/>
                <a:cs typeface="Roboto"/>
              </a:rPr>
              <a:t>un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30" dirty="0">
                <a:latin typeface="Roboto"/>
                <a:cs typeface="Roboto"/>
              </a:rPr>
              <a:t>e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30" dirty="0">
                <a:latin typeface="Roboto"/>
                <a:cs typeface="Roboto"/>
              </a:rPr>
              <a:t>e</a:t>
            </a:r>
            <a:r>
              <a:rPr sz="2250" spc="-50" dirty="0">
                <a:latin typeface="Roboto"/>
                <a:cs typeface="Roboto"/>
              </a:rPr>
              <a:t> (</a:t>
            </a:r>
            <a:r>
              <a:rPr sz="2250" spc="-160" dirty="0">
                <a:latin typeface="Roboto"/>
                <a:cs typeface="Roboto"/>
              </a:rPr>
              <a:t>s</a:t>
            </a:r>
            <a:r>
              <a:rPr sz="2250" spc="-200" dirty="0">
                <a:latin typeface="Roboto"/>
                <a:cs typeface="Roboto"/>
              </a:rPr>
              <a:t>u</a:t>
            </a:r>
            <a:r>
              <a:rPr sz="2250" spc="-150" dirty="0">
                <a:latin typeface="Roboto"/>
                <a:cs typeface="Roboto"/>
              </a:rPr>
              <a:t>cc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60" dirty="0">
                <a:latin typeface="Roboto"/>
                <a:cs typeface="Roboto"/>
              </a:rPr>
              <a:t>ss</a:t>
            </a:r>
            <a:r>
              <a:rPr sz="2250" spc="-45" dirty="0">
                <a:latin typeface="Roboto"/>
                <a:cs typeface="Roboto"/>
              </a:rPr>
              <a:t>: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75" dirty="0">
                <a:latin typeface="Roboto"/>
                <a:cs typeface="Roboto"/>
              </a:rPr>
              <a:t>d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65" dirty="0">
                <a:latin typeface="Roboto"/>
                <a:cs typeface="Roboto"/>
              </a:rPr>
              <a:t>as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80" dirty="0">
                <a:latin typeface="Roboto"/>
                <a:cs typeface="Roboto"/>
              </a:rPr>
              <a:t>b</a:t>
            </a:r>
            <a:r>
              <a:rPr sz="2250" spc="-135" dirty="0">
                <a:latin typeface="Roboto"/>
                <a:cs typeface="Roboto"/>
              </a:rPr>
              <a:t>y  </a:t>
            </a:r>
            <a:r>
              <a:rPr sz="2250" spc="-155" dirty="0">
                <a:latin typeface="Roboto"/>
                <a:cs typeface="Roboto"/>
              </a:rPr>
              <a:t>25%)</a:t>
            </a:r>
            <a:endParaRPr sz="22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80" dirty="0">
                <a:latin typeface="Roboto"/>
                <a:cs typeface="Roboto"/>
              </a:rPr>
              <a:t>v</a:t>
            </a:r>
            <a:r>
              <a:rPr sz="2250" spc="-15" dirty="0">
                <a:latin typeface="Roboto"/>
                <a:cs typeface="Roboto"/>
              </a:rPr>
              <a:t>.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55" dirty="0">
                <a:latin typeface="Roboto"/>
                <a:cs typeface="Roboto"/>
              </a:rPr>
              <a:t>o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35" dirty="0">
                <a:latin typeface="Roboto"/>
                <a:cs typeface="Roboto"/>
              </a:rPr>
              <a:t>f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200" dirty="0">
                <a:latin typeface="Roboto"/>
                <a:cs typeface="Roboto"/>
              </a:rPr>
              <a:t>n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5" dirty="0">
                <a:latin typeface="Roboto"/>
                <a:cs typeface="Roboto"/>
              </a:rPr>
              <a:t>.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35" dirty="0">
                <a:latin typeface="Roboto"/>
                <a:cs typeface="Roboto"/>
              </a:rPr>
              <a:t>f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60" dirty="0">
                <a:latin typeface="Roboto"/>
                <a:cs typeface="Roboto"/>
              </a:rPr>
              <a:t>li</a:t>
            </a:r>
            <a:r>
              <a:rPr sz="2250" spc="-150" dirty="0">
                <a:latin typeface="Roboto"/>
                <a:cs typeface="Roboto"/>
              </a:rPr>
              <a:t>ck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95" dirty="0">
                <a:latin typeface="Roboto"/>
                <a:cs typeface="Roboto"/>
              </a:rPr>
              <a:t>n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200" dirty="0">
                <a:latin typeface="Roboto"/>
                <a:cs typeface="Roboto"/>
              </a:rPr>
              <a:t>n</a:t>
            </a:r>
            <a:r>
              <a:rPr sz="2250" spc="-175" dirty="0">
                <a:latin typeface="Roboto"/>
                <a:cs typeface="Roboto"/>
              </a:rPr>
              <a:t>d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200" dirty="0">
                <a:latin typeface="Roboto"/>
                <a:cs typeface="Roboto"/>
              </a:rPr>
              <a:t>n</a:t>
            </a:r>
            <a:r>
              <a:rPr sz="2250" spc="-110" dirty="0">
                <a:latin typeface="Roboto"/>
                <a:cs typeface="Roboto"/>
              </a:rPr>
              <a:t>g  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80" dirty="0">
                <a:latin typeface="Roboto"/>
                <a:cs typeface="Roboto"/>
              </a:rPr>
              <a:t>g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55" dirty="0">
                <a:latin typeface="Roboto"/>
                <a:cs typeface="Roboto"/>
              </a:rPr>
              <a:t>o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60" dirty="0">
                <a:latin typeface="Roboto"/>
                <a:cs typeface="Roboto"/>
              </a:rPr>
              <a:t>l</a:t>
            </a:r>
            <a:r>
              <a:rPr sz="2250" spc="-55" dirty="0">
                <a:latin typeface="Roboto"/>
                <a:cs typeface="Roboto"/>
              </a:rPr>
              <a:t>l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70" dirty="0">
                <a:latin typeface="Roboto"/>
                <a:cs typeface="Roboto"/>
              </a:rPr>
              <a:t>a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80" dirty="0">
                <a:latin typeface="Roboto"/>
                <a:cs typeface="Roboto"/>
              </a:rPr>
              <a:t>g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5" dirty="0">
                <a:latin typeface="Roboto"/>
                <a:cs typeface="Roboto"/>
              </a:rPr>
              <a:t>s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0" dirty="0">
                <a:latin typeface="Roboto"/>
                <a:cs typeface="Roboto"/>
              </a:rPr>
              <a:t>s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50" dirty="0">
                <a:latin typeface="Roboto"/>
                <a:cs typeface="Roboto"/>
              </a:rPr>
              <a:t>c</a:t>
            </a:r>
            <a:r>
              <a:rPr sz="2250" spc="-105" dirty="0">
                <a:latin typeface="Roboto"/>
                <a:cs typeface="Roboto"/>
              </a:rPr>
              <a:t>t</a:t>
            </a:r>
            <a:r>
              <a:rPr sz="2250" spc="-60" dirty="0">
                <a:latin typeface="Roboto"/>
                <a:cs typeface="Roboto"/>
              </a:rPr>
              <a:t>i</a:t>
            </a:r>
            <a:r>
              <a:rPr sz="2250" spc="-160" dirty="0">
                <a:latin typeface="Roboto"/>
                <a:cs typeface="Roboto"/>
              </a:rPr>
              <a:t>o</a:t>
            </a:r>
            <a:r>
              <a:rPr sz="2250" spc="-195" dirty="0">
                <a:latin typeface="Roboto"/>
                <a:cs typeface="Roboto"/>
              </a:rPr>
              <a:t>n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80" dirty="0">
                <a:latin typeface="Roboto"/>
                <a:cs typeface="Roboto"/>
              </a:rPr>
              <a:t>p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90" dirty="0">
                <a:latin typeface="Roboto"/>
                <a:cs typeface="Roboto"/>
              </a:rPr>
              <a:t>r  </a:t>
            </a:r>
            <a:r>
              <a:rPr sz="2250" spc="-200" dirty="0">
                <a:latin typeface="Roboto"/>
                <a:cs typeface="Roboto"/>
              </a:rPr>
              <a:t>u</a:t>
            </a:r>
            <a:r>
              <a:rPr sz="2250" spc="-160" dirty="0">
                <a:latin typeface="Roboto"/>
                <a:cs typeface="Roboto"/>
              </a:rPr>
              <a:t>s</a:t>
            </a:r>
            <a:r>
              <a:rPr sz="2250" spc="-135" dirty="0">
                <a:latin typeface="Roboto"/>
                <a:cs typeface="Roboto"/>
              </a:rPr>
              <a:t>e</a:t>
            </a:r>
            <a:r>
              <a:rPr sz="2250" spc="-114" dirty="0">
                <a:latin typeface="Roboto"/>
                <a:cs typeface="Roboto"/>
              </a:rPr>
              <a:t>r</a:t>
            </a:r>
            <a:r>
              <a:rPr sz="2250" spc="-10" dirty="0">
                <a:latin typeface="Roboto"/>
                <a:cs typeface="Roboto"/>
              </a:rPr>
              <a:t>*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50" dirty="0">
                <a:latin typeface="Roboto"/>
                <a:cs typeface="Roboto"/>
              </a:rPr>
              <a:t>&gt;</a:t>
            </a:r>
            <a:r>
              <a:rPr sz="2250" spc="-50" dirty="0">
                <a:latin typeface="Roboto"/>
                <a:cs typeface="Roboto"/>
              </a:rPr>
              <a:t> </a:t>
            </a:r>
            <a:r>
              <a:rPr sz="2250" spc="-165" dirty="0">
                <a:latin typeface="Roboto"/>
                <a:cs typeface="Roboto"/>
              </a:rPr>
              <a:t>0</a:t>
            </a:r>
            <a:r>
              <a:rPr sz="2250" spc="-20" dirty="0">
                <a:latin typeface="Roboto"/>
                <a:cs typeface="Roboto"/>
              </a:rPr>
              <a:t>.</a:t>
            </a:r>
            <a:r>
              <a:rPr sz="2250" spc="-160" dirty="0">
                <a:latin typeface="Roboto"/>
                <a:cs typeface="Roboto"/>
              </a:rPr>
              <a:t>5</a:t>
            </a:r>
            <a:endParaRPr sz="22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75026" y="7052788"/>
            <a:ext cx="313753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1" spc="35" dirty="0">
                <a:latin typeface="Roboto Cn"/>
                <a:cs typeface="Roboto Cn"/>
              </a:rPr>
              <a:t>Metrics</a:t>
            </a:r>
            <a:r>
              <a:rPr sz="2700" b="1" spc="5" dirty="0">
                <a:latin typeface="Roboto Cn"/>
                <a:cs typeface="Roboto Cn"/>
              </a:rPr>
              <a:t> </a:t>
            </a:r>
            <a:r>
              <a:rPr sz="2700" b="1" dirty="0">
                <a:latin typeface="Roboto Cn"/>
                <a:cs typeface="Roboto Cn"/>
              </a:rPr>
              <a:t>to</a:t>
            </a:r>
            <a:r>
              <a:rPr sz="2700" b="1" spc="10" dirty="0">
                <a:latin typeface="Roboto Cn"/>
                <a:cs typeface="Roboto Cn"/>
              </a:rPr>
              <a:t> </a:t>
            </a:r>
            <a:r>
              <a:rPr sz="2700" b="1" spc="30" dirty="0">
                <a:latin typeface="Roboto Cn"/>
                <a:cs typeface="Roboto Cn"/>
              </a:rPr>
              <a:t>be</a:t>
            </a:r>
            <a:r>
              <a:rPr sz="2700" b="1" spc="10" dirty="0">
                <a:latin typeface="Roboto Cn"/>
                <a:cs typeface="Roboto Cn"/>
              </a:rPr>
              <a:t> </a:t>
            </a:r>
            <a:r>
              <a:rPr sz="2700" b="1" spc="40" dirty="0">
                <a:latin typeface="Roboto Cn"/>
                <a:cs typeface="Roboto Cn"/>
              </a:rPr>
              <a:t>Tracked:</a:t>
            </a:r>
            <a:endParaRPr sz="2700">
              <a:latin typeface="Roboto Cn"/>
              <a:cs typeface="Roboto C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75026" y="9959151"/>
            <a:ext cx="4562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Roboto"/>
                <a:cs typeface="Roboto"/>
              </a:rPr>
              <a:t>*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similar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for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most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popular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and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recommended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for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20" dirty="0">
                <a:latin typeface="Roboto"/>
                <a:cs typeface="Roboto"/>
              </a:rPr>
              <a:t>you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section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68014" y="4479636"/>
            <a:ext cx="348678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2400" spc="-204" dirty="0">
                <a:latin typeface="Roboto"/>
                <a:cs typeface="Roboto"/>
              </a:rPr>
              <a:t>H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60" dirty="0">
                <a:latin typeface="Roboto"/>
                <a:cs typeface="Roboto"/>
              </a:rPr>
              <a:t>li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un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5" dirty="0">
                <a:latin typeface="Roboto"/>
                <a:cs typeface="Roboto"/>
              </a:rPr>
              <a:t>,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30" dirty="0">
                <a:latin typeface="Roboto"/>
                <a:cs typeface="Roboto"/>
              </a:rPr>
              <a:t>f  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210" dirty="0">
                <a:latin typeface="Roboto"/>
                <a:cs typeface="Roboto"/>
              </a:rPr>
              <a:t>h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85" dirty="0">
                <a:latin typeface="Roboto"/>
                <a:cs typeface="Roboto"/>
              </a:rPr>
              <a:t>g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210" dirty="0">
                <a:latin typeface="Roboto"/>
                <a:cs typeface="Roboto"/>
              </a:rPr>
              <a:t>y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f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90" dirty="0">
                <a:latin typeface="Roboto"/>
                <a:cs typeface="Roboto"/>
              </a:rPr>
              <a:t>r  </a:t>
            </a:r>
            <a:r>
              <a:rPr sz="2400" spc="-204" dirty="0">
                <a:latin typeface="Roboto"/>
                <a:cs typeface="Roboto"/>
              </a:rPr>
              <a:t>u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50" dirty="0">
                <a:latin typeface="Roboto"/>
                <a:cs typeface="Roboto"/>
              </a:rPr>
              <a:t>c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r>
              <a:rPr sz="2400" spc="-165" dirty="0">
                <a:latin typeface="Roboto"/>
                <a:cs typeface="Roboto"/>
              </a:rPr>
              <a:t>s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75" dirty="0">
                <a:latin typeface="Roboto"/>
                <a:cs typeface="Roboto"/>
              </a:rPr>
              <a:t>d</a:t>
            </a:r>
            <a:r>
              <a:rPr sz="2400" spc="-135" dirty="0">
                <a:latin typeface="Roboto"/>
                <a:cs typeface="Roboto"/>
              </a:rPr>
              <a:t>e</a:t>
            </a:r>
            <a:r>
              <a:rPr sz="2400" spc="-114" dirty="0">
                <a:latin typeface="Roboto"/>
                <a:cs typeface="Roboto"/>
              </a:rPr>
              <a:t>r</a:t>
            </a:r>
            <a:r>
              <a:rPr sz="2400" spc="-170" dirty="0">
                <a:latin typeface="Roboto"/>
                <a:cs typeface="Roboto"/>
              </a:rPr>
              <a:t>a</a:t>
            </a:r>
            <a:r>
              <a:rPr sz="2400" spc="-100" dirty="0">
                <a:latin typeface="Roboto"/>
                <a:cs typeface="Roboto"/>
              </a:rPr>
              <a:t>t</a:t>
            </a:r>
            <a:r>
              <a:rPr sz="2400" spc="-60" dirty="0">
                <a:latin typeface="Roboto"/>
                <a:cs typeface="Roboto"/>
              </a:rPr>
              <a:t>i</a:t>
            </a:r>
            <a:r>
              <a:rPr sz="2400" spc="-160" dirty="0">
                <a:latin typeface="Roboto"/>
                <a:cs typeface="Roboto"/>
              </a:rPr>
              <a:t>o</a:t>
            </a:r>
            <a:r>
              <a:rPr sz="2400" spc="-204" dirty="0">
                <a:latin typeface="Roboto"/>
                <a:cs typeface="Roboto"/>
              </a:rPr>
              <a:t>n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362350" y="4210804"/>
            <a:ext cx="3754120" cy="1722755"/>
            <a:chOff x="12362350" y="4210804"/>
            <a:chExt cx="3754120" cy="1722755"/>
          </a:xfrm>
        </p:grpSpPr>
        <p:sp>
          <p:nvSpPr>
            <p:cNvPr id="24" name="object 24"/>
            <p:cNvSpPr/>
            <p:nvPr/>
          </p:nvSpPr>
          <p:spPr>
            <a:xfrm>
              <a:off x="12391709" y="4382793"/>
              <a:ext cx="0" cy="1543685"/>
            </a:xfrm>
            <a:custGeom>
              <a:avLst/>
              <a:gdLst/>
              <a:ahLst/>
              <a:cxnLst/>
              <a:rect l="l" t="t" r="r" b="b"/>
              <a:pathLst>
                <a:path h="1543685">
                  <a:moveTo>
                    <a:pt x="0" y="0"/>
                  </a:moveTo>
                  <a:lnTo>
                    <a:pt x="0" y="1543108"/>
                  </a:lnTo>
                </a:path>
              </a:pathLst>
            </a:custGeom>
            <a:ln w="19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91492" y="4210804"/>
              <a:ext cx="0" cy="1610360"/>
            </a:xfrm>
            <a:custGeom>
              <a:avLst/>
              <a:gdLst/>
              <a:ahLst/>
              <a:cxnLst/>
              <a:rect l="l" t="t" r="r" b="b"/>
              <a:pathLst>
                <a:path h="1610360">
                  <a:moveTo>
                    <a:pt x="0" y="0"/>
                  </a:moveTo>
                  <a:lnTo>
                    <a:pt x="0" y="1609798"/>
                  </a:lnTo>
                </a:path>
              </a:pathLst>
            </a:custGeom>
            <a:ln w="19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11010" y="5923801"/>
              <a:ext cx="3705860" cy="0"/>
            </a:xfrm>
            <a:custGeom>
              <a:avLst/>
              <a:gdLst/>
              <a:ahLst/>
              <a:cxnLst/>
              <a:rect l="l" t="t" r="r" b="b"/>
              <a:pathLst>
                <a:path w="3705859">
                  <a:moveTo>
                    <a:pt x="370529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62350" y="4358948"/>
              <a:ext cx="3705860" cy="0"/>
            </a:xfrm>
            <a:custGeom>
              <a:avLst/>
              <a:gdLst/>
              <a:ahLst/>
              <a:cxnLst/>
              <a:rect l="l" t="t" r="r" b="b"/>
              <a:pathLst>
                <a:path w="3705859">
                  <a:moveTo>
                    <a:pt x="3705295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875135" y="7054055"/>
            <a:ext cx="0" cy="1610360"/>
          </a:xfrm>
          <a:custGeom>
            <a:avLst/>
            <a:gdLst/>
            <a:ahLst/>
            <a:cxnLst/>
            <a:rect l="l" t="t" r="r" b="b"/>
            <a:pathLst>
              <a:path h="1610359">
                <a:moveTo>
                  <a:pt x="0" y="0"/>
                </a:moveTo>
                <a:lnTo>
                  <a:pt x="0" y="1609798"/>
                </a:lnTo>
              </a:path>
            </a:pathLst>
          </a:custGeom>
          <a:ln w="19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0489" y="7124308"/>
            <a:ext cx="0" cy="1543685"/>
          </a:xfrm>
          <a:custGeom>
            <a:avLst/>
            <a:gdLst/>
            <a:ahLst/>
            <a:cxnLst/>
            <a:rect l="l" t="t" r="r" b="b"/>
            <a:pathLst>
              <a:path h="1543684">
                <a:moveTo>
                  <a:pt x="0" y="0"/>
                </a:moveTo>
                <a:lnTo>
                  <a:pt x="0" y="1543108"/>
                </a:lnTo>
              </a:path>
            </a:pathLst>
          </a:custGeom>
          <a:ln w="19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341130" y="2989930"/>
            <a:ext cx="4639310" cy="2924810"/>
            <a:chOff x="1341130" y="2989930"/>
            <a:chExt cx="4639310" cy="2924810"/>
          </a:xfrm>
        </p:grpSpPr>
        <p:sp>
          <p:nvSpPr>
            <p:cNvPr id="31" name="object 31"/>
            <p:cNvSpPr/>
            <p:nvPr/>
          </p:nvSpPr>
          <p:spPr>
            <a:xfrm>
              <a:off x="5948817" y="2994956"/>
              <a:ext cx="0" cy="2896235"/>
            </a:xfrm>
            <a:custGeom>
              <a:avLst/>
              <a:gdLst/>
              <a:ahLst/>
              <a:cxnLst/>
              <a:rect l="l" t="t" r="r" b="b"/>
              <a:pathLst>
                <a:path h="2896235">
                  <a:moveTo>
                    <a:pt x="0" y="0"/>
                  </a:moveTo>
                  <a:lnTo>
                    <a:pt x="0" y="2895629"/>
                  </a:lnTo>
                </a:path>
              </a:pathLst>
            </a:custGeom>
            <a:ln w="28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41130" y="5902807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10">
                  <a:moveTo>
                    <a:pt x="4638745" y="0"/>
                  </a:moveTo>
                  <a:lnTo>
                    <a:pt x="0" y="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6729" y="3030781"/>
              <a:ext cx="0" cy="2858135"/>
            </a:xfrm>
            <a:custGeom>
              <a:avLst/>
              <a:gdLst/>
              <a:ahLst/>
              <a:cxnLst/>
              <a:rect l="l" t="t" r="r" b="b"/>
              <a:pathLst>
                <a:path h="2858135">
                  <a:moveTo>
                    <a:pt x="0" y="0"/>
                  </a:moveTo>
                  <a:lnTo>
                    <a:pt x="0" y="2857614"/>
                  </a:lnTo>
                </a:path>
              </a:pathLst>
            </a:custGeom>
            <a:ln w="28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41130" y="3001360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10">
                  <a:moveTo>
                    <a:pt x="4638745" y="0"/>
                  </a:moveTo>
                  <a:lnTo>
                    <a:pt x="0" y="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11348" y="600140"/>
            <a:ext cx="128339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181818"/>
                </a:solidFill>
              </a:rPr>
              <a:t>F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415" dirty="0">
                <a:solidFill>
                  <a:srgbClr val="181818"/>
                </a:solidFill>
              </a:rPr>
              <a:t>a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340" dirty="0">
                <a:solidFill>
                  <a:srgbClr val="181818"/>
                </a:solidFill>
              </a:rPr>
              <a:t>u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385" dirty="0">
                <a:solidFill>
                  <a:srgbClr val="181818"/>
                </a:solidFill>
              </a:rPr>
              <a:t>e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30" dirty="0">
                <a:solidFill>
                  <a:srgbClr val="181818"/>
                </a:solidFill>
              </a:rPr>
              <a:t>#1</a:t>
            </a:r>
            <a:r>
              <a:rPr spc="-785" dirty="0">
                <a:solidFill>
                  <a:srgbClr val="181818"/>
                </a:solidFill>
              </a:rPr>
              <a:t>: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35" dirty="0">
                <a:solidFill>
                  <a:srgbClr val="181818"/>
                </a:solidFill>
              </a:rPr>
              <a:t>U</a:t>
            </a:r>
            <a:r>
              <a:rPr spc="-35" dirty="0">
                <a:solidFill>
                  <a:srgbClr val="181818"/>
                </a:solidFill>
              </a:rPr>
              <a:t>I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40" dirty="0">
                <a:solidFill>
                  <a:srgbClr val="181818"/>
                </a:solidFill>
              </a:rPr>
              <a:t>I</a:t>
            </a:r>
            <a:r>
              <a:rPr spc="-270" dirty="0">
                <a:solidFill>
                  <a:srgbClr val="181818"/>
                </a:solidFill>
              </a:rPr>
              <a:t>m</a:t>
            </a:r>
            <a:r>
              <a:rPr spc="-295" dirty="0">
                <a:solidFill>
                  <a:srgbClr val="181818"/>
                </a:solidFill>
              </a:rPr>
              <a:t>p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190" dirty="0">
                <a:solidFill>
                  <a:srgbClr val="181818"/>
                </a:solidFill>
              </a:rPr>
              <a:t>o</a:t>
            </a:r>
            <a:r>
              <a:rPr spc="-380" dirty="0">
                <a:solidFill>
                  <a:srgbClr val="181818"/>
                </a:solidFill>
              </a:rPr>
              <a:t>v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270" dirty="0">
                <a:solidFill>
                  <a:srgbClr val="181818"/>
                </a:solidFill>
              </a:rPr>
              <a:t>m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240" dirty="0">
                <a:solidFill>
                  <a:srgbClr val="181818"/>
                </a:solidFill>
              </a:rPr>
              <a:t>n</a:t>
            </a:r>
            <a:r>
              <a:rPr spc="-340" dirty="0">
                <a:solidFill>
                  <a:srgbClr val="181818"/>
                </a:solidFill>
              </a:rPr>
              <a:t>t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90" dirty="0">
                <a:solidFill>
                  <a:srgbClr val="181818"/>
                </a:solidFill>
              </a:rPr>
              <a:t>fo</a:t>
            </a:r>
            <a:r>
              <a:rPr spc="-355" dirty="0">
                <a:solidFill>
                  <a:srgbClr val="181818"/>
                </a:solidFill>
              </a:rPr>
              <a:t>r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160" dirty="0">
                <a:solidFill>
                  <a:srgbClr val="181818"/>
                </a:solidFill>
              </a:rPr>
              <a:t>C</a:t>
            </a:r>
            <a:r>
              <a:rPr spc="-415" dirty="0">
                <a:solidFill>
                  <a:srgbClr val="181818"/>
                </a:solidFill>
              </a:rPr>
              <a:t>a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65" dirty="0">
                <a:solidFill>
                  <a:srgbClr val="181818"/>
                </a:solidFill>
              </a:rPr>
              <a:t>g</a:t>
            </a:r>
            <a:r>
              <a:rPr spc="-190" dirty="0">
                <a:solidFill>
                  <a:srgbClr val="181818"/>
                </a:solidFill>
              </a:rPr>
              <a:t>o</a:t>
            </a:r>
            <a:r>
              <a:rPr spc="-360" dirty="0">
                <a:solidFill>
                  <a:srgbClr val="181818"/>
                </a:solidFill>
              </a:rPr>
              <a:t>r</a:t>
            </a:r>
            <a:r>
              <a:rPr spc="-270" dirty="0">
                <a:solidFill>
                  <a:srgbClr val="181818"/>
                </a:solidFill>
              </a:rPr>
              <a:t>i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165" dirty="0">
                <a:solidFill>
                  <a:srgbClr val="181818"/>
                </a:solidFill>
              </a:rPr>
              <a:t>s</a:t>
            </a:r>
            <a:r>
              <a:rPr spc="-260" dirty="0">
                <a:solidFill>
                  <a:srgbClr val="181818"/>
                </a:solidFill>
              </a:rPr>
              <a:t> </a:t>
            </a:r>
            <a:r>
              <a:rPr spc="-170" dirty="0">
                <a:solidFill>
                  <a:srgbClr val="181818"/>
                </a:solidFill>
              </a:rPr>
              <a:t>s</a:t>
            </a:r>
            <a:r>
              <a:rPr spc="-390" dirty="0">
                <a:solidFill>
                  <a:srgbClr val="181818"/>
                </a:solidFill>
              </a:rPr>
              <a:t>e</a:t>
            </a:r>
            <a:r>
              <a:rPr spc="-455" dirty="0">
                <a:solidFill>
                  <a:srgbClr val="181818"/>
                </a:solidFill>
              </a:rPr>
              <a:t>c</a:t>
            </a:r>
            <a:r>
              <a:rPr spc="-345" dirty="0">
                <a:solidFill>
                  <a:srgbClr val="181818"/>
                </a:solidFill>
              </a:rPr>
              <a:t>t</a:t>
            </a:r>
            <a:r>
              <a:rPr spc="-270" dirty="0">
                <a:solidFill>
                  <a:srgbClr val="181818"/>
                </a:solidFill>
              </a:rPr>
              <a:t>i</a:t>
            </a:r>
            <a:r>
              <a:rPr spc="-190" dirty="0">
                <a:solidFill>
                  <a:srgbClr val="181818"/>
                </a:solidFill>
              </a:rPr>
              <a:t>o</a:t>
            </a:r>
            <a:r>
              <a:rPr spc="-235" dirty="0">
                <a:solidFill>
                  <a:srgbClr val="181818"/>
                </a:solidFill>
              </a:rPr>
              <a:t>n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14906739" y="1"/>
            <a:ext cx="3381375" cy="3335020"/>
            <a:chOff x="14906739" y="1"/>
            <a:chExt cx="3381375" cy="3335020"/>
          </a:xfrm>
        </p:grpSpPr>
        <p:sp>
          <p:nvSpPr>
            <p:cNvPr id="37" name="object 37"/>
            <p:cNvSpPr/>
            <p:nvPr/>
          </p:nvSpPr>
          <p:spPr>
            <a:xfrm>
              <a:off x="14906739" y="1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1"/>
                  </a:moveTo>
                  <a:lnTo>
                    <a:pt x="3334018" y="3317349"/>
                  </a:lnTo>
                  <a:lnTo>
                    <a:pt x="3290075" y="3300281"/>
                  </a:lnTo>
                  <a:lnTo>
                    <a:pt x="3246311" y="3282583"/>
                  </a:lnTo>
                  <a:lnTo>
                    <a:pt x="3202730" y="3264245"/>
                  </a:lnTo>
                  <a:lnTo>
                    <a:pt x="3159338" y="3245259"/>
                  </a:lnTo>
                  <a:lnTo>
                    <a:pt x="3116141" y="3225617"/>
                  </a:lnTo>
                  <a:lnTo>
                    <a:pt x="3073145" y="3205311"/>
                  </a:lnTo>
                  <a:lnTo>
                    <a:pt x="3030353" y="3184332"/>
                  </a:lnTo>
                  <a:lnTo>
                    <a:pt x="2987772" y="3162672"/>
                  </a:lnTo>
                  <a:lnTo>
                    <a:pt x="2945408" y="3140322"/>
                  </a:lnTo>
                  <a:lnTo>
                    <a:pt x="2903265" y="3117274"/>
                  </a:lnTo>
                  <a:lnTo>
                    <a:pt x="2861349" y="3093520"/>
                  </a:lnTo>
                  <a:lnTo>
                    <a:pt x="2819665" y="3069051"/>
                  </a:lnTo>
                  <a:lnTo>
                    <a:pt x="2778219" y="3043860"/>
                  </a:lnTo>
                  <a:lnTo>
                    <a:pt x="2737017" y="3017936"/>
                  </a:lnTo>
                  <a:lnTo>
                    <a:pt x="2696062" y="2991273"/>
                  </a:lnTo>
                  <a:lnTo>
                    <a:pt x="2655362" y="2963862"/>
                  </a:lnTo>
                  <a:lnTo>
                    <a:pt x="2614921" y="2935694"/>
                  </a:lnTo>
                  <a:lnTo>
                    <a:pt x="2574745" y="2906761"/>
                  </a:lnTo>
                  <a:lnTo>
                    <a:pt x="2534838" y="2877055"/>
                  </a:lnTo>
                  <a:lnTo>
                    <a:pt x="2495208" y="2846567"/>
                  </a:lnTo>
                  <a:lnTo>
                    <a:pt x="2455858" y="2815289"/>
                  </a:lnTo>
                  <a:lnTo>
                    <a:pt x="2416794" y="2783212"/>
                  </a:lnTo>
                  <a:lnTo>
                    <a:pt x="2378022" y="2750329"/>
                  </a:lnTo>
                  <a:lnTo>
                    <a:pt x="2339547" y="2716630"/>
                  </a:lnTo>
                  <a:lnTo>
                    <a:pt x="2301375" y="2682108"/>
                  </a:lnTo>
                  <a:lnTo>
                    <a:pt x="2263510" y="2646754"/>
                  </a:lnTo>
                  <a:lnTo>
                    <a:pt x="2225959" y="2610559"/>
                  </a:lnTo>
                  <a:lnTo>
                    <a:pt x="2188726" y="2573516"/>
                  </a:lnTo>
                  <a:lnTo>
                    <a:pt x="2151817" y="2535616"/>
                  </a:lnTo>
                  <a:lnTo>
                    <a:pt x="2115238" y="2496850"/>
                  </a:lnTo>
                  <a:lnTo>
                    <a:pt x="2078993" y="2457210"/>
                  </a:lnTo>
                  <a:lnTo>
                    <a:pt x="2043089" y="2416688"/>
                  </a:lnTo>
                  <a:lnTo>
                    <a:pt x="2007530" y="2375276"/>
                  </a:lnTo>
                  <a:lnTo>
                    <a:pt x="1972322" y="2332965"/>
                  </a:lnTo>
                  <a:lnTo>
                    <a:pt x="1911938" y="2259565"/>
                  </a:lnTo>
                  <a:lnTo>
                    <a:pt x="1852628" y="2188084"/>
                  </a:lnTo>
                  <a:lnTo>
                    <a:pt x="1794383" y="2118483"/>
                  </a:lnTo>
                  <a:lnTo>
                    <a:pt x="1737198" y="2050724"/>
                  </a:lnTo>
                  <a:lnTo>
                    <a:pt x="1625977" y="1920580"/>
                  </a:lnTo>
                  <a:lnTo>
                    <a:pt x="1518906" y="1797344"/>
                  </a:lnTo>
                  <a:lnTo>
                    <a:pt x="1415930" y="1680712"/>
                  </a:lnTo>
                  <a:lnTo>
                    <a:pt x="1316990" y="1570377"/>
                  </a:lnTo>
                  <a:lnTo>
                    <a:pt x="1222030" y="1466033"/>
                  </a:lnTo>
                  <a:lnTo>
                    <a:pt x="1130993" y="1367373"/>
                  </a:lnTo>
                  <a:lnTo>
                    <a:pt x="1043821" y="1274093"/>
                  </a:lnTo>
                  <a:lnTo>
                    <a:pt x="920187" y="1143588"/>
                  </a:lnTo>
                  <a:lnTo>
                    <a:pt x="630930" y="843523"/>
                  </a:lnTo>
                  <a:lnTo>
                    <a:pt x="478773" y="684767"/>
                  </a:lnTo>
                  <a:lnTo>
                    <a:pt x="423827" y="626125"/>
                  </a:lnTo>
                  <a:lnTo>
                    <a:pt x="397593" y="597693"/>
                  </a:lnTo>
                  <a:lnTo>
                    <a:pt x="347569" y="542415"/>
                  </a:lnTo>
                  <a:lnTo>
                    <a:pt x="300754" y="488996"/>
                  </a:lnTo>
                  <a:lnTo>
                    <a:pt x="257093" y="437131"/>
                  </a:lnTo>
                  <a:lnTo>
                    <a:pt x="216528" y="386513"/>
                  </a:lnTo>
                  <a:lnTo>
                    <a:pt x="179001" y="336837"/>
                  </a:lnTo>
                  <a:lnTo>
                    <a:pt x="144456" y="287796"/>
                  </a:lnTo>
                  <a:lnTo>
                    <a:pt x="112836" y="239084"/>
                  </a:lnTo>
                  <a:lnTo>
                    <a:pt x="84084" y="190396"/>
                  </a:lnTo>
                  <a:lnTo>
                    <a:pt x="58142" y="141426"/>
                  </a:lnTo>
                  <a:lnTo>
                    <a:pt x="34954" y="91866"/>
                  </a:lnTo>
                  <a:lnTo>
                    <a:pt x="14463" y="41412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1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34578" y="1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49"/>
                  </a:moveTo>
                  <a:lnTo>
                    <a:pt x="2783379" y="3211085"/>
                  </a:lnTo>
                  <a:lnTo>
                    <a:pt x="2738133" y="3199375"/>
                  </a:lnTo>
                  <a:lnTo>
                    <a:pt x="2693069" y="3186889"/>
                  </a:lnTo>
                  <a:lnTo>
                    <a:pt x="2648199" y="3173611"/>
                  </a:lnTo>
                  <a:lnTo>
                    <a:pt x="2603532" y="3159524"/>
                  </a:lnTo>
                  <a:lnTo>
                    <a:pt x="2559079" y="3144612"/>
                  </a:lnTo>
                  <a:lnTo>
                    <a:pt x="2514851" y="3128860"/>
                  </a:lnTo>
                  <a:lnTo>
                    <a:pt x="2470858" y="3112250"/>
                  </a:lnTo>
                  <a:lnTo>
                    <a:pt x="2427110" y="3094766"/>
                  </a:lnTo>
                  <a:lnTo>
                    <a:pt x="2383619" y="3076392"/>
                  </a:lnTo>
                  <a:lnTo>
                    <a:pt x="2340393" y="3057112"/>
                  </a:lnTo>
                  <a:lnTo>
                    <a:pt x="2297445" y="3036910"/>
                  </a:lnTo>
                  <a:lnTo>
                    <a:pt x="2254784" y="3015768"/>
                  </a:lnTo>
                  <a:lnTo>
                    <a:pt x="2212421" y="2993671"/>
                  </a:lnTo>
                  <a:lnTo>
                    <a:pt x="2170366" y="2970603"/>
                  </a:lnTo>
                  <a:lnTo>
                    <a:pt x="2128629" y="2946547"/>
                  </a:lnTo>
                  <a:lnTo>
                    <a:pt x="2087222" y="2921487"/>
                  </a:lnTo>
                  <a:lnTo>
                    <a:pt x="2046155" y="2895406"/>
                  </a:lnTo>
                  <a:lnTo>
                    <a:pt x="2005438" y="2868289"/>
                  </a:lnTo>
                  <a:lnTo>
                    <a:pt x="1965081" y="2840119"/>
                  </a:lnTo>
                  <a:lnTo>
                    <a:pt x="1925095" y="2810880"/>
                  </a:lnTo>
                  <a:lnTo>
                    <a:pt x="1885491" y="2780555"/>
                  </a:lnTo>
                  <a:lnTo>
                    <a:pt x="1846279" y="2749128"/>
                  </a:lnTo>
                  <a:lnTo>
                    <a:pt x="1807469" y="2716583"/>
                  </a:lnTo>
                  <a:lnTo>
                    <a:pt x="1769072" y="2682903"/>
                  </a:lnTo>
                  <a:lnTo>
                    <a:pt x="1731098" y="2648073"/>
                  </a:lnTo>
                  <a:lnTo>
                    <a:pt x="1693558" y="2612076"/>
                  </a:lnTo>
                  <a:lnTo>
                    <a:pt x="1656462" y="2574895"/>
                  </a:lnTo>
                  <a:lnTo>
                    <a:pt x="1619822" y="2536515"/>
                  </a:lnTo>
                  <a:lnTo>
                    <a:pt x="1583646" y="2496919"/>
                  </a:lnTo>
                  <a:lnTo>
                    <a:pt x="1547946" y="2456090"/>
                  </a:lnTo>
                  <a:lnTo>
                    <a:pt x="1512732" y="2414013"/>
                  </a:lnTo>
                  <a:lnTo>
                    <a:pt x="1452126" y="2340435"/>
                  </a:lnTo>
                  <a:lnTo>
                    <a:pt x="1393040" y="2269556"/>
                  </a:lnTo>
                  <a:lnTo>
                    <a:pt x="1335460" y="2201302"/>
                  </a:lnTo>
                  <a:lnTo>
                    <a:pt x="1279373" y="2135595"/>
                  </a:lnTo>
                  <a:lnTo>
                    <a:pt x="1224763" y="2072359"/>
                  </a:lnTo>
                  <a:lnTo>
                    <a:pt x="1171616" y="2011517"/>
                  </a:lnTo>
                  <a:lnTo>
                    <a:pt x="1119918" y="1952994"/>
                  </a:lnTo>
                  <a:lnTo>
                    <a:pt x="1069654" y="1896712"/>
                  </a:lnTo>
                  <a:lnTo>
                    <a:pt x="1020810" y="1842595"/>
                  </a:lnTo>
                  <a:lnTo>
                    <a:pt x="973373" y="1790567"/>
                  </a:lnTo>
                  <a:lnTo>
                    <a:pt x="927326" y="1740552"/>
                  </a:lnTo>
                  <a:lnTo>
                    <a:pt x="839350" y="1646251"/>
                  </a:lnTo>
                  <a:lnTo>
                    <a:pt x="756767" y="1559081"/>
                  </a:lnTo>
                  <a:lnTo>
                    <a:pt x="448804" y="1238665"/>
                  </a:lnTo>
                  <a:lnTo>
                    <a:pt x="420730" y="1208791"/>
                  </a:lnTo>
                  <a:lnTo>
                    <a:pt x="393831" y="1179782"/>
                  </a:lnTo>
                  <a:lnTo>
                    <a:pt x="368094" y="1151562"/>
                  </a:lnTo>
                  <a:lnTo>
                    <a:pt x="320047" y="1097182"/>
                  </a:lnTo>
                  <a:lnTo>
                    <a:pt x="276475" y="1045039"/>
                  </a:lnTo>
                  <a:lnTo>
                    <a:pt x="237262" y="994522"/>
                  </a:lnTo>
                  <a:lnTo>
                    <a:pt x="202294" y="945018"/>
                  </a:lnTo>
                  <a:lnTo>
                    <a:pt x="171455" y="895917"/>
                  </a:lnTo>
                  <a:lnTo>
                    <a:pt x="144632" y="846606"/>
                  </a:lnTo>
                  <a:lnTo>
                    <a:pt x="121708" y="796473"/>
                  </a:lnTo>
                  <a:lnTo>
                    <a:pt x="102570" y="744908"/>
                  </a:lnTo>
                  <a:lnTo>
                    <a:pt x="87102" y="691297"/>
                  </a:lnTo>
                  <a:lnTo>
                    <a:pt x="75189" y="635029"/>
                  </a:lnTo>
                  <a:lnTo>
                    <a:pt x="66717" y="575494"/>
                  </a:lnTo>
                  <a:lnTo>
                    <a:pt x="64089" y="552349"/>
                  </a:lnTo>
                  <a:lnTo>
                    <a:pt x="61185" y="527820"/>
                  </a:lnTo>
                  <a:lnTo>
                    <a:pt x="58032" y="501938"/>
                  </a:lnTo>
                  <a:lnTo>
                    <a:pt x="54652" y="474731"/>
                  </a:lnTo>
                  <a:lnTo>
                    <a:pt x="43404" y="385467"/>
                  </a:lnTo>
                  <a:lnTo>
                    <a:pt x="39367" y="353264"/>
                  </a:lnTo>
                  <a:lnTo>
                    <a:pt x="31006" y="285367"/>
                  </a:lnTo>
                  <a:lnTo>
                    <a:pt x="22429" y="213013"/>
                  </a:lnTo>
                  <a:lnTo>
                    <a:pt x="13831" y="136444"/>
                  </a:lnTo>
                  <a:lnTo>
                    <a:pt x="9585" y="96653"/>
                  </a:lnTo>
                  <a:lnTo>
                    <a:pt x="5408" y="55898"/>
                  </a:lnTo>
                  <a:lnTo>
                    <a:pt x="1323" y="14209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49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739" y="2252010"/>
            <a:ext cx="4591050" cy="6677025"/>
            <a:chOff x="536739" y="2252010"/>
            <a:chExt cx="4591050" cy="6677025"/>
          </a:xfrm>
        </p:grpSpPr>
        <p:sp>
          <p:nvSpPr>
            <p:cNvPr id="3" name="object 3"/>
            <p:cNvSpPr/>
            <p:nvPr/>
          </p:nvSpPr>
          <p:spPr>
            <a:xfrm>
              <a:off x="555784" y="2271054"/>
              <a:ext cx="4552950" cy="6638925"/>
            </a:xfrm>
            <a:custGeom>
              <a:avLst/>
              <a:gdLst/>
              <a:ahLst/>
              <a:cxnLst/>
              <a:rect l="l" t="t" r="r" b="b"/>
              <a:pathLst>
                <a:path w="4552950" h="6638925">
                  <a:moveTo>
                    <a:pt x="4552949" y="6638822"/>
                  </a:moveTo>
                  <a:lnTo>
                    <a:pt x="0" y="6638822"/>
                  </a:lnTo>
                  <a:lnTo>
                    <a:pt x="0" y="0"/>
                  </a:lnTo>
                  <a:lnTo>
                    <a:pt x="4552949" y="0"/>
                  </a:lnTo>
                  <a:lnTo>
                    <a:pt x="4552949" y="6638822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5784" y="2271054"/>
              <a:ext cx="4552950" cy="6638925"/>
            </a:xfrm>
            <a:custGeom>
              <a:avLst/>
              <a:gdLst/>
              <a:ahLst/>
              <a:cxnLst/>
              <a:rect l="l" t="t" r="r" b="b"/>
              <a:pathLst>
                <a:path w="4552950" h="6638925">
                  <a:moveTo>
                    <a:pt x="0" y="0"/>
                  </a:moveTo>
                  <a:lnTo>
                    <a:pt x="4552949" y="0"/>
                  </a:lnTo>
                  <a:lnTo>
                    <a:pt x="4552949" y="6638822"/>
                  </a:lnTo>
                  <a:lnTo>
                    <a:pt x="0" y="6638822"/>
                  </a:lnTo>
                  <a:lnTo>
                    <a:pt x="0" y="0"/>
                  </a:lnTo>
                </a:path>
              </a:pathLst>
            </a:custGeom>
            <a:ln w="38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959" y="3101319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959" y="5196818"/>
              <a:ext cx="95250" cy="952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9084" y="2319567"/>
            <a:ext cx="4276090" cy="6447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000" b="1" spc="-15" dirty="0">
                <a:latin typeface="Roboto"/>
                <a:cs typeface="Roboto"/>
              </a:rPr>
              <a:t>Hypothesis</a:t>
            </a:r>
            <a:r>
              <a:rPr sz="3000" spc="-15" dirty="0">
                <a:latin typeface="Roboto"/>
                <a:cs typeface="Roboto"/>
              </a:rPr>
              <a:t>:</a:t>
            </a:r>
            <a:endParaRPr sz="3000">
              <a:latin typeface="Roboto"/>
              <a:cs typeface="Roboto"/>
            </a:endParaRPr>
          </a:p>
          <a:p>
            <a:pPr marL="530225" marR="5080">
              <a:lnSpc>
                <a:spcPct val="114599"/>
              </a:lnSpc>
              <a:spcBef>
                <a:spcPts val="105"/>
              </a:spcBef>
            </a:pPr>
            <a:r>
              <a:rPr sz="2400" spc="-15" dirty="0">
                <a:latin typeface="Roboto"/>
                <a:cs typeface="Roboto"/>
              </a:rPr>
              <a:t>Genuine</a:t>
            </a:r>
            <a:r>
              <a:rPr sz="2400" spc="-20" dirty="0">
                <a:latin typeface="Roboto"/>
                <a:cs typeface="Roboto"/>
              </a:rPr>
              <a:t> photos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15" dirty="0">
                <a:latin typeface="Roboto"/>
                <a:cs typeface="Roboto"/>
              </a:rPr>
              <a:t> videos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5" dirty="0">
                <a:latin typeface="Roboto"/>
                <a:cs typeface="Roboto"/>
              </a:rPr>
              <a:t> reviews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will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help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users 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make </a:t>
            </a:r>
            <a:r>
              <a:rPr sz="2400" spc="-35" dirty="0">
                <a:latin typeface="Roboto"/>
                <a:cs typeface="Roboto"/>
              </a:rPr>
              <a:t>better-informed 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decisions</a:t>
            </a:r>
            <a:r>
              <a:rPr sz="2400" spc="-3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about</a:t>
            </a:r>
            <a:r>
              <a:rPr sz="2400" spc="-3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purchasing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an</a:t>
            </a:r>
            <a:r>
              <a:rPr sz="2400" spc="-10" dirty="0">
                <a:latin typeface="Roboto"/>
                <a:cs typeface="Roboto"/>
              </a:rPr>
              <a:t> item.</a:t>
            </a:r>
            <a:endParaRPr sz="2400">
              <a:latin typeface="Roboto"/>
              <a:cs typeface="Roboto"/>
            </a:endParaRPr>
          </a:p>
          <a:p>
            <a:pPr marL="530225" marR="109220">
              <a:lnSpc>
                <a:spcPct val="114599"/>
              </a:lnSpc>
            </a:pPr>
            <a:r>
              <a:rPr sz="2400" spc="-15" dirty="0">
                <a:latin typeface="Roboto"/>
                <a:cs typeface="Roboto"/>
              </a:rPr>
              <a:t>The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majority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complaints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58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Meesho </a:t>
            </a:r>
            <a:r>
              <a:rPr sz="2400" spc="-10" dirty="0">
                <a:latin typeface="Roboto"/>
                <a:cs typeface="Roboto"/>
              </a:rPr>
              <a:t>are </a:t>
            </a:r>
            <a:r>
              <a:rPr sz="2400" spc="-20" dirty="0">
                <a:latin typeface="Roboto"/>
                <a:cs typeface="Roboto"/>
              </a:rPr>
              <a:t>regarding the 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return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policy.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The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root 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cause </a:t>
            </a:r>
            <a:r>
              <a:rPr sz="2400" spc="20" dirty="0">
                <a:latin typeface="Roboto"/>
                <a:cs typeface="Roboto"/>
              </a:rPr>
              <a:t>of </a:t>
            </a:r>
            <a:r>
              <a:rPr sz="2400" spc="-15" dirty="0">
                <a:latin typeface="Roboto"/>
                <a:cs typeface="Roboto"/>
              </a:rPr>
              <a:t>these complaints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is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-20" dirty="0">
                <a:latin typeface="Roboto"/>
                <a:cs typeface="Roboto"/>
              </a:rPr>
              <a:t> discrepancy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5" dirty="0">
                <a:latin typeface="Roboto"/>
                <a:cs typeface="Roboto"/>
              </a:rPr>
              <a:t> chosen </a:t>
            </a:r>
            <a:r>
              <a:rPr sz="2400" spc="-58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shipped.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These </a:t>
            </a:r>
            <a:r>
              <a:rPr sz="2400" spc="-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malpractice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sellers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will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be </a:t>
            </a:r>
            <a:r>
              <a:rPr sz="2400" dirty="0">
                <a:latin typeface="Roboto"/>
                <a:cs typeface="Roboto"/>
              </a:rPr>
              <a:t> </a:t>
            </a:r>
            <a:r>
              <a:rPr sz="2400" spc="-5" dirty="0">
                <a:latin typeface="Roboto"/>
                <a:cs typeface="Roboto"/>
              </a:rPr>
              <a:t>filtered</a:t>
            </a:r>
            <a:r>
              <a:rPr sz="2400" spc="-1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out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in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a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better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way </a:t>
            </a:r>
            <a:r>
              <a:rPr sz="2400" spc="-30" dirty="0">
                <a:latin typeface="Roboto"/>
                <a:cs typeface="Roboto"/>
              </a:rPr>
              <a:t> with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genuine</a:t>
            </a:r>
            <a:r>
              <a:rPr sz="2400" spc="-10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reviews.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33431" y="3117130"/>
            <a:ext cx="4515485" cy="6932295"/>
            <a:chOff x="13233431" y="3117130"/>
            <a:chExt cx="4515485" cy="6932295"/>
          </a:xfrm>
        </p:grpSpPr>
        <p:sp>
          <p:nvSpPr>
            <p:cNvPr id="9" name="object 9"/>
            <p:cNvSpPr/>
            <p:nvPr/>
          </p:nvSpPr>
          <p:spPr>
            <a:xfrm>
              <a:off x="13252814" y="7838681"/>
              <a:ext cx="4476750" cy="2190750"/>
            </a:xfrm>
            <a:custGeom>
              <a:avLst/>
              <a:gdLst/>
              <a:ahLst/>
              <a:cxnLst/>
              <a:rect l="l" t="t" r="r" b="b"/>
              <a:pathLst>
                <a:path w="4476750" h="2190750">
                  <a:moveTo>
                    <a:pt x="4476717" y="2190750"/>
                  </a:moveTo>
                  <a:lnTo>
                    <a:pt x="0" y="2190750"/>
                  </a:lnTo>
                  <a:lnTo>
                    <a:pt x="0" y="0"/>
                  </a:lnTo>
                  <a:lnTo>
                    <a:pt x="4476717" y="0"/>
                  </a:lnTo>
                  <a:lnTo>
                    <a:pt x="4476717" y="2190750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52814" y="7838681"/>
              <a:ext cx="4476750" cy="2190750"/>
            </a:xfrm>
            <a:custGeom>
              <a:avLst/>
              <a:gdLst/>
              <a:ahLst/>
              <a:cxnLst/>
              <a:rect l="l" t="t" r="r" b="b"/>
              <a:pathLst>
                <a:path w="4476750" h="2190750">
                  <a:moveTo>
                    <a:pt x="0" y="0"/>
                  </a:moveTo>
                  <a:lnTo>
                    <a:pt x="4476717" y="0"/>
                  </a:lnTo>
                  <a:lnTo>
                    <a:pt x="4476717" y="2190749"/>
                  </a:lnTo>
                  <a:lnTo>
                    <a:pt x="0" y="2190749"/>
                  </a:lnTo>
                  <a:lnTo>
                    <a:pt x="0" y="0"/>
                  </a:lnTo>
                </a:path>
              </a:pathLst>
            </a:custGeom>
            <a:ln w="38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52798" y="3136498"/>
              <a:ext cx="4476750" cy="4495800"/>
            </a:xfrm>
            <a:custGeom>
              <a:avLst/>
              <a:gdLst/>
              <a:ahLst/>
              <a:cxnLst/>
              <a:rect l="l" t="t" r="r" b="b"/>
              <a:pathLst>
                <a:path w="4476750" h="4495800">
                  <a:moveTo>
                    <a:pt x="4476749" y="4495723"/>
                  </a:moveTo>
                  <a:lnTo>
                    <a:pt x="0" y="4495723"/>
                  </a:lnTo>
                  <a:lnTo>
                    <a:pt x="0" y="0"/>
                  </a:lnTo>
                  <a:lnTo>
                    <a:pt x="4476749" y="0"/>
                  </a:lnTo>
                  <a:lnTo>
                    <a:pt x="4476749" y="4495723"/>
                  </a:lnTo>
                  <a:close/>
                </a:path>
              </a:pathLst>
            </a:custGeom>
            <a:solidFill>
              <a:srgbClr val="F5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2798" y="3136498"/>
              <a:ext cx="4476750" cy="4495800"/>
            </a:xfrm>
            <a:custGeom>
              <a:avLst/>
              <a:gdLst/>
              <a:ahLst/>
              <a:cxnLst/>
              <a:rect l="l" t="t" r="r" b="b"/>
              <a:pathLst>
                <a:path w="4476750" h="4495800">
                  <a:moveTo>
                    <a:pt x="0" y="0"/>
                  </a:moveTo>
                  <a:lnTo>
                    <a:pt x="4476749" y="0"/>
                  </a:lnTo>
                  <a:lnTo>
                    <a:pt x="4476749" y="4495723"/>
                  </a:lnTo>
                  <a:lnTo>
                    <a:pt x="0" y="4495723"/>
                  </a:lnTo>
                  <a:lnTo>
                    <a:pt x="0" y="0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483204" y="2231029"/>
            <a:ext cx="36753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5" dirty="0">
                <a:latin typeface="Roboto"/>
                <a:cs typeface="Roboto"/>
              </a:rPr>
              <a:t>Features</a:t>
            </a:r>
            <a:r>
              <a:rPr sz="3400" b="1" spc="-90" dirty="0">
                <a:latin typeface="Roboto"/>
                <a:cs typeface="Roboto"/>
              </a:rPr>
              <a:t> </a:t>
            </a:r>
            <a:r>
              <a:rPr sz="3400" b="1" spc="5" dirty="0">
                <a:latin typeface="Roboto"/>
                <a:cs typeface="Roboto"/>
              </a:rPr>
              <a:t>overview</a:t>
            </a:r>
            <a:r>
              <a:rPr sz="3400" spc="5" dirty="0">
                <a:latin typeface="Roboto"/>
                <a:cs typeface="Roboto"/>
              </a:rPr>
              <a:t>: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83204" y="3328900"/>
            <a:ext cx="38354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30" dirty="0">
                <a:latin typeface="Roboto"/>
                <a:cs typeface="Roboto"/>
              </a:rPr>
              <a:t>Users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can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be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nudged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upload genuine </a:t>
            </a:r>
            <a:r>
              <a:rPr sz="2600" spc="-10" dirty="0">
                <a:latin typeface="Roboto"/>
                <a:cs typeface="Roboto"/>
              </a:rPr>
              <a:t>media </a:t>
            </a:r>
            <a:r>
              <a:rPr sz="2600" spc="-25" dirty="0">
                <a:latin typeface="Roboto"/>
                <a:cs typeface="Roboto"/>
              </a:rPr>
              <a:t>on 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the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"Add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review"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page 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using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Meesho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coins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an </a:t>
            </a:r>
            <a:r>
              <a:rPr sz="2600" spc="-63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incentive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(10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coins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for </a:t>
            </a:r>
            <a:r>
              <a:rPr sz="2600" spc="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genuine</a:t>
            </a:r>
            <a:r>
              <a:rPr sz="2600" spc="-15" dirty="0">
                <a:latin typeface="Roboto"/>
                <a:cs typeface="Roboto"/>
              </a:rPr>
              <a:t> images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50 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coins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dirty="0">
                <a:latin typeface="Roboto"/>
                <a:cs typeface="Roboto"/>
              </a:rPr>
              <a:t>for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genuine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video </a:t>
            </a:r>
            <a:r>
              <a:rPr sz="2600" spc="-15" dirty="0">
                <a:latin typeface="Roboto"/>
                <a:cs typeface="Roboto"/>
              </a:rPr>
              <a:t> (min.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5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secs)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can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be 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awarded).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3204" y="7900899"/>
            <a:ext cx="36747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35" dirty="0">
                <a:latin typeface="Roboto"/>
                <a:cs typeface="Roboto"/>
              </a:rPr>
              <a:t>User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also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5" dirty="0">
                <a:latin typeface="Roboto"/>
                <a:cs typeface="Roboto"/>
              </a:rPr>
              <a:t>be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given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 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chance </a:t>
            </a:r>
            <a:r>
              <a:rPr sz="2600" spc="-15" dirty="0">
                <a:latin typeface="Roboto"/>
                <a:cs typeface="Roboto"/>
              </a:rPr>
              <a:t>to </a:t>
            </a:r>
            <a:r>
              <a:rPr sz="2600" spc="-5" dirty="0">
                <a:latin typeface="Roboto"/>
                <a:cs typeface="Roboto"/>
              </a:rPr>
              <a:t>be </a:t>
            </a:r>
            <a:r>
              <a:rPr sz="2600" spc="-15" dirty="0">
                <a:latin typeface="Roboto"/>
                <a:cs typeface="Roboto"/>
              </a:rPr>
              <a:t>featured </a:t>
            </a:r>
            <a:r>
              <a:rPr sz="2600" spc="-25" dirty="0">
                <a:latin typeface="Roboto"/>
                <a:cs typeface="Roboto"/>
              </a:rPr>
              <a:t>on </a:t>
            </a:r>
            <a:r>
              <a:rPr sz="2600" spc="-63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product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page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as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an </a:t>
            </a:r>
            <a:r>
              <a:rPr sz="2600" spc="-3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incentive.</a:t>
            </a:r>
            <a:endParaRPr sz="26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023" y="1821188"/>
            <a:ext cx="3857624" cy="82200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096554" y="1821188"/>
            <a:ext cx="4170679" cy="8220075"/>
            <a:chOff x="9096554" y="1821188"/>
            <a:chExt cx="4170679" cy="822007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6554" y="1821188"/>
              <a:ext cx="3857624" cy="82200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01587" y="7494952"/>
              <a:ext cx="2851785" cy="1091565"/>
            </a:xfrm>
            <a:custGeom>
              <a:avLst/>
              <a:gdLst/>
              <a:ahLst/>
              <a:cxnLst/>
              <a:rect l="l" t="t" r="r" b="b"/>
              <a:pathLst>
                <a:path w="2851784" h="1091565">
                  <a:moveTo>
                    <a:pt x="2851193" y="1091006"/>
                  </a:moveTo>
                  <a:lnTo>
                    <a:pt x="0" y="0"/>
                  </a:lnTo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1587" y="7475316"/>
              <a:ext cx="69215" cy="80645"/>
            </a:xfrm>
            <a:custGeom>
              <a:avLst/>
              <a:gdLst/>
              <a:ahLst/>
              <a:cxnLst/>
              <a:rect l="l" t="t" r="r" b="b"/>
              <a:pathLst>
                <a:path w="69215" h="80645">
                  <a:moveTo>
                    <a:pt x="37980" y="80063"/>
                  </a:moveTo>
                  <a:lnTo>
                    <a:pt x="0" y="19637"/>
                  </a:lnTo>
                  <a:lnTo>
                    <a:pt x="68616" y="0"/>
                  </a:lnTo>
                </a:path>
              </a:pathLst>
            </a:custGeom>
            <a:ln w="285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77633" y="579469"/>
            <a:ext cx="100799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35" dirty="0">
                <a:solidFill>
                  <a:srgbClr val="181818"/>
                </a:solidFill>
              </a:rPr>
              <a:t>F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30" dirty="0">
                <a:solidFill>
                  <a:srgbClr val="181818"/>
                </a:solidFill>
              </a:rPr>
              <a:t>a</a:t>
            </a:r>
            <a:r>
              <a:rPr sz="5200" spc="-355" dirty="0">
                <a:solidFill>
                  <a:srgbClr val="181818"/>
                </a:solidFill>
              </a:rPr>
              <a:t>tu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400" dirty="0">
                <a:solidFill>
                  <a:srgbClr val="181818"/>
                </a:solidFill>
              </a:rPr>
              <a:t>e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135" dirty="0">
                <a:solidFill>
                  <a:srgbClr val="181818"/>
                </a:solidFill>
              </a:rPr>
              <a:t>#2</a:t>
            </a:r>
            <a:r>
              <a:rPr sz="5200" spc="-815" dirty="0">
                <a:solidFill>
                  <a:srgbClr val="181818"/>
                </a:solidFill>
              </a:rPr>
              <a:t>: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-35" dirty="0">
                <a:solidFill>
                  <a:srgbClr val="181818"/>
                </a:solidFill>
              </a:rPr>
              <a:t>I</a:t>
            </a:r>
            <a:r>
              <a:rPr sz="5200" spc="-280" dirty="0">
                <a:solidFill>
                  <a:srgbClr val="181818"/>
                </a:solidFill>
              </a:rPr>
              <a:t>m</a:t>
            </a:r>
            <a:r>
              <a:rPr sz="5200" spc="-305" dirty="0">
                <a:solidFill>
                  <a:srgbClr val="181818"/>
                </a:solidFill>
              </a:rPr>
              <a:t>p</a:t>
            </a:r>
            <a:r>
              <a:rPr sz="5200" spc="-370" dirty="0">
                <a:solidFill>
                  <a:srgbClr val="181818"/>
                </a:solidFill>
              </a:rPr>
              <a:t>r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395" dirty="0">
                <a:solidFill>
                  <a:srgbClr val="181818"/>
                </a:solidFill>
              </a:rPr>
              <a:t>v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300" dirty="0">
                <a:solidFill>
                  <a:srgbClr val="181818"/>
                </a:solidFill>
              </a:rPr>
              <a:t>d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285" dirty="0">
                <a:solidFill>
                  <a:srgbClr val="181818"/>
                </a:solidFill>
              </a:rPr>
              <a:t>R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395" dirty="0">
                <a:solidFill>
                  <a:srgbClr val="181818"/>
                </a:solidFill>
              </a:rPr>
              <a:t>v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320" dirty="0">
                <a:solidFill>
                  <a:srgbClr val="181818"/>
                </a:solidFill>
              </a:rPr>
              <a:t>w</a:t>
            </a:r>
            <a:r>
              <a:rPr sz="5200" spc="-175" dirty="0">
                <a:solidFill>
                  <a:srgbClr val="181818"/>
                </a:solidFill>
              </a:rPr>
              <a:t>s</a:t>
            </a:r>
            <a:r>
              <a:rPr sz="5200" spc="-270" dirty="0">
                <a:solidFill>
                  <a:srgbClr val="181818"/>
                </a:solidFill>
              </a:rPr>
              <a:t> </a:t>
            </a:r>
            <a:r>
              <a:rPr sz="5200" spc="385" dirty="0">
                <a:solidFill>
                  <a:srgbClr val="181818"/>
                </a:solidFill>
              </a:rPr>
              <a:t>S</a:t>
            </a:r>
            <a:r>
              <a:rPr sz="5200" spc="-405" dirty="0">
                <a:solidFill>
                  <a:srgbClr val="181818"/>
                </a:solidFill>
              </a:rPr>
              <a:t>e</a:t>
            </a:r>
            <a:r>
              <a:rPr sz="5200" spc="-470" dirty="0">
                <a:solidFill>
                  <a:srgbClr val="181818"/>
                </a:solidFill>
              </a:rPr>
              <a:t>c</a:t>
            </a:r>
            <a:r>
              <a:rPr sz="5200" spc="-355" dirty="0">
                <a:solidFill>
                  <a:srgbClr val="181818"/>
                </a:solidFill>
              </a:rPr>
              <a:t>t</a:t>
            </a:r>
            <a:r>
              <a:rPr sz="5200" spc="-275" dirty="0">
                <a:solidFill>
                  <a:srgbClr val="181818"/>
                </a:solidFill>
              </a:rPr>
              <a:t>i</a:t>
            </a:r>
            <a:r>
              <a:rPr sz="5200" spc="-200" dirty="0">
                <a:solidFill>
                  <a:srgbClr val="181818"/>
                </a:solidFill>
              </a:rPr>
              <a:t>o</a:t>
            </a:r>
            <a:r>
              <a:rPr sz="5200" spc="-245" dirty="0">
                <a:solidFill>
                  <a:srgbClr val="181818"/>
                </a:solidFill>
              </a:rPr>
              <a:t>n</a:t>
            </a:r>
            <a:endParaRPr sz="5200"/>
          </a:p>
        </p:txBody>
      </p:sp>
      <p:grpSp>
        <p:nvGrpSpPr>
          <p:cNvPr id="22" name="object 22"/>
          <p:cNvGrpSpPr/>
          <p:nvPr/>
        </p:nvGrpSpPr>
        <p:grpSpPr>
          <a:xfrm>
            <a:off x="14906738" y="0"/>
            <a:ext cx="3381375" cy="3335020"/>
            <a:chOff x="14906738" y="0"/>
            <a:chExt cx="3381375" cy="3335020"/>
          </a:xfrm>
        </p:grpSpPr>
        <p:sp>
          <p:nvSpPr>
            <p:cNvPr id="23" name="object 23"/>
            <p:cNvSpPr/>
            <p:nvPr/>
          </p:nvSpPr>
          <p:spPr>
            <a:xfrm>
              <a:off x="14906738" y="0"/>
              <a:ext cx="3381375" cy="3335020"/>
            </a:xfrm>
            <a:custGeom>
              <a:avLst/>
              <a:gdLst/>
              <a:ahLst/>
              <a:cxnLst/>
              <a:rect l="l" t="t" r="r" b="b"/>
              <a:pathLst>
                <a:path w="3381375" h="3335020">
                  <a:moveTo>
                    <a:pt x="3381259" y="3334913"/>
                  </a:moveTo>
                  <a:lnTo>
                    <a:pt x="3334019" y="3317351"/>
                  </a:lnTo>
                  <a:lnTo>
                    <a:pt x="3290076" y="3300283"/>
                  </a:lnTo>
                  <a:lnTo>
                    <a:pt x="3246311" y="3282584"/>
                  </a:lnTo>
                  <a:lnTo>
                    <a:pt x="3202730" y="3264246"/>
                  </a:lnTo>
                  <a:lnTo>
                    <a:pt x="3159339" y="3245261"/>
                  </a:lnTo>
                  <a:lnTo>
                    <a:pt x="3116142" y="3225619"/>
                  </a:lnTo>
                  <a:lnTo>
                    <a:pt x="3073145" y="3205313"/>
                  </a:lnTo>
                  <a:lnTo>
                    <a:pt x="3030354" y="3184334"/>
                  </a:lnTo>
                  <a:lnTo>
                    <a:pt x="2987773" y="3162673"/>
                  </a:lnTo>
                  <a:lnTo>
                    <a:pt x="2945408" y="3140324"/>
                  </a:lnTo>
                  <a:lnTo>
                    <a:pt x="2903265" y="3117276"/>
                  </a:lnTo>
                  <a:lnTo>
                    <a:pt x="2861349" y="3093522"/>
                  </a:lnTo>
                  <a:lnTo>
                    <a:pt x="2819666" y="3069053"/>
                  </a:lnTo>
                  <a:lnTo>
                    <a:pt x="2778220" y="3043861"/>
                  </a:lnTo>
                  <a:lnTo>
                    <a:pt x="2737017" y="3017938"/>
                  </a:lnTo>
                  <a:lnTo>
                    <a:pt x="2696063" y="2991275"/>
                  </a:lnTo>
                  <a:lnTo>
                    <a:pt x="2655362" y="2963863"/>
                  </a:lnTo>
                  <a:lnTo>
                    <a:pt x="2614921" y="2935695"/>
                  </a:lnTo>
                  <a:lnTo>
                    <a:pt x="2574745" y="2906762"/>
                  </a:lnTo>
                  <a:lnTo>
                    <a:pt x="2534839" y="2877056"/>
                  </a:lnTo>
                  <a:lnTo>
                    <a:pt x="2495208" y="2846568"/>
                  </a:lnTo>
                  <a:lnTo>
                    <a:pt x="2455858" y="2815290"/>
                  </a:lnTo>
                  <a:lnTo>
                    <a:pt x="2416795" y="2783213"/>
                  </a:lnTo>
                  <a:lnTo>
                    <a:pt x="2378023" y="2750330"/>
                  </a:lnTo>
                  <a:lnTo>
                    <a:pt x="2339548" y="2716632"/>
                  </a:lnTo>
                  <a:lnTo>
                    <a:pt x="2301375" y="2682109"/>
                  </a:lnTo>
                  <a:lnTo>
                    <a:pt x="2263511" y="2646755"/>
                  </a:lnTo>
                  <a:lnTo>
                    <a:pt x="2225959" y="2610561"/>
                  </a:lnTo>
                  <a:lnTo>
                    <a:pt x="2188726" y="2573518"/>
                  </a:lnTo>
                  <a:lnTo>
                    <a:pt x="2151818" y="2535617"/>
                  </a:lnTo>
                  <a:lnTo>
                    <a:pt x="2115238" y="2496851"/>
                  </a:lnTo>
                  <a:lnTo>
                    <a:pt x="2078994" y="2457212"/>
                  </a:lnTo>
                  <a:lnTo>
                    <a:pt x="2043089" y="2416690"/>
                  </a:lnTo>
                  <a:lnTo>
                    <a:pt x="2007530" y="2375277"/>
                  </a:lnTo>
                  <a:lnTo>
                    <a:pt x="1972322" y="2332966"/>
                  </a:lnTo>
                  <a:lnTo>
                    <a:pt x="1911938" y="2259566"/>
                  </a:lnTo>
                  <a:lnTo>
                    <a:pt x="1852628" y="2188085"/>
                  </a:lnTo>
                  <a:lnTo>
                    <a:pt x="1794384" y="2118485"/>
                  </a:lnTo>
                  <a:lnTo>
                    <a:pt x="1737199" y="2050726"/>
                  </a:lnTo>
                  <a:lnTo>
                    <a:pt x="1625977" y="1920581"/>
                  </a:lnTo>
                  <a:lnTo>
                    <a:pt x="1518907" y="1797346"/>
                  </a:lnTo>
                  <a:lnTo>
                    <a:pt x="1415930" y="1680714"/>
                  </a:lnTo>
                  <a:lnTo>
                    <a:pt x="1316990" y="1570378"/>
                  </a:lnTo>
                  <a:lnTo>
                    <a:pt x="1222030" y="1466034"/>
                  </a:lnTo>
                  <a:lnTo>
                    <a:pt x="1130993" y="1367375"/>
                  </a:lnTo>
                  <a:lnTo>
                    <a:pt x="1043822" y="1274094"/>
                  </a:lnTo>
                  <a:lnTo>
                    <a:pt x="920188" y="1143590"/>
                  </a:lnTo>
                  <a:lnTo>
                    <a:pt x="630930" y="843524"/>
                  </a:lnTo>
                  <a:lnTo>
                    <a:pt x="478773" y="684768"/>
                  </a:lnTo>
                  <a:lnTo>
                    <a:pt x="423827" y="626127"/>
                  </a:lnTo>
                  <a:lnTo>
                    <a:pt x="397593" y="597695"/>
                  </a:lnTo>
                  <a:lnTo>
                    <a:pt x="347569" y="542416"/>
                  </a:lnTo>
                  <a:lnTo>
                    <a:pt x="300755" y="488998"/>
                  </a:lnTo>
                  <a:lnTo>
                    <a:pt x="257094" y="437132"/>
                  </a:lnTo>
                  <a:lnTo>
                    <a:pt x="216528" y="386514"/>
                  </a:lnTo>
                  <a:lnTo>
                    <a:pt x="179001" y="336838"/>
                  </a:lnTo>
                  <a:lnTo>
                    <a:pt x="144456" y="287797"/>
                  </a:lnTo>
                  <a:lnTo>
                    <a:pt x="112836" y="239086"/>
                  </a:lnTo>
                  <a:lnTo>
                    <a:pt x="84084" y="190398"/>
                  </a:lnTo>
                  <a:lnTo>
                    <a:pt x="58143" y="141427"/>
                  </a:lnTo>
                  <a:lnTo>
                    <a:pt x="34955" y="91868"/>
                  </a:lnTo>
                  <a:lnTo>
                    <a:pt x="14463" y="41413"/>
                  </a:lnTo>
                  <a:lnTo>
                    <a:pt x="0" y="0"/>
                  </a:lnTo>
                  <a:lnTo>
                    <a:pt x="3381259" y="0"/>
                  </a:lnTo>
                  <a:lnTo>
                    <a:pt x="3381259" y="3334913"/>
                  </a:lnTo>
                  <a:close/>
                </a:path>
              </a:pathLst>
            </a:custGeom>
            <a:solidFill>
              <a:srgbClr val="FF6FC7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34577" y="0"/>
              <a:ext cx="2853690" cy="3227705"/>
            </a:xfrm>
            <a:custGeom>
              <a:avLst/>
              <a:gdLst/>
              <a:ahLst/>
              <a:cxnLst/>
              <a:rect l="l" t="t" r="r" b="b"/>
              <a:pathLst>
                <a:path w="2853690" h="3227705">
                  <a:moveTo>
                    <a:pt x="2853420" y="3227551"/>
                  </a:moveTo>
                  <a:lnTo>
                    <a:pt x="2783379" y="3211086"/>
                  </a:lnTo>
                  <a:lnTo>
                    <a:pt x="2738133" y="3199376"/>
                  </a:lnTo>
                  <a:lnTo>
                    <a:pt x="2693069" y="3186890"/>
                  </a:lnTo>
                  <a:lnTo>
                    <a:pt x="2648199" y="3173612"/>
                  </a:lnTo>
                  <a:lnTo>
                    <a:pt x="2603532" y="3159525"/>
                  </a:lnTo>
                  <a:lnTo>
                    <a:pt x="2559079" y="3144614"/>
                  </a:lnTo>
                  <a:lnTo>
                    <a:pt x="2514851" y="3128861"/>
                  </a:lnTo>
                  <a:lnTo>
                    <a:pt x="2470858" y="3112251"/>
                  </a:lnTo>
                  <a:lnTo>
                    <a:pt x="2427110" y="3094768"/>
                  </a:lnTo>
                  <a:lnTo>
                    <a:pt x="2383619" y="3076394"/>
                  </a:lnTo>
                  <a:lnTo>
                    <a:pt x="2340393" y="3057114"/>
                  </a:lnTo>
                  <a:lnTo>
                    <a:pt x="2297445" y="3036911"/>
                  </a:lnTo>
                  <a:lnTo>
                    <a:pt x="2254784" y="3015769"/>
                  </a:lnTo>
                  <a:lnTo>
                    <a:pt x="2212421" y="2993673"/>
                  </a:lnTo>
                  <a:lnTo>
                    <a:pt x="2170366" y="2970604"/>
                  </a:lnTo>
                  <a:lnTo>
                    <a:pt x="2128630" y="2946548"/>
                  </a:lnTo>
                  <a:lnTo>
                    <a:pt x="2087223" y="2921488"/>
                  </a:lnTo>
                  <a:lnTo>
                    <a:pt x="2046155" y="2895408"/>
                  </a:lnTo>
                  <a:lnTo>
                    <a:pt x="2005438" y="2868291"/>
                  </a:lnTo>
                  <a:lnTo>
                    <a:pt x="1965081" y="2840121"/>
                  </a:lnTo>
                  <a:lnTo>
                    <a:pt x="1925095" y="2810881"/>
                  </a:lnTo>
                  <a:lnTo>
                    <a:pt x="1885491" y="2780556"/>
                  </a:lnTo>
                  <a:lnTo>
                    <a:pt x="1846279" y="2749129"/>
                  </a:lnTo>
                  <a:lnTo>
                    <a:pt x="1807469" y="2716584"/>
                  </a:lnTo>
                  <a:lnTo>
                    <a:pt x="1769072" y="2682905"/>
                  </a:lnTo>
                  <a:lnTo>
                    <a:pt x="1731098" y="2648075"/>
                  </a:lnTo>
                  <a:lnTo>
                    <a:pt x="1693558" y="2612077"/>
                  </a:lnTo>
                  <a:lnTo>
                    <a:pt x="1656463" y="2574897"/>
                  </a:lnTo>
                  <a:lnTo>
                    <a:pt x="1619822" y="2536517"/>
                  </a:lnTo>
                  <a:lnTo>
                    <a:pt x="1583646" y="2496920"/>
                  </a:lnTo>
                  <a:lnTo>
                    <a:pt x="1547946" y="2456092"/>
                  </a:lnTo>
                  <a:lnTo>
                    <a:pt x="1512732" y="2414015"/>
                  </a:lnTo>
                  <a:lnTo>
                    <a:pt x="1452126" y="2340436"/>
                  </a:lnTo>
                  <a:lnTo>
                    <a:pt x="1393040" y="2269558"/>
                  </a:lnTo>
                  <a:lnTo>
                    <a:pt x="1335461" y="2201303"/>
                  </a:lnTo>
                  <a:lnTo>
                    <a:pt x="1279373" y="2135596"/>
                  </a:lnTo>
                  <a:lnTo>
                    <a:pt x="1224763" y="2072360"/>
                  </a:lnTo>
                  <a:lnTo>
                    <a:pt x="1171616" y="2011519"/>
                  </a:lnTo>
                  <a:lnTo>
                    <a:pt x="1119918" y="1952995"/>
                  </a:lnTo>
                  <a:lnTo>
                    <a:pt x="1069654" y="1896714"/>
                  </a:lnTo>
                  <a:lnTo>
                    <a:pt x="1020811" y="1842597"/>
                  </a:lnTo>
                  <a:lnTo>
                    <a:pt x="973373" y="1790569"/>
                  </a:lnTo>
                  <a:lnTo>
                    <a:pt x="927326" y="1740553"/>
                  </a:lnTo>
                  <a:lnTo>
                    <a:pt x="839350" y="1646252"/>
                  </a:lnTo>
                  <a:lnTo>
                    <a:pt x="756767" y="1559083"/>
                  </a:lnTo>
                  <a:lnTo>
                    <a:pt x="448805" y="1238666"/>
                  </a:lnTo>
                  <a:lnTo>
                    <a:pt x="420730" y="1208792"/>
                  </a:lnTo>
                  <a:lnTo>
                    <a:pt x="393831" y="1179783"/>
                  </a:lnTo>
                  <a:lnTo>
                    <a:pt x="368094" y="1151563"/>
                  </a:lnTo>
                  <a:lnTo>
                    <a:pt x="320047" y="1097183"/>
                  </a:lnTo>
                  <a:lnTo>
                    <a:pt x="276475" y="1045040"/>
                  </a:lnTo>
                  <a:lnTo>
                    <a:pt x="237262" y="994523"/>
                  </a:lnTo>
                  <a:lnTo>
                    <a:pt x="202294" y="945020"/>
                  </a:lnTo>
                  <a:lnTo>
                    <a:pt x="171455" y="895918"/>
                  </a:lnTo>
                  <a:lnTo>
                    <a:pt x="144632" y="846607"/>
                  </a:lnTo>
                  <a:lnTo>
                    <a:pt x="121708" y="796475"/>
                  </a:lnTo>
                  <a:lnTo>
                    <a:pt x="102570" y="744909"/>
                  </a:lnTo>
                  <a:lnTo>
                    <a:pt x="87102" y="691298"/>
                  </a:lnTo>
                  <a:lnTo>
                    <a:pt x="75189" y="635031"/>
                  </a:lnTo>
                  <a:lnTo>
                    <a:pt x="66717" y="575495"/>
                  </a:lnTo>
                  <a:lnTo>
                    <a:pt x="64089" y="552350"/>
                  </a:lnTo>
                  <a:lnTo>
                    <a:pt x="61185" y="527822"/>
                  </a:lnTo>
                  <a:lnTo>
                    <a:pt x="58032" y="501939"/>
                  </a:lnTo>
                  <a:lnTo>
                    <a:pt x="54652" y="474732"/>
                  </a:lnTo>
                  <a:lnTo>
                    <a:pt x="43404" y="385468"/>
                  </a:lnTo>
                  <a:lnTo>
                    <a:pt x="39367" y="353266"/>
                  </a:lnTo>
                  <a:lnTo>
                    <a:pt x="31007" y="285368"/>
                  </a:lnTo>
                  <a:lnTo>
                    <a:pt x="22429" y="213015"/>
                  </a:lnTo>
                  <a:lnTo>
                    <a:pt x="13831" y="136445"/>
                  </a:lnTo>
                  <a:lnTo>
                    <a:pt x="9585" y="96655"/>
                  </a:lnTo>
                  <a:lnTo>
                    <a:pt x="5408" y="55900"/>
                  </a:lnTo>
                  <a:lnTo>
                    <a:pt x="1323" y="14211"/>
                  </a:lnTo>
                  <a:lnTo>
                    <a:pt x="0" y="0"/>
                  </a:lnTo>
                  <a:lnTo>
                    <a:pt x="2853420" y="0"/>
                  </a:lnTo>
                  <a:lnTo>
                    <a:pt x="2853420" y="3227551"/>
                  </a:lnTo>
                  <a:close/>
                </a:path>
              </a:pathLst>
            </a:custGeom>
            <a:solidFill>
              <a:srgbClr val="FF66C3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1812</Words>
  <Application>Microsoft Office PowerPoint</Application>
  <PresentationFormat>Custom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Lucida Sans Unicode</vt:lpstr>
      <vt:lpstr>Roboto</vt:lpstr>
      <vt:lpstr>Roboto Cn</vt:lpstr>
      <vt:lpstr>Tahoma</vt:lpstr>
      <vt:lpstr>Trebuchet MS</vt:lpstr>
      <vt:lpstr>Office Theme</vt:lpstr>
      <vt:lpstr>PowerPoint Presentation</vt:lpstr>
      <vt:lpstr>Overview</vt:lpstr>
      <vt:lpstr>User Research and Insights</vt:lpstr>
      <vt:lpstr>User personas</vt:lpstr>
      <vt:lpstr>User Journey</vt:lpstr>
      <vt:lpstr>Problem Identification and Goals</vt:lpstr>
      <vt:lpstr>Feature #1: UI Improvement for Categories section</vt:lpstr>
      <vt:lpstr>Feature #1: UI Improvement for Categories section</vt:lpstr>
      <vt:lpstr>Feature #2: Improved Reviews Section</vt:lpstr>
      <vt:lpstr>Feature #2: Improved Reviews Section</vt:lpstr>
      <vt:lpstr>Feature #3: Gamification</vt:lpstr>
      <vt:lpstr>Feature #3: Gamification</vt:lpstr>
      <vt:lpstr>Feature Prioritization</vt:lpstr>
      <vt:lpstr>Go To Market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MEeshshh shh shh oooo</dc:title>
  <dc:creator>Govind Singh</dc:creator>
  <cp:keywords>DAFLthzmpwE,BAFGNMySfrw</cp:keywords>
  <cp:lastModifiedBy>Anushka Negi</cp:lastModifiedBy>
  <cp:revision>1</cp:revision>
  <dcterms:created xsi:type="dcterms:W3CDTF">2023-07-17T16:41:11Z</dcterms:created>
  <dcterms:modified xsi:type="dcterms:W3CDTF">2023-07-17T16:43:38Z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2022-09-30T00:00:00Z</vt:filetime>
  </property>
</Properties>
</file>