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0"/>
  </p:notesMasterIdLst>
  <p:sldIdLst>
    <p:sldId id="256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06D"/>
    <a:srgbClr val="BB5F52"/>
    <a:srgbClr val="B1027C"/>
    <a:srgbClr val="002360"/>
    <a:srgbClr val="57B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5" autoAdjust="0"/>
  </p:normalViewPr>
  <p:slideViewPr>
    <p:cSldViewPr>
      <p:cViewPr>
        <p:scale>
          <a:sx n="80" d="100"/>
          <a:sy n="80" d="100"/>
        </p:scale>
        <p:origin x="-152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FA32B-369C-4504-8A5B-3CB92B90A172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4F1B-BE66-455F-A211-5BF8A8CC51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69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BF09-B03F-49FC-BE04-91528BC2C256}" type="datetime1">
              <a:rPr lang="nl-BE" smtClean="0"/>
              <a:t>11/12/2018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54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260-4D20-49AE-BE64-822DF93CCE9D}" type="datetime1">
              <a:rPr lang="nl-BE" smtClean="0"/>
              <a:pPr/>
              <a:t>11/12/2018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35489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260-4D20-49AE-BE64-822DF93CCE9D}" type="datetime1">
              <a:rPr lang="nl-BE" smtClean="0"/>
              <a:pPr/>
              <a:t>11/12/2018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825280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fig e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5C8E-CE53-43E3-93BB-FEBBA535A3AF}" type="datetime1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/>
          </a:p>
        </p:txBody>
      </p:sp>
      <p:pic>
        <p:nvPicPr>
          <p:cNvPr id="1026" name="Picture 2" descr="C:\Users\tvdb\Pictures\Smals\LauraS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2448272" cy="41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71775" y="1700213"/>
            <a:ext cx="5976938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2860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fig F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5C8E-CE53-43E3-93BB-FEBBA535A3AF}" type="datetime1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544" y="1700213"/>
            <a:ext cx="5976938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2050" name="Picture 2" descr="C:\Users\tvdb\Pictures\Smals\YassineS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1844824"/>
            <a:ext cx="23812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3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fig S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5C8E-CE53-43E3-93BB-FEBBA535A3AF}" type="datetime1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7270" y="1700213"/>
            <a:ext cx="5976938" cy="4176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3074" name="Picture 2" descr="C:\Users\tvdb\Pictures\Smals\LucS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2750" y="1867247"/>
            <a:ext cx="238125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3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908A-FD6B-4A5D-B601-ADDB9BC7EF3A}" type="datetime1">
              <a:rPr lang="nl-BE" smtClean="0"/>
              <a:t>11/12/2018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596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260-4D20-49AE-BE64-822DF93CCE9D}" type="datetime1">
              <a:rPr lang="nl-BE" smtClean="0"/>
              <a:pPr/>
              <a:t>11/12/2018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10972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4DDC-C6B5-4F65-BE88-97DC18AB7CEF}" type="datetime1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11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A40B-8C90-4EF0-8C9B-1AB710C1894A}" type="datetime1">
              <a:rPr lang="nl-BE" smtClean="0"/>
              <a:t>11/12/2018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57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5C8E-CE53-43E3-93BB-FEBBA535A3AF}" type="datetime1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62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260-4D20-49AE-BE64-822DF93CCE9D}" type="datetime1">
              <a:rPr lang="nl-BE" smtClean="0"/>
              <a:pPr/>
              <a:t>11/12/2018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854758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9DCB-296D-44FA-BAAB-36FF047C7AC5}" type="datetime1">
              <a:rPr lang="nl-BE" smtClean="0"/>
              <a:t>11/12/2018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285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3260-4D20-49AE-BE64-822DF93CCE9D}" type="datetime1">
              <a:rPr lang="nl-BE" smtClean="0"/>
              <a:pPr/>
              <a:t>11/12/2018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55770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3260-4D20-49AE-BE64-822DF93CCE9D}" type="datetime1">
              <a:rPr lang="nl-BE" smtClean="0"/>
              <a:pPr/>
              <a:t>11/12/2018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40AB-6939-4937-A918-1D15FF1C7CE3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80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512" y="0"/>
            <a:ext cx="9325610" cy="70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8640960" cy="5760640"/>
          </a:xfrm>
          <a:ln>
            <a:solidFill>
              <a:srgbClr val="7E70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2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8640960" cy="5760640"/>
          </a:xfrm>
          <a:ln>
            <a:solidFill>
              <a:srgbClr val="7E70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6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4</a:t>
            </a:fld>
            <a:endParaRPr lang="nl-BE"/>
          </a:p>
        </p:txBody>
      </p:sp>
      <p:pic>
        <p:nvPicPr>
          <p:cNvPr id="6" name="Picture 2" descr="C:\Users\tag\Documents\Site Bonheur en couleurs\Calendrier 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607" y="260648"/>
            <a:ext cx="4210368" cy="2807162"/>
          </a:xfrm>
          <a:prstGeom prst="rect">
            <a:avLst/>
          </a:prstGeom>
          <a:noFill/>
          <a:ln>
            <a:solidFill>
              <a:srgbClr val="7E70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860032" y="315908"/>
            <a:ext cx="3732849" cy="2753052"/>
          </a:xfrm>
          <a:prstGeom prst="rect">
            <a:avLst/>
          </a:prstGeom>
          <a:noFill/>
          <a:ln>
            <a:solidFill>
              <a:srgbClr val="7E70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39552" y="3356992"/>
            <a:ext cx="3916907" cy="2880320"/>
          </a:xfrm>
          <a:prstGeom prst="rect">
            <a:avLst/>
          </a:prstGeom>
          <a:noFill/>
          <a:ln>
            <a:solidFill>
              <a:srgbClr val="7E70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040" y="3303375"/>
            <a:ext cx="3732848" cy="3005945"/>
          </a:xfrm>
          <a:prstGeom prst="rect">
            <a:avLst/>
          </a:prstGeom>
          <a:noFill/>
          <a:ln>
            <a:solidFill>
              <a:srgbClr val="7E706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b="1" dirty="0" smtClean="0">
                <a:solidFill>
                  <a:srgbClr val="BB5F52"/>
                </a:solidFill>
              </a:rPr>
              <a:t>Projet : créer site e-commerce</a:t>
            </a:r>
            <a:endParaRPr lang="fr-BE" b="1" dirty="0">
              <a:solidFill>
                <a:srgbClr val="BB5F5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>
                <a:solidFill>
                  <a:srgbClr val="BB5F52"/>
                </a:solidFill>
              </a:rPr>
              <a:t>But du site</a:t>
            </a:r>
          </a:p>
          <a:p>
            <a:pPr lvl="1"/>
            <a:r>
              <a:rPr lang="fr-BE" i="1" dirty="0" smtClean="0">
                <a:solidFill>
                  <a:srgbClr val="7E706D"/>
                </a:solidFill>
              </a:rPr>
              <a:t>Présenter produit / concept</a:t>
            </a:r>
          </a:p>
          <a:p>
            <a:pPr lvl="1"/>
            <a:r>
              <a:rPr lang="fr-BE" i="1" dirty="0" smtClean="0">
                <a:solidFill>
                  <a:srgbClr val="7E706D"/>
                </a:solidFill>
              </a:rPr>
              <a:t>Passer une commande</a:t>
            </a:r>
          </a:p>
          <a:p>
            <a:pPr lvl="1"/>
            <a:r>
              <a:rPr lang="fr-BE" i="1" dirty="0" smtClean="0">
                <a:solidFill>
                  <a:srgbClr val="7E706D"/>
                </a:solidFill>
              </a:rPr>
              <a:t>Partie « admin » : gérer commandes, statistiques, …</a:t>
            </a:r>
          </a:p>
          <a:p>
            <a:pPr lvl="1"/>
            <a:endParaRPr lang="fr-BE" i="1" dirty="0" smtClean="0">
              <a:solidFill>
                <a:srgbClr val="7E706D"/>
              </a:solidFill>
            </a:endParaRPr>
          </a:p>
          <a:p>
            <a:r>
              <a:rPr lang="fr-BE" dirty="0">
                <a:solidFill>
                  <a:srgbClr val="BB5F52"/>
                </a:solidFill>
              </a:rPr>
              <a:t>Format du </a:t>
            </a:r>
            <a:r>
              <a:rPr lang="fr-BE" dirty="0" smtClean="0">
                <a:solidFill>
                  <a:srgbClr val="BB5F52"/>
                </a:solidFill>
              </a:rPr>
              <a:t>site</a:t>
            </a:r>
          </a:p>
          <a:p>
            <a:pPr lvl="1"/>
            <a:r>
              <a:rPr lang="fr-BE" i="1" dirty="0" smtClean="0">
                <a:solidFill>
                  <a:srgbClr val="7E706D"/>
                </a:solidFill>
              </a:rPr>
              <a:t>Single page </a:t>
            </a:r>
            <a:r>
              <a:rPr lang="fr-BE" i="1" dirty="0" err="1" smtClean="0">
                <a:solidFill>
                  <a:srgbClr val="7E706D"/>
                </a:solidFill>
              </a:rPr>
              <a:t>website</a:t>
            </a:r>
            <a:r>
              <a:rPr lang="fr-BE" i="1" dirty="0">
                <a:solidFill>
                  <a:srgbClr val="7E706D"/>
                </a:solidFill>
              </a:rPr>
              <a:t> </a:t>
            </a:r>
            <a:r>
              <a:rPr lang="fr-BE" i="1" dirty="0" smtClean="0">
                <a:solidFill>
                  <a:srgbClr val="7E706D"/>
                </a:solidFill>
              </a:rPr>
              <a:t>: </a:t>
            </a:r>
            <a:r>
              <a:rPr lang="fr-BE" sz="2600" i="1" dirty="0" smtClean="0">
                <a:solidFill>
                  <a:srgbClr val="7E706D"/>
                </a:solidFill>
              </a:rPr>
              <a:t>motion design, </a:t>
            </a:r>
            <a:r>
              <a:rPr lang="fr-BE" sz="2600" i="1" dirty="0" err="1" smtClean="0">
                <a:solidFill>
                  <a:srgbClr val="7E706D"/>
                </a:solidFill>
              </a:rPr>
              <a:t>parallax</a:t>
            </a:r>
            <a:r>
              <a:rPr lang="fr-BE" sz="2600" i="1" dirty="0" smtClean="0">
                <a:solidFill>
                  <a:srgbClr val="7E706D"/>
                </a:solidFill>
              </a:rPr>
              <a:t> scrolling, …</a:t>
            </a:r>
          </a:p>
          <a:p>
            <a:pPr lvl="1"/>
            <a:r>
              <a:rPr lang="fr-BE" i="1" dirty="0" smtClean="0">
                <a:solidFill>
                  <a:srgbClr val="7E706D"/>
                </a:solidFill>
              </a:rPr>
              <a:t>Soin design et graphismes</a:t>
            </a:r>
          </a:p>
          <a:p>
            <a:pPr lvl="1"/>
            <a:r>
              <a:rPr lang="fr-BE" i="1" dirty="0" smtClean="0">
                <a:solidFill>
                  <a:srgbClr val="7E706D"/>
                </a:solidFill>
              </a:rPr>
              <a:t>Possibilité de </a:t>
            </a:r>
            <a:r>
              <a:rPr lang="fr-BE" i="1" dirty="0" smtClean="0">
                <a:solidFill>
                  <a:srgbClr val="7E706D"/>
                </a:solidFill>
              </a:rPr>
              <a:t>composer son </a:t>
            </a:r>
            <a:r>
              <a:rPr lang="fr-BE" i="1" dirty="0" smtClean="0">
                <a:solidFill>
                  <a:srgbClr val="7E706D"/>
                </a:solidFill>
              </a:rPr>
              <a:t>propre calendrier </a:t>
            </a:r>
            <a:r>
              <a:rPr lang="fr-BE" sz="3000" i="1" dirty="0" smtClean="0">
                <a:solidFill>
                  <a:srgbClr val="7E706D"/>
                </a:solidFill>
              </a:rPr>
              <a:t>(simulation)</a:t>
            </a:r>
            <a:endParaRPr lang="fr-BE" sz="3000" dirty="0">
              <a:solidFill>
                <a:srgbClr val="BB5F52"/>
              </a:solidFill>
            </a:endParaRPr>
          </a:p>
          <a:p>
            <a:pPr lvl="1"/>
            <a:endParaRPr lang="fr-BE" dirty="0">
              <a:solidFill>
                <a:srgbClr val="7E70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40AB-6939-4937-A918-1D15FF1C7CE3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CEED44E01334A8FDE427A8589CD04" ma:contentTypeVersion="1" ma:contentTypeDescription="Create a new document." ma:contentTypeScope="" ma:versionID="42d5dafbbf323c7e9722060a1e2b157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F82D81-355F-493A-A9FB-A0D17346C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582E2-B4A3-4CF9-B29A-4C1E94382D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B89CD-203B-44BB-9498-AE3BBAEC8AAC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22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Projet : créer site e-commerce</vt:lpstr>
    </vt:vector>
  </TitlesOfParts>
  <Company>Smals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Tanguy Guillaume</dc:creator>
  <cp:lastModifiedBy>Tanguy Guillaume</cp:lastModifiedBy>
  <cp:revision>17</cp:revision>
  <dcterms:created xsi:type="dcterms:W3CDTF">2018-12-10T20:30:14Z</dcterms:created>
  <dcterms:modified xsi:type="dcterms:W3CDTF">2018-12-11T11:26:30Z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0x0101007E7CEED44E01334A8FDE427A8589CD04</vt:lpwstr>
  </property>
</Properties>
</file>