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91d3c2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91d3c2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91d3c2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91d3c2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75" y="107750"/>
            <a:ext cx="6166449" cy="36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09050" y="3768325"/>
            <a:ext cx="70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Pfizer and Moderna are vaccine supplers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From 12/14/2020 to 02/01/2021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Vaccine Allocation: California: 4,226,100; Taxas: 2,894,925; Florida: 2,313,050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1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75" y="170275"/>
            <a:ext cx="8028850" cy="38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223375" y="4063000"/>
            <a:ext cx="68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From 1/16 to 1/27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California got 5,340,275 distribution, but only 2,446,577 got administered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