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based game idea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Ajil</a:t>
            </a:r>
            <a:r>
              <a:rPr lang="en-US" dirty="0"/>
              <a:t> </a:t>
            </a:r>
            <a:r>
              <a:rPr lang="en-US" dirty="0" err="1"/>
              <a:t>Pappachan</a:t>
            </a:r>
          </a:p>
          <a:p>
            <a:r>
              <a:rPr lang="en-US" dirty="0"/>
              <a:t>L4 GDV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60BB-4E4E-4DD6-B752-D97319CF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487AC-5729-4E96-95B3-5AEF656F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Based on the Sketch and Paper Game of the same name</a:t>
            </a:r>
          </a:p>
          <a:p>
            <a:r>
              <a:rPr lang="en-US" dirty="0"/>
              <a:t>Objective is to guess the name of a country, one letter at a time</a:t>
            </a:r>
          </a:p>
          <a:p>
            <a:r>
              <a:rPr lang="en-US" dirty="0"/>
              <a:t>If the Player guesses a letter 5 times, he loses the game </a:t>
            </a:r>
          </a:p>
        </p:txBody>
      </p:sp>
    </p:spTree>
    <p:extLst>
      <p:ext uri="{BB962C8B-B14F-4D97-AF65-F5344CB8AC3E}">
        <p14:creationId xmlns:p14="http://schemas.microsoft.com/office/powerpoint/2010/main" val="26817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41F0-6CA8-4785-8C48-0E7F551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3396-1A88-4031-AB01-24DFD261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Player has to guess the name of the country, one letter at a time</a:t>
            </a:r>
          </a:p>
          <a:p>
            <a:r>
              <a:rPr lang="en-US" dirty="0"/>
              <a:t>Every time a player guesses wrong, his/her avatar moves one step closer to being executed</a:t>
            </a:r>
          </a:p>
          <a:p>
            <a:r>
              <a:rPr lang="en-US" dirty="0"/>
              <a:t>Player can make 5 mistakes before being hanged</a:t>
            </a:r>
          </a:p>
          <a:p>
            <a:r>
              <a:rPr lang="en-US" dirty="0"/>
              <a:t>If the player can guess the word before being hanged, he/she wins the game</a:t>
            </a:r>
          </a:p>
        </p:txBody>
      </p:sp>
    </p:spTree>
    <p:extLst>
      <p:ext uri="{BB962C8B-B14F-4D97-AF65-F5344CB8AC3E}">
        <p14:creationId xmlns:p14="http://schemas.microsoft.com/office/powerpoint/2010/main" val="175342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65A2-AA5C-4727-8AE6-B4A57F12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1FAE-78C2-479F-9C73-2BB556D9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country name is generated randomly from a structure which contains character arrays that contain Country names</a:t>
            </a:r>
          </a:p>
          <a:p>
            <a:r>
              <a:rPr lang="en-US" dirty="0"/>
              <a:t>When the player enters a letter, the program checks if that letter is in the country name using loops.</a:t>
            </a:r>
          </a:p>
          <a:p>
            <a:r>
              <a:rPr lang="en-US" dirty="0"/>
              <a:t>If the letter does not exist in the name, a mistake point is awarded and the character is one step closer to being executed</a:t>
            </a:r>
          </a:p>
        </p:txBody>
      </p:sp>
    </p:spTree>
    <p:extLst>
      <p:ext uri="{BB962C8B-B14F-4D97-AF65-F5344CB8AC3E}">
        <p14:creationId xmlns:p14="http://schemas.microsoft.com/office/powerpoint/2010/main" val="390723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5ACB3F-A69B-4D5F-B40B-2BEF2E15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LOGIC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AC93EA3-CD5C-4FCE-BAA5-17CFB7E81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528" y="2314455"/>
            <a:ext cx="7274943" cy="43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8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CF12-61CA-4B07-A0B0-B98C935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600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5B37-E509-44CD-889F-12081624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Freshers' 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409F-F47C-4A25-9628-EAF80E3F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3</a:t>
            </a:r>
          </a:p>
        </p:txBody>
      </p:sp>
    </p:spTree>
    <p:extLst>
      <p:ext uri="{BB962C8B-B14F-4D97-AF65-F5344CB8AC3E}">
        <p14:creationId xmlns:p14="http://schemas.microsoft.com/office/powerpoint/2010/main" val="341658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208A-22EF-4612-A66A-632F88CC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26FD-52E3-45A3-8077-6AD10268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Story-Driven Gameplay</a:t>
            </a:r>
          </a:p>
          <a:p>
            <a:r>
              <a:rPr lang="en-US" dirty="0"/>
              <a:t>Inspired by the famous text based game "Hitchhiker's Guide to the Galaxy"</a:t>
            </a:r>
          </a:p>
          <a:p>
            <a:r>
              <a:rPr lang="en-US" dirty="0"/>
              <a:t>Objective is to gain the trust and appreciation of fellow Classmates and Teachers</a:t>
            </a:r>
          </a:p>
        </p:txBody>
      </p:sp>
    </p:spTree>
    <p:extLst>
      <p:ext uri="{BB962C8B-B14F-4D97-AF65-F5344CB8AC3E}">
        <p14:creationId xmlns:p14="http://schemas.microsoft.com/office/powerpoint/2010/main" val="126212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90EB-AF6E-4B57-B167-245706D4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B1F5-449B-4562-9E88-BF2B0F63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story takes place on the first day of college</a:t>
            </a:r>
          </a:p>
          <a:p>
            <a:r>
              <a:rPr lang="en-US" dirty="0"/>
              <a:t>Player meets new people, and attends classes</a:t>
            </a:r>
          </a:p>
          <a:p>
            <a:r>
              <a:rPr lang="en-US" dirty="0"/>
              <a:t>Classmates and Teachers form an opinion of the Player based on the Player's interactions with them and the performance in class tests</a:t>
            </a:r>
          </a:p>
          <a:p>
            <a:r>
              <a:rPr lang="en-US" dirty="0"/>
              <a:t>Story ends at the end of the day, when class is dismissed</a:t>
            </a:r>
          </a:p>
        </p:txBody>
      </p:sp>
    </p:spTree>
    <p:extLst>
      <p:ext uri="{BB962C8B-B14F-4D97-AF65-F5344CB8AC3E}">
        <p14:creationId xmlns:p14="http://schemas.microsoft.com/office/powerpoint/2010/main" val="56796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E2C5-6872-434D-9DBB-30CACA14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4682-90CC-4C0E-9336-FB262BB12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Variables are used to store the current "Appreciation value" for each character in the game</a:t>
            </a:r>
          </a:p>
          <a:p>
            <a:r>
              <a:rPr lang="en-US" dirty="0"/>
              <a:t>Switch...Case is used to offer multiple ways for the player to interact with a certain character or deal with a specific situation</a:t>
            </a:r>
          </a:p>
          <a:p>
            <a:r>
              <a:rPr lang="en-US" dirty="0"/>
              <a:t>Class tests are Performed through implementing Logical and Mathematical Operators (</a:t>
            </a:r>
            <a:r>
              <a:rPr lang="en-US" dirty="0" err="1"/>
              <a:t>Eg</a:t>
            </a:r>
            <a:r>
              <a:rPr lang="en-US" dirty="0"/>
              <a:t>: To solve math Problems)</a:t>
            </a:r>
          </a:p>
          <a:p>
            <a:r>
              <a:rPr lang="en-US" dirty="0"/>
              <a:t>Performance in the Class tests also affect the Appreciation Value of certain characters (Especially Teachers)</a:t>
            </a:r>
          </a:p>
          <a:p>
            <a:r>
              <a:rPr lang="en-US" dirty="0"/>
              <a:t>Final Score Determined by considering the Appreciation values of every characters at the end of the day</a:t>
            </a:r>
          </a:p>
        </p:txBody>
      </p:sp>
    </p:spTree>
    <p:extLst>
      <p:ext uri="{BB962C8B-B14F-4D97-AF65-F5344CB8AC3E}">
        <p14:creationId xmlns:p14="http://schemas.microsoft.com/office/powerpoint/2010/main" val="388516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B2F8-DFAC-44DD-AA4A-81D8A009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1840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5630-8EA5-4BD0-9DDC-FEC31299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Millionaire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DA92-4EB2-403A-8E67-8EE9B9185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1</a:t>
            </a:r>
          </a:p>
        </p:txBody>
      </p:sp>
    </p:spTree>
    <p:extLst>
      <p:ext uri="{BB962C8B-B14F-4D97-AF65-F5344CB8AC3E}">
        <p14:creationId xmlns:p14="http://schemas.microsoft.com/office/powerpoint/2010/main" val="358314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2185-EC69-48D3-B194-2111C1851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C29EB-A069-4E6E-9B68-10DA633F0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364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5200-3C15-4BD0-BEC4-34E4B237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4557-A5F8-4E49-9021-E28FA45A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Based on the TV Game Show "Who Wants to be a Millionaire"</a:t>
            </a:r>
          </a:p>
          <a:p>
            <a:r>
              <a:rPr lang="en-US" dirty="0"/>
              <a:t>Objective is to get as many points as possible by answering multiple choice questions</a:t>
            </a:r>
          </a:p>
        </p:txBody>
      </p:sp>
    </p:spTree>
    <p:extLst>
      <p:ext uri="{BB962C8B-B14F-4D97-AF65-F5344CB8AC3E}">
        <p14:creationId xmlns:p14="http://schemas.microsoft.com/office/powerpoint/2010/main" val="149528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8627-C04B-4382-965C-C0E991FD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3D42-881D-4FCC-9945-7AFEA6D9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Total of 15 Questions</a:t>
            </a:r>
          </a:p>
          <a:p>
            <a:r>
              <a:rPr lang="en-US" dirty="0"/>
              <a:t>Each question harder than the last but also carries more points</a:t>
            </a:r>
          </a:p>
          <a:p>
            <a:r>
              <a:rPr lang="en-US" dirty="0"/>
              <a:t>Player Loses the game if he/she answers a question wrong</a:t>
            </a:r>
          </a:p>
          <a:p>
            <a:r>
              <a:rPr lang="en-US" dirty="0"/>
              <a:t>Player Wins the game if he/she answers 15 questions correctly</a:t>
            </a:r>
          </a:p>
          <a:p>
            <a:r>
              <a:rPr lang="en-US" dirty="0"/>
              <a:t>If a player is unable to win, he may set a high score that he or another player may beat</a:t>
            </a:r>
          </a:p>
        </p:txBody>
      </p:sp>
    </p:spTree>
    <p:extLst>
      <p:ext uri="{BB962C8B-B14F-4D97-AF65-F5344CB8AC3E}">
        <p14:creationId xmlns:p14="http://schemas.microsoft.com/office/powerpoint/2010/main" val="315016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FCFF-EDDC-432A-A66B-4E1845DF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mechanics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402459A-4713-457C-8D90-BB7C8CDC10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76" t="-153" r="6564"/>
          <a:stretch/>
        </p:blipFill>
        <p:spPr>
          <a:xfrm>
            <a:off x="6095997" y="814191"/>
            <a:ext cx="6152604" cy="2369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159A-C107-43E1-A690-974684258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 is Printed on Screen using functions like </a:t>
            </a:r>
            <a:r>
              <a:rPr lang="en-US" dirty="0" err="1"/>
              <a:t>gotoxy</a:t>
            </a:r>
            <a:r>
              <a:rPr lang="en-US" dirty="0"/>
              <a:t>(),</a:t>
            </a:r>
            <a:r>
              <a:rPr lang="en-US" dirty="0" err="1"/>
              <a:t>setw</a:t>
            </a:r>
            <a:r>
              <a:rPr lang="en-US" dirty="0"/>
              <a:t>(),</a:t>
            </a:r>
            <a:r>
              <a:rPr lang="en-US" dirty="0" err="1"/>
              <a:t>etc</a:t>
            </a:r>
            <a:r>
              <a:rPr lang="en-US" dirty="0"/>
              <a:t> to print in an attractive way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3F63F2A-5D07-404E-B001-55BA2DA7D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25" y="4067210"/>
            <a:ext cx="6156542" cy="16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FCFF-EDDC-432A-A66B-4E1845DF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mechanics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D0326D7-EF13-4C85-9B11-7B2D7CF0C8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063" r="9413" b="-153"/>
          <a:stretch/>
        </p:blipFill>
        <p:spPr>
          <a:xfrm>
            <a:off x="6095998" y="1158658"/>
            <a:ext cx="6095837" cy="45407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159A-C107-43E1-A690-974684258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Questions are generated randomly using a function to print an element from an array of text elements </a:t>
            </a:r>
          </a:p>
        </p:txBody>
      </p:sp>
    </p:spTree>
    <p:extLst>
      <p:ext uri="{BB962C8B-B14F-4D97-AF65-F5344CB8AC3E}">
        <p14:creationId xmlns:p14="http://schemas.microsoft.com/office/powerpoint/2010/main" val="368589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6324-B7CC-4788-A35E-CCDEC49B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mechanics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5EFCFFA-FF3B-4A9C-9A19-F7C33A4D72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5" r="1264" b="-152"/>
          <a:stretch/>
        </p:blipFill>
        <p:spPr>
          <a:xfrm>
            <a:off x="6095999" y="4832961"/>
            <a:ext cx="6092308" cy="15240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18DF5-8FE6-41EE-97B9-3CB3320B1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Example Screen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2739EDA-B122-4F57-873F-328B06E2C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54" y="-522"/>
            <a:ext cx="5718131" cy="4291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345364-0281-4044-B781-264217DF2456}"/>
              </a:ext>
            </a:extLst>
          </p:cNvPr>
          <p:cNvSpPr txBox="1"/>
          <p:nvPr/>
        </p:nvSpPr>
        <p:spPr>
          <a:xfrm>
            <a:off x="7594948" y="437471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Image of TV Show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1A259-9260-4150-A07A-1A3DCA205284}"/>
              </a:ext>
            </a:extLst>
          </p:cNvPr>
          <p:cNvSpPr txBox="1"/>
          <p:nvPr/>
        </p:nvSpPr>
        <p:spPr>
          <a:xfrm>
            <a:off x="7594947" y="64937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Image of Game</a:t>
            </a:r>
          </a:p>
        </p:txBody>
      </p:sp>
    </p:spTree>
    <p:extLst>
      <p:ext uri="{BB962C8B-B14F-4D97-AF65-F5344CB8AC3E}">
        <p14:creationId xmlns:p14="http://schemas.microsoft.com/office/powerpoint/2010/main" val="330773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4E54-21F3-400D-9FB2-FE0DBDEF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456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BC2F-D84F-4B4B-A7B4-3029C839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995AC-E135-4D12-82ED-FA9EE2668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2</a:t>
            </a:r>
          </a:p>
        </p:txBody>
      </p:sp>
    </p:spTree>
    <p:extLst>
      <p:ext uri="{BB962C8B-B14F-4D97-AF65-F5344CB8AC3E}">
        <p14:creationId xmlns:p14="http://schemas.microsoft.com/office/powerpoint/2010/main" val="2423095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Parcel</vt:lpstr>
      <vt:lpstr>Text based game idea presentation</vt:lpstr>
      <vt:lpstr>Millionaire</vt:lpstr>
      <vt:lpstr>Overview</vt:lpstr>
      <vt:lpstr>RULes</vt:lpstr>
      <vt:lpstr>Gameplay mechanics</vt:lpstr>
      <vt:lpstr>Gameplay mechanics</vt:lpstr>
      <vt:lpstr>Gameplay mechanics</vt:lpstr>
      <vt:lpstr>Questions?</vt:lpstr>
      <vt:lpstr>hangman</vt:lpstr>
      <vt:lpstr>overview</vt:lpstr>
      <vt:lpstr>rules</vt:lpstr>
      <vt:lpstr>Gameplay mechanics</vt:lpstr>
      <vt:lpstr>LOOP LOGIC</vt:lpstr>
      <vt:lpstr>QUESTIONS?</vt:lpstr>
      <vt:lpstr>Freshers' day</vt:lpstr>
      <vt:lpstr>overview</vt:lpstr>
      <vt:lpstr>Narrative</vt:lpstr>
      <vt:lpstr>Gameplay mechanics</vt:lpstr>
      <vt:lpstr>Questions?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99</cp:revision>
  <dcterms:created xsi:type="dcterms:W3CDTF">2015-12-01T21:32:24Z</dcterms:created>
  <dcterms:modified xsi:type="dcterms:W3CDTF">2018-09-16T15:15:25Z</dcterms:modified>
</cp:coreProperties>
</file>