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Cab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Lato-italic.fntdata"/><Relationship Id="rId10" Type="http://schemas.openxmlformats.org/officeDocument/2006/relationships/slide" Target="slides/slide6.xml"/><Relationship Id="rId32" Type="http://schemas.openxmlformats.org/officeDocument/2006/relationships/font" Target="fonts/Lato-bold.fntdata"/><Relationship Id="rId13" Type="http://schemas.openxmlformats.org/officeDocument/2006/relationships/slide" Target="slides/slide9.xml"/><Relationship Id="rId35" Type="http://schemas.openxmlformats.org/officeDocument/2006/relationships/font" Target="fonts/Cabin-regular.fntdata"/><Relationship Id="rId12" Type="http://schemas.openxmlformats.org/officeDocument/2006/relationships/slide" Target="slides/slide8.xml"/><Relationship Id="rId34" Type="http://schemas.openxmlformats.org/officeDocument/2006/relationships/font" Target="fonts/Lato-boldItalic.fntdata"/><Relationship Id="rId15" Type="http://schemas.openxmlformats.org/officeDocument/2006/relationships/slide" Target="slides/slide11.xml"/><Relationship Id="rId37" Type="http://schemas.openxmlformats.org/officeDocument/2006/relationships/font" Target="fonts/Cabin-italic.fntdata"/><Relationship Id="rId14" Type="http://schemas.openxmlformats.org/officeDocument/2006/relationships/slide" Target="slides/slide10.xml"/><Relationship Id="rId36" Type="http://schemas.openxmlformats.org/officeDocument/2006/relationships/font" Target="fonts/Cabin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6159157237e74a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6159157237e74a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6159157237e74a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6159157237e74a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6159157237e74a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6159157237e74a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26159157237e74a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26159157237e74a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6159157237e74a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6159157237e74a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6159157237e74a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6159157237e74a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6159157237e74a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6159157237e74a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85de29980c7998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85de29980c7998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26159157237e74a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26159157237e74a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26159157237e74a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26159157237e74a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6159157237e74a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6159157237e74a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26159157237e74a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26159157237e74a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a68b041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a68b041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26159157237e74a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26159157237e74a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6159157237e74a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6159157237e74a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6159157237e74a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6159157237e74a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26159157237e74a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26159157237e74a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6159157237e74a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6159157237e74a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6159157237e74a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6159157237e74a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6159157237e74a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6159157237e74a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85de29980c799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85de29980c799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: </a:t>
            </a:r>
            <a:r>
              <a:rPr lang="en"/>
              <a:t>Nations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Ajil Pappachan, L4 GDV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37150" y="2852100"/>
            <a:ext cx="3597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Final Presentation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Updates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Prototype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workin</a:t>
            </a:r>
            <a:r>
              <a:rPr lang="en"/>
              <a:t>g prototype was created with the basic functionalities of the game.  The prototype was showcased and updates were planned based on the reviews.</a:t>
            </a:r>
            <a:endParaRPr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00" y="1567550"/>
            <a:ext cx="340319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Output Screen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30893" l="0" r="0" t="12503"/>
          <a:stretch/>
        </p:blipFill>
        <p:spPr>
          <a:xfrm>
            <a:off x="1278713" y="1429238"/>
            <a:ext cx="7076476" cy="318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updates were made to the original prototype to test new features and fix bugs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V2.0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*Added Comments in the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*Added Main Menu Feature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*Included Game Rules in the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*Changed the Background and Font Colors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V3.0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*Added Background Music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Hangman V3.0 Source file was corrupted therefore a new update was necessary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Nations V4.0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*Added more country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*Fixed Isrepeated()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*Changed Game Name to Hangman : Nations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*Fixed Empty Space in Country Name Glitch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Nations V5.0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*Fixed the “Invalid Option” Main Menu </a:t>
            </a:r>
            <a:r>
              <a:rPr lang="en"/>
              <a:t>Glitch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*Improved Visuals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 : Na</a:t>
            </a:r>
            <a:r>
              <a:rPr lang="en"/>
              <a:t>tions V5.0 was the final version of the game.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 Screen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35300" t="0"/>
          <a:stretch/>
        </p:blipFill>
        <p:spPr>
          <a:xfrm>
            <a:off x="1297500" y="1567550"/>
            <a:ext cx="3403198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 rotWithShape="1">
          <a:blip r:embed="rId4">
            <a:alphaModFix/>
          </a:blip>
          <a:srcRect b="0" l="0" r="35300" t="0"/>
          <a:stretch/>
        </p:blipFill>
        <p:spPr>
          <a:xfrm>
            <a:off x="4933225" y="1567550"/>
            <a:ext cx="3403198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Pitched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Output Screen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35300" t="0"/>
          <a:stretch/>
        </p:blipFill>
        <p:spPr>
          <a:xfrm>
            <a:off x="1297500" y="1567550"/>
            <a:ext cx="3403198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 rotWithShape="1">
          <a:blip r:embed="rId4">
            <a:alphaModFix/>
          </a:blip>
          <a:srcRect b="0" l="0" r="35300" t="0"/>
          <a:stretch/>
        </p:blipFill>
        <p:spPr>
          <a:xfrm>
            <a:off x="4933225" y="1567550"/>
            <a:ext cx="3403198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 Screen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35300" t="0"/>
          <a:stretch/>
        </p:blipFill>
        <p:spPr>
          <a:xfrm>
            <a:off x="1297500" y="1567550"/>
            <a:ext cx="3403198" cy="29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 rotWithShape="1">
          <a:blip r:embed="rId4">
            <a:alphaModFix/>
          </a:blip>
          <a:srcRect b="0" l="0" r="35300" t="0"/>
          <a:stretch/>
        </p:blipFill>
        <p:spPr>
          <a:xfrm>
            <a:off x="4933225" y="1567550"/>
            <a:ext cx="3403198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End</a:t>
            </a:r>
            <a:endParaRPr/>
          </a:p>
        </p:txBody>
      </p:sp>
      <p:sp>
        <p:nvSpPr>
          <p:cNvPr id="267" name="Google Shape;267;p3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Millionaire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</a:t>
            </a:r>
            <a:r>
              <a:rPr lang="en"/>
              <a:t>the TV show 'Who wants to be a millionaire’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 is to get as many points as possible by answering multiple choice questions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latin typeface="Cabin"/>
                <a:ea typeface="Cabin"/>
                <a:cs typeface="Cabin"/>
                <a:sym typeface="Cabin"/>
              </a:rPr>
              <a:t>Questions are generated randomly using a function to print an element from an array of text elements</a:t>
            </a:r>
            <a:endParaRPr sz="15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Hangman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Based on the Sketch and Paper Game of the same name</a:t>
            </a: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Objective is to guess the name of a country, one letter at a time</a:t>
            </a: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If the Player guesses a letter wrong 5 times, he loses the game</a:t>
            </a: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bin"/>
              <a:buChar char="•"/>
            </a:pPr>
            <a:r>
              <a:rPr lang="en" sz="18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random country name is generated from an array of names</a:t>
            </a:r>
            <a:endParaRPr sz="18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Fresher's Day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Story driven game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Gam</a:t>
            </a:r>
            <a:r>
              <a:rPr lang="en">
                <a:solidFill>
                  <a:srgbClr val="FFFFFF"/>
                </a:solidFill>
              </a:rPr>
              <a:t>e takes place during the first day of class at a new college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Objective is to gain the trust and appreciation of fellow classmates and teachers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Classmates and Teachers form an opinion of the Player based on the Player’s interactions with them and the performance in class tests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Anal</a:t>
            </a:r>
            <a:r>
              <a:rPr lang="en"/>
              <a:t>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interview was conducted with selected individuals to </a:t>
            </a:r>
            <a:r>
              <a:rPr lang="en"/>
              <a:t>finalize</a:t>
            </a:r>
            <a:r>
              <a:rPr lang="en"/>
              <a:t> one game idea.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</a:t>
            </a:r>
            <a:r>
              <a:rPr lang="en"/>
              <a:t>sed on the interview results, it was concluded to </a:t>
            </a:r>
            <a:r>
              <a:rPr lang="en"/>
              <a:t>finalize</a:t>
            </a:r>
            <a:r>
              <a:rPr lang="en"/>
              <a:t> </a:t>
            </a:r>
            <a:r>
              <a:rPr b="1" lang="en"/>
              <a:t>Hangman.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Hangman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Hangman is a text based game based on the Pencil and Paper ga</a:t>
            </a:r>
            <a:r>
              <a:rPr lang="en"/>
              <a:t>me of the same name. The objective of the game is to guess the name of a country, one letter at a time. However, if the player makes 5 wrong guesses, he/she </a:t>
            </a:r>
            <a:r>
              <a:rPr lang="en"/>
              <a:t>loses</a:t>
            </a:r>
            <a:r>
              <a:rPr lang="en"/>
              <a:t> the match.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