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3168a0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3168a0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3168a0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3168a0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3168a0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3168a0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3168a0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3168a0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3168a0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3168a0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3168a0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3168a0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3168a0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3168a0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3168a03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3168a03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Programming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Idea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Ajil Pappachan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 GMD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Name : Hexa Shrink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arcade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 2D android game called “Super Hexagon”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Recreated using the Observer Programming Pattern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 the screen to rotate a dot on the center of the screen to avoid incoming shrinking hexagons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increases with each hexagon avoided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ends when the player collides with a hexagon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camera rotates to make the game more difficult and entertaining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Teenagers, young adults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Screenshots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39999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Screenshots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Gameplay Screen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22981" r="22981" t="0"/>
          <a:stretch/>
        </p:blipFill>
        <p:spPr>
          <a:xfrm>
            <a:off x="311699" y="1152475"/>
            <a:ext cx="39999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Screenshots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Game Over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22981" r="22981" t="0"/>
          <a:stretch/>
        </p:blipFill>
        <p:spPr>
          <a:xfrm>
            <a:off x="311699" y="1152475"/>
            <a:ext cx="39999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