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8cecf5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8cecf5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8cecf5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8cecf5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8db2d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8db2d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8db2d3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8db2d3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8db2d3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8db2d3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8db2d3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8db2d3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8db2d3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8db2d3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8db2d3e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8db2d3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8cecf5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8cecf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8cecf5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8cecf5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8cecf5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8cecf5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8cecf5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8cecf5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8cecf5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8cecf5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8cecf5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8cecf5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8cecf5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8cecf5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cecf5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cecf5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3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 III - Game Engine Architecture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Game Idea Pitch Presentation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Ajil Pappachan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L5 GMD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game is targeted at High school and Higher secondary students of ages 13-18 to assist them with their academics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Assets Required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Unreal Engine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Model of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Models of lab equipments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Animations for the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3 - Attention in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Casual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Player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Paced and Replayable Mechanics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Controls a Class Teacher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can move Left and Right and can also throw chalk projectiles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must move left and right and notice the head movement of the students, while also completing the class portions by facing the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can also ask questions to unsuspecting students to determine if they are paying attention to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 (Cntd.)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can throw chalk projectiles at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earns points when the projectile hits a student who was not paying attention and loses points when the projectile hits a student who was paying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the player is to complete the portion and earn as much points as possible in the given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game is targeted at anyone above the age of 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Assets Required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Unreal Engine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Mixamo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1 - Militant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Person Battle Royale Shooter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Multiplayer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 Survival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2D Android Game “Mini Militia”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controls a third person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spawns at a random position in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can pick up weapons from random drop points in the map and can equip two weapons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the player is to survive and kill other players (in Online Mode) or AI (in Offline Mode)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earn points with every kill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with the most points at the end of a preset time wins the game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the game portrays shooting and violence, the game is aimed at an audience of 13 years or above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Assets Required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Unreal Engine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Mixamo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Weapons pack for UE4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Environment pack for UE4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2 - Salt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Simulation</a:t>
            </a:r>
            <a:r>
              <a:rPr lang="en"/>
              <a:t>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Timed puzzle solving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</a:t>
            </a:r>
            <a:r>
              <a:rPr lang="en"/>
              <a:t>implemented</a:t>
            </a:r>
            <a:r>
              <a:rPr lang="en"/>
              <a:t> in VR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Qualitative Analysis of Salts Practical Experiment for Students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controls a virtual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is given a random salt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player must use different reagents on the given salt and observe the reactions to determine the constituents of the salt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the player is to correctly identify the given salt before time runs 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