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bbec1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bbec1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bbec11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bbec11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a27f1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a27f1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bbec11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bbec11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bbec12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bbec12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bbec12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bbec12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bbec12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bbec12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Final Presentation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Ajil Pappachan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L5 GMD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Finalised Idea - Fortress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Fortress is a modified version of the skyscraper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a skyscraper, the main model is a fortress or castle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finalising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to make use of several OpenGL functionalities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Received most positive reviews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Mock-Up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7855" l="0" r="0" t="7855"/>
          <a:stretch/>
        </p:blipFill>
        <p:spPr>
          <a:xfrm>
            <a:off x="2410100" y="1595775"/>
            <a:ext cx="6321598" cy="30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Functionalities Explored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Loading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Skybox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Design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4136" l="0" r="0" t="4136"/>
          <a:stretch/>
        </p:blipFill>
        <p:spPr>
          <a:xfrm>
            <a:off x="2410100" y="1595775"/>
            <a:ext cx="6321598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OpenGL (Visual Studio)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GLFW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SOIL2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IrrKlang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Skybox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