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bbec113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bbec113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bbec1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bbec1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bbec11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bbec11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bbec11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bbec11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bbec11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bbec11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bbec11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bbec11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bbec11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bbec11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bbec11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bbec11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bbec11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bbec11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Environment Ideas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Ajil Pappachan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L5 GMD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7855" l="0" r="0" t="7855"/>
          <a:stretch/>
        </p:blipFill>
        <p:spPr>
          <a:xfrm>
            <a:off x="2410100" y="1595775"/>
            <a:ext cx="6321598" cy="30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1 - City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and Concept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flat plane as 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Cuboids of different sizes as buildings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Sphere in the distance as the sun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6624" l="0" r="0" t="4573"/>
          <a:stretch/>
        </p:blipFill>
        <p:spPr>
          <a:xfrm>
            <a:off x="2410100" y="1595775"/>
            <a:ext cx="6321598" cy="30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2 - Meadow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and Concept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flat plane as 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Triangles as Grass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cuboid in the back as a stage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12213" l="0" r="0" t="3497"/>
          <a:stretch/>
        </p:blipFill>
        <p:spPr>
          <a:xfrm>
            <a:off x="2410100" y="1595775"/>
            <a:ext cx="6321598" cy="30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3 - Skyscraper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and Concept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flat plane as 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Cuboids as floors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Rectangles as windows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