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 Light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Squada One"/>
      <p:regular r:id="rId38"/>
    </p:embeddedFont>
    <p:embeddedFont>
      <p:font typeface="Nunito Sans SemiBold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Nunito Sans ExtraBold"/>
      <p:bold r:id="rId47"/>
      <p:boldItalic r:id="rId48"/>
    </p:embeddedFont>
    <p:embeddedFont>
      <p:font typeface="Nunito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SemiBold-bold.fntdata"/><Relationship Id="rId42" Type="http://schemas.openxmlformats.org/officeDocument/2006/relationships/font" Target="fonts/NunitoSansSemiBold-boldItalic.fntdata"/><Relationship Id="rId41" Type="http://schemas.openxmlformats.org/officeDocument/2006/relationships/font" Target="fonts/NunitoSansSemiBold-italic.fntdata"/><Relationship Id="rId44" Type="http://schemas.openxmlformats.org/officeDocument/2006/relationships/font" Target="fonts/RobotoLight-bold.fntdata"/><Relationship Id="rId43" Type="http://schemas.openxmlformats.org/officeDocument/2006/relationships/font" Target="fonts/RobotoLight-regular.fntdata"/><Relationship Id="rId46" Type="http://schemas.openxmlformats.org/officeDocument/2006/relationships/font" Target="fonts/RobotoLight-boldItalic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SansExtraBold-boldItalic.fntdata"/><Relationship Id="rId47" Type="http://schemas.openxmlformats.org/officeDocument/2006/relationships/font" Target="fonts/NunitoSansExtraBold-bold.fntdata"/><Relationship Id="rId49" Type="http://schemas.openxmlformats.org/officeDocument/2006/relationships/font" Target="fonts/Nuni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SlabLight-bold.fntdata"/><Relationship Id="rId32" Type="http://schemas.openxmlformats.org/officeDocument/2006/relationships/font" Target="fonts/RobotoSlabLight-regular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NunitoSansSemiBold-regular.fntdata"/><Relationship Id="rId38" Type="http://schemas.openxmlformats.org/officeDocument/2006/relationships/font" Target="fonts/SquadaOn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Sans-italic.fntdata"/><Relationship Id="rId50" Type="http://schemas.openxmlformats.org/officeDocument/2006/relationships/font" Target="fonts/NunitoSans-bold.fntdata"/><Relationship Id="rId52" Type="http://schemas.openxmlformats.org/officeDocument/2006/relationships/font" Target="fonts/Nuni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10fb02809_0_5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10fb02809_0_5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10fb02809_0_5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10fb02809_0_5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10fb02809_0_5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10fb02809_0_5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10fb02809_0_5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10fb02809_0_5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10fb02809_0_5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10fb02809_0_5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10fb02809_0_5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10fb02809_0_5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10fb02809_0_5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10fb02809_0_5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10fb02809_0_5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10fb02809_0_5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10fb02809_0_6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10fb02809_0_6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10fb02809_0_6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10fb02809_0_6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10fb02809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10fb02809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10fb02809_0_6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10fb02809_0_6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10fb02809_0_6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10fb02809_0_6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10fb02809_0_6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10fb02809_0_6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10fb02809_0_6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10fb02809_0_6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10fb02809_0_6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10fb02809_0_6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10fb02809_0_6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10fb02809_0_6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10fb02809_0_6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10fb02809_0_6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10fb02809_0_2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10fb02809_0_2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10fb02809_0_5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10fb02809_0_5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10fb02809_0_5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10fb02809_0_5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10fb02809_0_5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10fb02809_0_5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10fb02809_0_5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10fb02809_0_5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10fb02809_0_5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10fb02809_0_5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10fb02809_0_5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10fb02809_0_5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>
  <p:cSld name="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475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59315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550351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 1">
  <p:cSld name="2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1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3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5" name="Google Shape;125;p1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12"/>
          <p:cNvSpPr/>
          <p:nvPr/>
        </p:nvSpPr>
        <p:spPr>
          <a:xfrm>
            <a:off x="0" y="3237663"/>
            <a:ext cx="5957203" cy="1901058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0" y="0"/>
            <a:ext cx="2924434" cy="1144956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4888126" y="0"/>
            <a:ext cx="4255880" cy="2343529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3807376" y="436068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4248016"/>
            <a:ext cx="3347799" cy="890707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5697850" y="3760275"/>
            <a:ext cx="3446155" cy="1378454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0" y="0"/>
            <a:ext cx="1917920" cy="1664674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4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263219" y="1496500"/>
            <a:ext cx="8213700" cy="2192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37" name="Google Shape;137;p13"/>
          <p:cNvSpPr txBox="1"/>
          <p:nvPr>
            <p:ph type="ctrTitle"/>
          </p:nvPr>
        </p:nvSpPr>
        <p:spPr>
          <a:xfrm flipH="1">
            <a:off x="2267119" y="1950928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 flipH="1">
            <a:off x="4493231" y="2381677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9" name="Google Shape;139;p13"/>
          <p:cNvCxnSpPr/>
          <p:nvPr/>
        </p:nvCxnSpPr>
        <p:spPr>
          <a:xfrm>
            <a:off x="4370063" y="2148847"/>
            <a:ext cx="0" cy="887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3"/>
          <p:cNvSpPr/>
          <p:nvPr/>
        </p:nvSpPr>
        <p:spPr>
          <a:xfrm rot="10800000">
            <a:off x="2410401" y="9"/>
            <a:ext cx="6733599" cy="2148840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10800000">
            <a:off x="5292458" y="3630804"/>
            <a:ext cx="3851542" cy="1507921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rot="10800000">
            <a:off x="-1" y="2300194"/>
            <a:ext cx="5154801" cy="2838530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10800000">
            <a:off x="3728402" y="7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 rot="10800000">
            <a:off x="5359881" y="0"/>
            <a:ext cx="3784119" cy="1006803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-3" y="4"/>
            <a:ext cx="3918328" cy="1567321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6618059" y="2946329"/>
            <a:ext cx="2525941" cy="2192396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5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9" name="Google Shape;149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5" name="Google Shape;155;p14"/>
          <p:cNvSpPr/>
          <p:nvPr/>
        </p:nvSpPr>
        <p:spPr>
          <a:xfrm rot="10800000">
            <a:off x="2945906" y="-1824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 rot="10800000">
            <a:off x="0" y="-1825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rot="10800000">
            <a:off x="6" y="-1824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 rot="10800000">
            <a:off x="5" y="3647533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4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10" y="742546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6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15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+ TITLE + SUBTITLE">
  <p:cSld name="2_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1">
  <p:cSld name="3_Diapositiva de título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0" y="6825"/>
            <a:ext cx="9144000" cy="5136600"/>
          </a:xfrm>
          <a:prstGeom prst="rect">
            <a:avLst/>
          </a:prstGeom>
          <a:solidFill>
            <a:srgbClr val="FFFFFF">
              <a:alpha val="1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4_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94" name="Google Shape;194;p18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b="0" sz="5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196" name="Google Shape;196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18"/>
          <p:cNvSpPr/>
          <p:nvPr/>
        </p:nvSpPr>
        <p:spPr>
          <a:xfrm>
            <a:off x="4863180" y="3041523"/>
            <a:ext cx="4277414" cy="2101968"/>
          </a:xfrm>
          <a:custGeom>
            <a:rect b="b" l="l" r="r" t="t"/>
            <a:pathLst>
              <a:path extrusionOk="0" h="8582" w="17464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83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5004272" y="0"/>
            <a:ext cx="2307201" cy="716694"/>
          </a:xfrm>
          <a:custGeom>
            <a:rect b="b" l="l" r="r" t="t"/>
            <a:pathLst>
              <a:path extrusionOk="0" h="1072" w="3451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7527484" y="0"/>
            <a:ext cx="1613116" cy="3240912"/>
          </a:xfrm>
          <a:custGeom>
            <a:rect b="b" l="l" r="r" t="t"/>
            <a:pathLst>
              <a:path extrusionOk="0" h="9272" w="4615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360333" y="4515993"/>
            <a:ext cx="1365716" cy="627504"/>
          </a:xfrm>
          <a:custGeom>
            <a:rect b="b" l="l" r="r" t="t"/>
            <a:pathLst>
              <a:path extrusionOk="0" h="2562" w="5576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178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11145" y="4049649"/>
            <a:ext cx="703922" cy="1093846"/>
          </a:xfrm>
          <a:custGeom>
            <a:rect b="b" l="l" r="r" t="t"/>
            <a:pathLst>
              <a:path extrusionOk="0" h="4466" w="2874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4083572" y="4223548"/>
            <a:ext cx="4136336" cy="919948"/>
          </a:xfrm>
          <a:custGeom>
            <a:rect b="b" l="l" r="r" t="t"/>
            <a:pathLst>
              <a:path extrusionOk="0" h="3756" w="16888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1746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-11145" y="1446793"/>
            <a:ext cx="902803" cy="2503649"/>
          </a:xfrm>
          <a:custGeom>
            <a:rect b="b" l="l" r="r" t="t"/>
            <a:pathLst>
              <a:path extrusionOk="0" h="10222" w="3686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-123558" y="0"/>
            <a:ext cx="3404969" cy="2815414"/>
          </a:xfrm>
          <a:custGeom>
            <a:rect b="b" l="l" r="r" t="t"/>
            <a:pathLst>
              <a:path extrusionOk="0" h="9742" w="1178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">
  <p:cSld name="7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207" name="Google Shape;207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19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9" name="Google Shape;209;p19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 flipH="1">
            <a:off x="1832495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>
            <p:ph hasCustomPrompt="1"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b="0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 1">
  <p:cSld name="7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0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1832495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+ TITLE + SUBTITLE">
  <p:cSld name="1_Diapositiva de título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>
            <a:off x="6179302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5723512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6187292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5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8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/>
          <p:nvPr/>
        </p:nvSpPr>
        <p:spPr>
          <a:xfrm flipH="1">
            <a:off x="7145715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4165774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6122600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>
  <p:cSld name="10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1">
  <p:cSld name="10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 txBox="1"/>
          <p:nvPr>
            <p:ph idx="1" type="subTitle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2" type="subTitle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3" type="subTitle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4" type="subTitle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5" type="subTitle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6" type="subTitle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7" type="subTitle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8" type="subTitle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9" type="subTitle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13" type="subTitle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4" type="subTitle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15" type="subTitle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1" name="Google Shape;261;p23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 2">
  <p:cSld name="9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2" name="Google Shape;272;p24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 flipH="1">
            <a:off x="6835494" y="2521126"/>
            <a:ext cx="2308508" cy="2622377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 flipH="1">
            <a:off x="4168262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idx="1" type="subTitle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2" type="subTitle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7" name="Google Shape;277;p24"/>
          <p:cNvSpPr txBox="1"/>
          <p:nvPr>
            <p:ph idx="3" type="subTitle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8" name="Google Shape;278;p24"/>
          <p:cNvSpPr txBox="1"/>
          <p:nvPr>
            <p:ph idx="4" type="subTitle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5" type="subTitle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6" type="subTitle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1">
  <p:cSld name="12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4" name="Google Shape;284;p25"/>
          <p:cNvSpPr txBox="1"/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5" name="Google Shape;285;p25"/>
          <p:cNvSpPr txBox="1"/>
          <p:nvPr>
            <p:ph idx="1" type="subTitle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6" name="Google Shape;286;p25"/>
          <p:cNvSpPr/>
          <p:nvPr/>
        </p:nvSpPr>
        <p:spPr>
          <a:xfrm>
            <a:off x="4125313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6438617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97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7063950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386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969648" y="0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492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755824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80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2">
  <p:cSld name="11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4" name="Google Shape;294;p26"/>
          <p:cNvSpPr txBox="1"/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5" name="Google Shape;295;p26"/>
          <p:cNvSpPr txBox="1"/>
          <p:nvPr>
            <p:ph idx="1" type="subTitle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6" name="Google Shape;296;p26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OPENING" type="title">
  <p:cSld name="TITL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8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05" name="Google Shape;305;p28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8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309" name="Google Shape;309;p28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8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14" name="Google Shape;314;p28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" name="Google Shape;31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0" name="Google Shape;320;p28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1" name="Google Shape;321;p28"/>
          <p:cNvSpPr/>
          <p:nvPr/>
        </p:nvSpPr>
        <p:spPr>
          <a:xfrm>
            <a:off x="525550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28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SUBTITLE " type="tx">
  <p:cSld name="TITLE_AND_BODY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/>
          <p:nvPr/>
        </p:nvSpPr>
        <p:spPr>
          <a:xfrm>
            <a:off x="0" y="26207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 flipH="1">
            <a:off x="4657725" y="26207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-162000" y="-47625"/>
            <a:ext cx="9449141" cy="5238761"/>
          </a:xfrm>
          <a:custGeom>
            <a:rect b="b" l="l" r="r" t="t"/>
            <a:pathLst>
              <a:path extrusionOk="0" h="43089" w="73507">
                <a:moveTo>
                  <a:pt x="1001" y="1"/>
                </a:moveTo>
                <a:cubicBezTo>
                  <a:pt x="448" y="1"/>
                  <a:pt x="1" y="398"/>
                  <a:pt x="1" y="890"/>
                </a:cubicBezTo>
                <a:lnTo>
                  <a:pt x="1" y="6332"/>
                </a:lnTo>
                <a:cubicBezTo>
                  <a:pt x="357" y="6725"/>
                  <a:pt x="759" y="7090"/>
                  <a:pt x="1198" y="7410"/>
                </a:cubicBezTo>
                <a:cubicBezTo>
                  <a:pt x="3256" y="8915"/>
                  <a:pt x="5946" y="9584"/>
                  <a:pt x="8599" y="9850"/>
                </a:cubicBezTo>
                <a:cubicBezTo>
                  <a:pt x="9758" y="9966"/>
                  <a:pt x="10920" y="10012"/>
                  <a:pt x="12084" y="10012"/>
                </a:cubicBezTo>
                <a:cubicBezTo>
                  <a:pt x="16890" y="10012"/>
                  <a:pt x="21739" y="9219"/>
                  <a:pt x="26527" y="9219"/>
                </a:cubicBezTo>
                <a:cubicBezTo>
                  <a:pt x="28273" y="9219"/>
                  <a:pt x="30010" y="9325"/>
                  <a:pt x="31735" y="9612"/>
                </a:cubicBezTo>
                <a:cubicBezTo>
                  <a:pt x="33584" y="9920"/>
                  <a:pt x="35466" y="10477"/>
                  <a:pt x="36774" y="11679"/>
                </a:cubicBezTo>
                <a:cubicBezTo>
                  <a:pt x="37365" y="12220"/>
                  <a:pt x="37824" y="12925"/>
                  <a:pt x="37840" y="13676"/>
                </a:cubicBezTo>
                <a:cubicBezTo>
                  <a:pt x="37849" y="14299"/>
                  <a:pt x="37557" y="14894"/>
                  <a:pt x="37221" y="15435"/>
                </a:cubicBezTo>
                <a:cubicBezTo>
                  <a:pt x="36200" y="17079"/>
                  <a:pt x="34650" y="18732"/>
                  <a:pt x="34999" y="20581"/>
                </a:cubicBezTo>
                <a:cubicBezTo>
                  <a:pt x="35257" y="21930"/>
                  <a:pt x="36487" y="22972"/>
                  <a:pt x="37820" y="23652"/>
                </a:cubicBezTo>
                <a:cubicBezTo>
                  <a:pt x="39153" y="24333"/>
                  <a:pt x="40637" y="24768"/>
                  <a:pt x="41937" y="25498"/>
                </a:cubicBezTo>
                <a:cubicBezTo>
                  <a:pt x="43126" y="26170"/>
                  <a:pt x="44225" y="27339"/>
                  <a:pt x="43876" y="28548"/>
                </a:cubicBezTo>
                <a:cubicBezTo>
                  <a:pt x="43753" y="28983"/>
                  <a:pt x="43454" y="29360"/>
                  <a:pt x="43138" y="29717"/>
                </a:cubicBezTo>
                <a:cubicBezTo>
                  <a:pt x="42068" y="30935"/>
                  <a:pt x="40817" y="32026"/>
                  <a:pt x="39419" y="32956"/>
                </a:cubicBezTo>
                <a:cubicBezTo>
                  <a:pt x="38127" y="33818"/>
                  <a:pt x="36598" y="34670"/>
                  <a:pt x="36258" y="36073"/>
                </a:cubicBezTo>
                <a:cubicBezTo>
                  <a:pt x="36081" y="36782"/>
                  <a:pt x="36249" y="37541"/>
                  <a:pt x="36020" y="38238"/>
                </a:cubicBezTo>
                <a:cubicBezTo>
                  <a:pt x="35729" y="39120"/>
                  <a:pt x="34831" y="39763"/>
                  <a:pt x="33851" y="40050"/>
                </a:cubicBezTo>
                <a:cubicBezTo>
                  <a:pt x="33203" y="40241"/>
                  <a:pt x="32520" y="40299"/>
                  <a:pt x="31833" y="40299"/>
                </a:cubicBezTo>
                <a:cubicBezTo>
                  <a:pt x="31484" y="40299"/>
                  <a:pt x="31134" y="40284"/>
                  <a:pt x="30787" y="40264"/>
                </a:cubicBezTo>
                <a:cubicBezTo>
                  <a:pt x="28977" y="40157"/>
                  <a:pt x="27150" y="39909"/>
                  <a:pt x="25346" y="39909"/>
                </a:cubicBezTo>
                <a:cubicBezTo>
                  <a:pt x="24449" y="39909"/>
                  <a:pt x="23558" y="39970"/>
                  <a:pt x="22677" y="40141"/>
                </a:cubicBezTo>
                <a:cubicBezTo>
                  <a:pt x="20766" y="40510"/>
                  <a:pt x="18892" y="41609"/>
                  <a:pt x="18014" y="43089"/>
                </a:cubicBezTo>
                <a:lnTo>
                  <a:pt x="44446" y="43089"/>
                </a:lnTo>
                <a:cubicBezTo>
                  <a:pt x="47768" y="41412"/>
                  <a:pt x="51401" y="40218"/>
                  <a:pt x="55173" y="39603"/>
                </a:cubicBezTo>
                <a:cubicBezTo>
                  <a:pt x="57990" y="39140"/>
                  <a:pt x="61566" y="39214"/>
                  <a:pt x="63571" y="37098"/>
                </a:cubicBezTo>
                <a:cubicBezTo>
                  <a:pt x="64535" y="36077"/>
                  <a:pt x="65068" y="34597"/>
                  <a:pt x="64272" y="33371"/>
                </a:cubicBezTo>
                <a:cubicBezTo>
                  <a:pt x="63547" y="32251"/>
                  <a:pt x="62091" y="31767"/>
                  <a:pt x="60955" y="31050"/>
                </a:cubicBezTo>
                <a:cubicBezTo>
                  <a:pt x="59315" y="30008"/>
                  <a:pt x="58228" y="27999"/>
                  <a:pt x="60205" y="26748"/>
                </a:cubicBezTo>
                <a:cubicBezTo>
                  <a:pt x="61078" y="26195"/>
                  <a:pt x="62218" y="25949"/>
                  <a:pt x="62952" y="25227"/>
                </a:cubicBezTo>
                <a:cubicBezTo>
                  <a:pt x="64293" y="23898"/>
                  <a:pt x="62919" y="22156"/>
                  <a:pt x="61591" y="21352"/>
                </a:cubicBezTo>
                <a:cubicBezTo>
                  <a:pt x="59577" y="20130"/>
                  <a:pt x="56764" y="19466"/>
                  <a:pt x="56424" y="16956"/>
                </a:cubicBezTo>
                <a:cubicBezTo>
                  <a:pt x="56116" y="14676"/>
                  <a:pt x="57851" y="12774"/>
                  <a:pt x="59905" y="11621"/>
                </a:cubicBezTo>
                <a:cubicBezTo>
                  <a:pt x="63374" y="9673"/>
                  <a:pt x="67611" y="8778"/>
                  <a:pt x="71780" y="8778"/>
                </a:cubicBezTo>
                <a:cubicBezTo>
                  <a:pt x="72358" y="8778"/>
                  <a:pt x="72934" y="8795"/>
                  <a:pt x="73507" y="8829"/>
                </a:cubicBezTo>
                <a:lnTo>
                  <a:pt x="73507" y="890"/>
                </a:lnTo>
                <a:cubicBezTo>
                  <a:pt x="73507" y="402"/>
                  <a:pt x="73060" y="1"/>
                  <a:pt x="72502" y="1"/>
                </a:cubicBezTo>
                <a:close/>
              </a:path>
            </a:pathLst>
          </a:custGeom>
          <a:gradFill>
            <a:gsLst>
              <a:gs pos="0">
                <a:srgbClr val="131263">
                  <a:alpha val="21540"/>
                </a:srgbClr>
              </a:gs>
              <a:gs pos="100000">
                <a:srgbClr val="0C0C33">
                  <a:alpha val="2154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>
            <p:ph type="title"/>
          </p:nvPr>
        </p:nvSpPr>
        <p:spPr>
          <a:xfrm>
            <a:off x="568875" y="1560788"/>
            <a:ext cx="4622400" cy="1317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4800"/>
              <a:buNone/>
              <a:defRPr sz="4800">
                <a:solidFill>
                  <a:srgbClr val="0F0F4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29"/>
          <p:cNvSpPr txBox="1"/>
          <p:nvPr>
            <p:ph idx="1" type="subTitle"/>
          </p:nvPr>
        </p:nvSpPr>
        <p:spPr>
          <a:xfrm>
            <a:off x="1047750" y="3297863"/>
            <a:ext cx="3157500" cy="761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0F4B"/>
              </a:buClr>
              <a:buSzPts val="900"/>
              <a:buNone/>
              <a:defRPr>
                <a:solidFill>
                  <a:srgbClr val="0F0F4B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32">
          <p15:clr>
            <a:srgbClr val="F9AD4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">
  <p:cSld name="SECTION_TITLE_AND_DESCRI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>
            <a:off x="-53675" y="-14175"/>
            <a:ext cx="9265825" cy="5165293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36" name="Google Shape;336;p30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0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340" name="Google Shape;340;p30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0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45" name="Google Shape;345;p30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0"/>
          <p:cNvGrpSpPr/>
          <p:nvPr/>
        </p:nvGrpSpPr>
        <p:grpSpPr>
          <a:xfrm>
            <a:off x="5507067" y="3149473"/>
            <a:ext cx="3636943" cy="1999949"/>
            <a:chOff x="3027300" y="1039700"/>
            <a:chExt cx="639800" cy="351825"/>
          </a:xfrm>
        </p:grpSpPr>
        <p:sp>
          <p:nvSpPr>
            <p:cNvPr id="350" name="Google Shape;350;p30"/>
            <p:cNvSpPr/>
            <p:nvPr/>
          </p:nvSpPr>
          <p:spPr>
            <a:xfrm>
              <a:off x="3027300" y="1175975"/>
              <a:ext cx="99250" cy="121850"/>
            </a:xfrm>
            <a:custGeom>
              <a:rect b="b" l="l" r="r" t="t"/>
              <a:pathLst>
                <a:path extrusionOk="0" h="4874" w="3970">
                  <a:moveTo>
                    <a:pt x="2179" y="1"/>
                  </a:moveTo>
                  <a:cubicBezTo>
                    <a:pt x="1956" y="1"/>
                    <a:pt x="1389" y="721"/>
                    <a:pt x="862" y="1683"/>
                  </a:cubicBezTo>
                  <a:cubicBezTo>
                    <a:pt x="296" y="2708"/>
                    <a:pt x="0" y="3623"/>
                    <a:pt x="185" y="3725"/>
                  </a:cubicBezTo>
                  <a:lnTo>
                    <a:pt x="1661" y="4873"/>
                  </a:lnTo>
                  <a:lnTo>
                    <a:pt x="3178" y="3024"/>
                  </a:lnTo>
                  <a:lnTo>
                    <a:pt x="3970" y="506"/>
                  </a:lnTo>
                  <a:lnTo>
                    <a:pt x="2219" y="10"/>
                  </a:lnTo>
                  <a:cubicBezTo>
                    <a:pt x="2207" y="4"/>
                    <a:pt x="2194" y="1"/>
                    <a:pt x="2179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027600" y="1071750"/>
              <a:ext cx="639500" cy="319775"/>
            </a:xfrm>
            <a:custGeom>
              <a:rect b="b" l="l" r="r" t="t"/>
              <a:pathLst>
                <a:path extrusionOk="0" h="12791" w="25580">
                  <a:moveTo>
                    <a:pt x="12790" y="1"/>
                  </a:moveTo>
                  <a:cubicBezTo>
                    <a:pt x="5729" y="1"/>
                    <a:pt x="1" y="5729"/>
                    <a:pt x="1" y="12790"/>
                  </a:cubicBezTo>
                  <a:lnTo>
                    <a:pt x="25580" y="12790"/>
                  </a:lnTo>
                  <a:cubicBezTo>
                    <a:pt x="25580" y="5729"/>
                    <a:pt x="19856" y="1"/>
                    <a:pt x="12790" y="1"/>
                  </a:cubicBez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3264725" y="1249500"/>
              <a:ext cx="199925" cy="85000"/>
            </a:xfrm>
            <a:custGeom>
              <a:rect b="b" l="l" r="r" t="t"/>
              <a:pathLst>
                <a:path extrusionOk="0" h="3400" w="7997">
                  <a:moveTo>
                    <a:pt x="3193" y="0"/>
                  </a:moveTo>
                  <a:cubicBezTo>
                    <a:pt x="1493" y="0"/>
                    <a:pt x="182" y="508"/>
                    <a:pt x="99" y="1276"/>
                  </a:cubicBezTo>
                  <a:cubicBezTo>
                    <a:pt x="0" y="2186"/>
                    <a:pt x="1665" y="3113"/>
                    <a:pt x="3818" y="3347"/>
                  </a:cubicBezTo>
                  <a:cubicBezTo>
                    <a:pt x="4151" y="3382"/>
                    <a:pt x="4476" y="3399"/>
                    <a:pt x="4788" y="3399"/>
                  </a:cubicBezTo>
                  <a:cubicBezTo>
                    <a:pt x="6497" y="3399"/>
                    <a:pt x="7815" y="2891"/>
                    <a:pt x="7898" y="2121"/>
                  </a:cubicBezTo>
                  <a:cubicBezTo>
                    <a:pt x="7996" y="1211"/>
                    <a:pt x="6331" y="288"/>
                    <a:pt x="4175" y="54"/>
                  </a:cubicBezTo>
                  <a:cubicBezTo>
                    <a:pt x="3838" y="18"/>
                    <a:pt x="3509" y="0"/>
                    <a:pt x="319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266875" y="1267600"/>
              <a:ext cx="193675" cy="67225"/>
            </a:xfrm>
            <a:custGeom>
              <a:rect b="b" l="l" r="r" t="t"/>
              <a:pathLst>
                <a:path extrusionOk="0" h="2689" w="7747">
                  <a:moveTo>
                    <a:pt x="2848" y="0"/>
                  </a:moveTo>
                  <a:cubicBezTo>
                    <a:pt x="1299" y="0"/>
                    <a:pt x="137" y="364"/>
                    <a:pt x="74" y="933"/>
                  </a:cubicBezTo>
                  <a:cubicBezTo>
                    <a:pt x="0" y="1639"/>
                    <a:pt x="1636" y="2397"/>
                    <a:pt x="3732" y="2623"/>
                  </a:cubicBezTo>
                  <a:cubicBezTo>
                    <a:pt x="4141" y="2668"/>
                    <a:pt x="4537" y="2689"/>
                    <a:pt x="4910" y="2689"/>
                  </a:cubicBezTo>
                  <a:cubicBezTo>
                    <a:pt x="6453" y="2689"/>
                    <a:pt x="7606" y="2326"/>
                    <a:pt x="7668" y="1758"/>
                  </a:cubicBezTo>
                  <a:cubicBezTo>
                    <a:pt x="7746" y="1048"/>
                    <a:pt x="6106" y="294"/>
                    <a:pt x="4011" y="64"/>
                  </a:cubicBezTo>
                  <a:cubicBezTo>
                    <a:pt x="3608" y="21"/>
                    <a:pt x="3217" y="0"/>
                    <a:pt x="284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250150" y="1095300"/>
              <a:ext cx="111675" cy="47100"/>
            </a:xfrm>
            <a:custGeom>
              <a:rect b="b" l="l" r="r" t="t"/>
              <a:pathLst>
                <a:path extrusionOk="0" h="1884" w="4467">
                  <a:moveTo>
                    <a:pt x="2582" y="1"/>
                  </a:moveTo>
                  <a:cubicBezTo>
                    <a:pt x="2446" y="1"/>
                    <a:pt x="2305" y="6"/>
                    <a:pt x="2162" y="18"/>
                  </a:cubicBezTo>
                  <a:cubicBezTo>
                    <a:pt x="952" y="112"/>
                    <a:pt x="1" y="604"/>
                    <a:pt x="42" y="1117"/>
                  </a:cubicBezTo>
                  <a:cubicBezTo>
                    <a:pt x="78" y="1571"/>
                    <a:pt x="880" y="1883"/>
                    <a:pt x="1903" y="1883"/>
                  </a:cubicBezTo>
                  <a:cubicBezTo>
                    <a:pt x="2035" y="1883"/>
                    <a:pt x="2171" y="1878"/>
                    <a:pt x="2310" y="1867"/>
                  </a:cubicBezTo>
                  <a:cubicBezTo>
                    <a:pt x="3519" y="1769"/>
                    <a:pt x="4466" y="1277"/>
                    <a:pt x="4425" y="764"/>
                  </a:cubicBezTo>
                  <a:cubicBezTo>
                    <a:pt x="4389" y="312"/>
                    <a:pt x="3598" y="1"/>
                    <a:pt x="2582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252200" y="1105550"/>
              <a:ext cx="108400" cy="37050"/>
            </a:xfrm>
            <a:custGeom>
              <a:rect b="b" l="l" r="r" t="t"/>
              <a:pathLst>
                <a:path extrusionOk="0" h="1482" w="4336">
                  <a:moveTo>
                    <a:pt x="2624" y="1"/>
                  </a:moveTo>
                  <a:cubicBezTo>
                    <a:pt x="2459" y="1"/>
                    <a:pt x="2288" y="8"/>
                    <a:pt x="2113" y="22"/>
                  </a:cubicBezTo>
                  <a:cubicBezTo>
                    <a:pt x="932" y="117"/>
                    <a:pt x="1" y="514"/>
                    <a:pt x="34" y="912"/>
                  </a:cubicBezTo>
                  <a:cubicBezTo>
                    <a:pt x="62" y="1252"/>
                    <a:pt x="783" y="1482"/>
                    <a:pt x="1731" y="1482"/>
                  </a:cubicBezTo>
                  <a:cubicBezTo>
                    <a:pt x="1891" y="1482"/>
                    <a:pt x="2057" y="1475"/>
                    <a:pt x="2228" y="1462"/>
                  </a:cubicBezTo>
                  <a:cubicBezTo>
                    <a:pt x="3409" y="1367"/>
                    <a:pt x="4335" y="965"/>
                    <a:pt x="4307" y="568"/>
                  </a:cubicBezTo>
                  <a:cubicBezTo>
                    <a:pt x="4279" y="229"/>
                    <a:pt x="3562" y="1"/>
                    <a:pt x="26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458775" y="1213125"/>
              <a:ext cx="138325" cy="76875"/>
            </a:xfrm>
            <a:custGeom>
              <a:rect b="b" l="l" r="r" t="t"/>
              <a:pathLst>
                <a:path extrusionOk="0" h="3075" w="5533">
                  <a:moveTo>
                    <a:pt x="1271" y="0"/>
                  </a:moveTo>
                  <a:cubicBezTo>
                    <a:pt x="762" y="0"/>
                    <a:pt x="388" y="140"/>
                    <a:pt x="263" y="423"/>
                  </a:cubicBezTo>
                  <a:cubicBezTo>
                    <a:pt x="1" y="1009"/>
                    <a:pt x="911" y="1981"/>
                    <a:pt x="2297" y="2596"/>
                  </a:cubicBezTo>
                  <a:cubicBezTo>
                    <a:pt x="3011" y="2914"/>
                    <a:pt x="3713" y="3074"/>
                    <a:pt x="4260" y="3074"/>
                  </a:cubicBezTo>
                  <a:cubicBezTo>
                    <a:pt x="4771" y="3074"/>
                    <a:pt x="5147" y="2934"/>
                    <a:pt x="5274" y="2653"/>
                  </a:cubicBezTo>
                  <a:cubicBezTo>
                    <a:pt x="5532" y="2067"/>
                    <a:pt x="4622" y="1095"/>
                    <a:pt x="3240" y="480"/>
                  </a:cubicBezTo>
                  <a:cubicBezTo>
                    <a:pt x="2522" y="161"/>
                    <a:pt x="1819" y="0"/>
                    <a:pt x="1271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459175" y="1223325"/>
              <a:ext cx="132275" cy="68100"/>
            </a:xfrm>
            <a:custGeom>
              <a:rect b="b" l="l" r="r" t="t"/>
              <a:pathLst>
                <a:path extrusionOk="0" h="2724" w="5291">
                  <a:moveTo>
                    <a:pt x="915" y="0"/>
                  </a:moveTo>
                  <a:cubicBezTo>
                    <a:pt x="544" y="0"/>
                    <a:pt x="284" y="91"/>
                    <a:pt x="202" y="277"/>
                  </a:cubicBezTo>
                  <a:cubicBezTo>
                    <a:pt x="1" y="728"/>
                    <a:pt x="932" y="1581"/>
                    <a:pt x="2281" y="2184"/>
                  </a:cubicBezTo>
                  <a:cubicBezTo>
                    <a:pt x="3078" y="2538"/>
                    <a:pt x="3844" y="2724"/>
                    <a:pt x="4379" y="2724"/>
                  </a:cubicBezTo>
                  <a:cubicBezTo>
                    <a:pt x="4749" y="2724"/>
                    <a:pt x="5008" y="2635"/>
                    <a:pt x="5090" y="2450"/>
                  </a:cubicBezTo>
                  <a:cubicBezTo>
                    <a:pt x="5291" y="1999"/>
                    <a:pt x="4360" y="1142"/>
                    <a:pt x="3011" y="544"/>
                  </a:cubicBezTo>
                  <a:cubicBezTo>
                    <a:pt x="2214" y="188"/>
                    <a:pt x="1449" y="0"/>
                    <a:pt x="915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075675" y="1182500"/>
              <a:ext cx="105625" cy="108825"/>
            </a:xfrm>
            <a:custGeom>
              <a:rect b="b" l="l" r="r" t="t"/>
              <a:pathLst>
                <a:path extrusionOk="0" h="4353" w="4225">
                  <a:moveTo>
                    <a:pt x="3381" y="1"/>
                  </a:moveTo>
                  <a:cubicBezTo>
                    <a:pt x="2820" y="1"/>
                    <a:pt x="1960" y="577"/>
                    <a:pt x="1239" y="1488"/>
                  </a:cubicBezTo>
                  <a:cubicBezTo>
                    <a:pt x="337" y="2628"/>
                    <a:pt x="1" y="3858"/>
                    <a:pt x="481" y="4239"/>
                  </a:cubicBezTo>
                  <a:cubicBezTo>
                    <a:pt x="578" y="4316"/>
                    <a:pt x="701" y="4352"/>
                    <a:pt x="842" y="4352"/>
                  </a:cubicBezTo>
                  <a:cubicBezTo>
                    <a:pt x="1406" y="4352"/>
                    <a:pt x="2265" y="3776"/>
                    <a:pt x="2986" y="2865"/>
                  </a:cubicBezTo>
                  <a:cubicBezTo>
                    <a:pt x="3884" y="1730"/>
                    <a:pt x="4224" y="495"/>
                    <a:pt x="3741" y="114"/>
                  </a:cubicBezTo>
                  <a:cubicBezTo>
                    <a:pt x="3644" y="37"/>
                    <a:pt x="3522" y="1"/>
                    <a:pt x="3381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084300" y="1188800"/>
              <a:ext cx="98125" cy="104000"/>
            </a:xfrm>
            <a:custGeom>
              <a:rect b="b" l="l" r="r" t="t"/>
              <a:pathLst>
                <a:path extrusionOk="0" h="4160" w="3925">
                  <a:moveTo>
                    <a:pt x="3324" y="1"/>
                  </a:moveTo>
                  <a:cubicBezTo>
                    <a:pt x="2855" y="1"/>
                    <a:pt x="2023" y="615"/>
                    <a:pt x="1284" y="1547"/>
                  </a:cubicBezTo>
                  <a:cubicBezTo>
                    <a:pt x="406" y="2654"/>
                    <a:pt x="0" y="3794"/>
                    <a:pt x="373" y="4090"/>
                  </a:cubicBezTo>
                  <a:cubicBezTo>
                    <a:pt x="434" y="4137"/>
                    <a:pt x="511" y="4160"/>
                    <a:pt x="601" y="4160"/>
                  </a:cubicBezTo>
                  <a:cubicBezTo>
                    <a:pt x="1070" y="4160"/>
                    <a:pt x="1901" y="3545"/>
                    <a:pt x="2637" y="2613"/>
                  </a:cubicBezTo>
                  <a:cubicBezTo>
                    <a:pt x="3514" y="1502"/>
                    <a:pt x="3925" y="362"/>
                    <a:pt x="3551" y="71"/>
                  </a:cubicBezTo>
                  <a:cubicBezTo>
                    <a:pt x="3491" y="23"/>
                    <a:pt x="3414" y="1"/>
                    <a:pt x="33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3344575" y="1175650"/>
              <a:ext cx="68400" cy="40700"/>
            </a:xfrm>
            <a:custGeom>
              <a:rect b="b" l="l" r="r" t="t"/>
              <a:pathLst>
                <a:path extrusionOk="0" h="1628" w="2736">
                  <a:moveTo>
                    <a:pt x="1145" y="0"/>
                  </a:moveTo>
                  <a:cubicBezTo>
                    <a:pt x="586" y="0"/>
                    <a:pt x="136" y="237"/>
                    <a:pt x="74" y="597"/>
                  </a:cubicBezTo>
                  <a:cubicBezTo>
                    <a:pt x="1" y="1028"/>
                    <a:pt x="521" y="1475"/>
                    <a:pt x="1239" y="1598"/>
                  </a:cubicBezTo>
                  <a:cubicBezTo>
                    <a:pt x="1359" y="1618"/>
                    <a:pt x="1477" y="1627"/>
                    <a:pt x="1590" y="1627"/>
                  </a:cubicBezTo>
                  <a:cubicBezTo>
                    <a:pt x="2151" y="1627"/>
                    <a:pt x="2604" y="1393"/>
                    <a:pt x="2662" y="1032"/>
                  </a:cubicBezTo>
                  <a:cubicBezTo>
                    <a:pt x="2736" y="601"/>
                    <a:pt x="2215" y="150"/>
                    <a:pt x="1501" y="31"/>
                  </a:cubicBezTo>
                  <a:cubicBezTo>
                    <a:pt x="1380" y="10"/>
                    <a:pt x="1260" y="0"/>
                    <a:pt x="1145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3344975" y="1184200"/>
              <a:ext cx="66050" cy="32175"/>
            </a:xfrm>
            <a:custGeom>
              <a:rect b="b" l="l" r="r" t="t"/>
              <a:pathLst>
                <a:path extrusionOk="0" h="1287" w="2642">
                  <a:moveTo>
                    <a:pt x="997" y="1"/>
                  </a:moveTo>
                  <a:cubicBezTo>
                    <a:pt x="493" y="1"/>
                    <a:pt x="104" y="166"/>
                    <a:pt x="58" y="431"/>
                  </a:cubicBezTo>
                  <a:cubicBezTo>
                    <a:pt x="1" y="764"/>
                    <a:pt x="522" y="1133"/>
                    <a:pt x="1219" y="1252"/>
                  </a:cubicBezTo>
                  <a:cubicBezTo>
                    <a:pt x="1364" y="1275"/>
                    <a:pt x="1505" y="1287"/>
                    <a:pt x="1639" y="1287"/>
                  </a:cubicBezTo>
                  <a:cubicBezTo>
                    <a:pt x="2149" y="1287"/>
                    <a:pt x="2543" y="1121"/>
                    <a:pt x="2588" y="858"/>
                  </a:cubicBezTo>
                  <a:cubicBezTo>
                    <a:pt x="2642" y="522"/>
                    <a:pt x="2125" y="153"/>
                    <a:pt x="1424" y="38"/>
                  </a:cubicBezTo>
                  <a:cubicBezTo>
                    <a:pt x="1276" y="13"/>
                    <a:pt x="1133" y="1"/>
                    <a:pt x="997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3378000" y="1138625"/>
              <a:ext cx="25650" cy="15250"/>
            </a:xfrm>
            <a:custGeom>
              <a:rect b="b" l="l" r="r" t="t"/>
              <a:pathLst>
                <a:path extrusionOk="0" h="610" w="1026">
                  <a:moveTo>
                    <a:pt x="426" y="0"/>
                  </a:moveTo>
                  <a:cubicBezTo>
                    <a:pt x="216" y="0"/>
                    <a:pt x="45" y="88"/>
                    <a:pt x="25" y="225"/>
                  </a:cubicBezTo>
                  <a:cubicBezTo>
                    <a:pt x="0" y="380"/>
                    <a:pt x="193" y="553"/>
                    <a:pt x="460" y="598"/>
                  </a:cubicBezTo>
                  <a:cubicBezTo>
                    <a:pt x="505" y="605"/>
                    <a:pt x="549" y="609"/>
                    <a:pt x="592" y="609"/>
                  </a:cubicBezTo>
                  <a:cubicBezTo>
                    <a:pt x="802" y="609"/>
                    <a:pt x="972" y="521"/>
                    <a:pt x="993" y="385"/>
                  </a:cubicBezTo>
                  <a:cubicBezTo>
                    <a:pt x="1025" y="225"/>
                    <a:pt x="825" y="57"/>
                    <a:pt x="558" y="11"/>
                  </a:cubicBezTo>
                  <a:cubicBezTo>
                    <a:pt x="513" y="4"/>
                    <a:pt x="469" y="0"/>
                    <a:pt x="426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378600" y="1141875"/>
              <a:ext cx="23725" cy="12000"/>
            </a:xfrm>
            <a:custGeom>
              <a:rect b="b" l="l" r="r" t="t"/>
              <a:pathLst>
                <a:path extrusionOk="0" h="480" w="949">
                  <a:moveTo>
                    <a:pt x="378" y="0"/>
                  </a:moveTo>
                  <a:cubicBezTo>
                    <a:pt x="205" y="0"/>
                    <a:pt x="60" y="62"/>
                    <a:pt x="1" y="160"/>
                  </a:cubicBezTo>
                  <a:cubicBezTo>
                    <a:pt x="26" y="300"/>
                    <a:pt x="206" y="427"/>
                    <a:pt x="436" y="468"/>
                  </a:cubicBezTo>
                  <a:cubicBezTo>
                    <a:pt x="483" y="476"/>
                    <a:pt x="529" y="480"/>
                    <a:pt x="573" y="480"/>
                  </a:cubicBezTo>
                  <a:cubicBezTo>
                    <a:pt x="748" y="480"/>
                    <a:pt x="893" y="418"/>
                    <a:pt x="948" y="320"/>
                  </a:cubicBezTo>
                  <a:cubicBezTo>
                    <a:pt x="919" y="181"/>
                    <a:pt x="743" y="50"/>
                    <a:pt x="514" y="13"/>
                  </a:cubicBezTo>
                  <a:cubicBezTo>
                    <a:pt x="467" y="4"/>
                    <a:pt x="422" y="0"/>
                    <a:pt x="37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439200" y="1173475"/>
              <a:ext cx="25650" cy="15250"/>
            </a:xfrm>
            <a:custGeom>
              <a:rect b="b" l="l" r="r" t="t"/>
              <a:pathLst>
                <a:path extrusionOk="0" h="610" w="1026">
                  <a:moveTo>
                    <a:pt x="429" y="0"/>
                  </a:moveTo>
                  <a:cubicBezTo>
                    <a:pt x="217" y="0"/>
                    <a:pt x="50" y="89"/>
                    <a:pt x="29" y="225"/>
                  </a:cubicBezTo>
                  <a:cubicBezTo>
                    <a:pt x="0" y="381"/>
                    <a:pt x="197" y="553"/>
                    <a:pt x="464" y="598"/>
                  </a:cubicBezTo>
                  <a:cubicBezTo>
                    <a:pt x="510" y="606"/>
                    <a:pt x="555" y="610"/>
                    <a:pt x="599" y="610"/>
                  </a:cubicBezTo>
                  <a:cubicBezTo>
                    <a:pt x="808" y="610"/>
                    <a:pt x="976" y="524"/>
                    <a:pt x="997" y="389"/>
                  </a:cubicBezTo>
                  <a:cubicBezTo>
                    <a:pt x="1026" y="221"/>
                    <a:pt x="833" y="53"/>
                    <a:pt x="562" y="12"/>
                  </a:cubicBezTo>
                  <a:cubicBezTo>
                    <a:pt x="516" y="4"/>
                    <a:pt x="472" y="0"/>
                    <a:pt x="429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439925" y="1176725"/>
              <a:ext cx="23700" cy="12025"/>
            </a:xfrm>
            <a:custGeom>
              <a:rect b="b" l="l" r="r" t="t"/>
              <a:pathLst>
                <a:path extrusionOk="0" h="481" w="948">
                  <a:moveTo>
                    <a:pt x="375" y="1"/>
                  </a:moveTo>
                  <a:cubicBezTo>
                    <a:pt x="200" y="1"/>
                    <a:pt x="56" y="62"/>
                    <a:pt x="0" y="160"/>
                  </a:cubicBezTo>
                  <a:cubicBezTo>
                    <a:pt x="25" y="296"/>
                    <a:pt x="205" y="427"/>
                    <a:pt x="435" y="468"/>
                  </a:cubicBezTo>
                  <a:cubicBezTo>
                    <a:pt x="481" y="476"/>
                    <a:pt x="527" y="480"/>
                    <a:pt x="570" y="480"/>
                  </a:cubicBezTo>
                  <a:cubicBezTo>
                    <a:pt x="743" y="480"/>
                    <a:pt x="888" y="419"/>
                    <a:pt x="947" y="320"/>
                  </a:cubicBezTo>
                  <a:cubicBezTo>
                    <a:pt x="914" y="181"/>
                    <a:pt x="742" y="54"/>
                    <a:pt x="513" y="13"/>
                  </a:cubicBezTo>
                  <a:cubicBezTo>
                    <a:pt x="465" y="5"/>
                    <a:pt x="419" y="1"/>
                    <a:pt x="375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255075" y="1234200"/>
              <a:ext cx="25350" cy="17775"/>
            </a:xfrm>
            <a:custGeom>
              <a:rect b="b" l="l" r="r" t="t"/>
              <a:pathLst>
                <a:path extrusionOk="0" h="711" w="1014">
                  <a:moveTo>
                    <a:pt x="694" y="0"/>
                  </a:moveTo>
                  <a:cubicBezTo>
                    <a:pt x="593" y="0"/>
                    <a:pt x="474" y="33"/>
                    <a:pt x="362" y="100"/>
                  </a:cubicBezTo>
                  <a:cubicBezTo>
                    <a:pt x="124" y="236"/>
                    <a:pt x="1" y="461"/>
                    <a:pt x="83" y="605"/>
                  </a:cubicBezTo>
                  <a:cubicBezTo>
                    <a:pt x="125" y="674"/>
                    <a:pt x="214" y="710"/>
                    <a:pt x="322" y="710"/>
                  </a:cubicBezTo>
                  <a:cubicBezTo>
                    <a:pt x="424" y="710"/>
                    <a:pt x="544" y="678"/>
                    <a:pt x="657" y="613"/>
                  </a:cubicBezTo>
                  <a:cubicBezTo>
                    <a:pt x="891" y="482"/>
                    <a:pt x="1014" y="256"/>
                    <a:pt x="936" y="113"/>
                  </a:cubicBezTo>
                  <a:cubicBezTo>
                    <a:pt x="893" y="38"/>
                    <a:pt x="803" y="0"/>
                    <a:pt x="694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257650" y="1237050"/>
              <a:ext cx="21950" cy="14950"/>
            </a:xfrm>
            <a:custGeom>
              <a:rect b="b" l="l" r="r" t="t"/>
              <a:pathLst>
                <a:path extrusionOk="0" h="598" w="878">
                  <a:moveTo>
                    <a:pt x="658" y="1"/>
                  </a:moveTo>
                  <a:cubicBezTo>
                    <a:pt x="556" y="1"/>
                    <a:pt x="438" y="34"/>
                    <a:pt x="324" y="101"/>
                  </a:cubicBezTo>
                  <a:cubicBezTo>
                    <a:pt x="123" y="216"/>
                    <a:pt x="0" y="400"/>
                    <a:pt x="25" y="540"/>
                  </a:cubicBezTo>
                  <a:cubicBezTo>
                    <a:pt x="72" y="578"/>
                    <a:pt x="141" y="597"/>
                    <a:pt x="221" y="597"/>
                  </a:cubicBezTo>
                  <a:cubicBezTo>
                    <a:pt x="322" y="597"/>
                    <a:pt x="441" y="566"/>
                    <a:pt x="554" y="499"/>
                  </a:cubicBezTo>
                  <a:cubicBezTo>
                    <a:pt x="755" y="380"/>
                    <a:pt x="878" y="195"/>
                    <a:pt x="853" y="60"/>
                  </a:cubicBezTo>
                  <a:cubicBezTo>
                    <a:pt x="805" y="21"/>
                    <a:pt x="736" y="1"/>
                    <a:pt x="658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388450" y="1087875"/>
              <a:ext cx="37125" cy="15675"/>
            </a:xfrm>
            <a:custGeom>
              <a:rect b="b" l="l" r="r" t="t"/>
              <a:pathLst>
                <a:path extrusionOk="0" h="627" w="1485">
                  <a:moveTo>
                    <a:pt x="512" y="0"/>
                  </a:moveTo>
                  <a:cubicBezTo>
                    <a:pt x="245" y="0"/>
                    <a:pt x="48" y="72"/>
                    <a:pt x="29" y="192"/>
                  </a:cubicBezTo>
                  <a:cubicBezTo>
                    <a:pt x="1" y="352"/>
                    <a:pt x="300" y="537"/>
                    <a:pt x="694" y="602"/>
                  </a:cubicBezTo>
                  <a:cubicBezTo>
                    <a:pt x="791" y="618"/>
                    <a:pt x="885" y="626"/>
                    <a:pt x="972" y="626"/>
                  </a:cubicBezTo>
                  <a:cubicBezTo>
                    <a:pt x="1238" y="626"/>
                    <a:pt x="1438" y="554"/>
                    <a:pt x="1456" y="434"/>
                  </a:cubicBezTo>
                  <a:cubicBezTo>
                    <a:pt x="1485" y="274"/>
                    <a:pt x="1186" y="90"/>
                    <a:pt x="792" y="24"/>
                  </a:cubicBezTo>
                  <a:cubicBezTo>
                    <a:pt x="694" y="8"/>
                    <a:pt x="599" y="0"/>
                    <a:pt x="512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388875" y="1091000"/>
              <a:ext cx="35900" cy="12600"/>
            </a:xfrm>
            <a:custGeom>
              <a:rect b="b" l="l" r="r" t="t"/>
              <a:pathLst>
                <a:path extrusionOk="0" h="504" w="1436">
                  <a:moveTo>
                    <a:pt x="421" y="0"/>
                  </a:moveTo>
                  <a:cubicBezTo>
                    <a:pt x="197" y="0"/>
                    <a:pt x="35" y="48"/>
                    <a:pt x="21" y="133"/>
                  </a:cubicBezTo>
                  <a:cubicBezTo>
                    <a:pt x="0" y="256"/>
                    <a:pt x="295" y="407"/>
                    <a:pt x="681" y="473"/>
                  </a:cubicBezTo>
                  <a:cubicBezTo>
                    <a:pt x="800" y="493"/>
                    <a:pt x="915" y="503"/>
                    <a:pt x="1016" y="503"/>
                  </a:cubicBezTo>
                  <a:cubicBezTo>
                    <a:pt x="1240" y="503"/>
                    <a:pt x="1401" y="455"/>
                    <a:pt x="1415" y="371"/>
                  </a:cubicBezTo>
                  <a:cubicBezTo>
                    <a:pt x="1435" y="248"/>
                    <a:pt x="1140" y="96"/>
                    <a:pt x="755" y="30"/>
                  </a:cubicBezTo>
                  <a:cubicBezTo>
                    <a:pt x="636" y="10"/>
                    <a:pt x="522" y="0"/>
                    <a:pt x="421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223200" y="1180525"/>
              <a:ext cx="55075" cy="32925"/>
            </a:xfrm>
            <a:custGeom>
              <a:rect b="b" l="l" r="r" t="t"/>
              <a:pathLst>
                <a:path extrusionOk="0" h="1317" w="2203">
                  <a:moveTo>
                    <a:pt x="1290" y="0"/>
                  </a:moveTo>
                  <a:cubicBezTo>
                    <a:pt x="1192" y="0"/>
                    <a:pt x="1089" y="10"/>
                    <a:pt x="985" y="29"/>
                  </a:cubicBezTo>
                  <a:cubicBezTo>
                    <a:pt x="415" y="131"/>
                    <a:pt x="1" y="500"/>
                    <a:pt x="62" y="849"/>
                  </a:cubicBezTo>
                  <a:cubicBezTo>
                    <a:pt x="112" y="1131"/>
                    <a:pt x="467" y="1316"/>
                    <a:pt x="909" y="1316"/>
                  </a:cubicBezTo>
                  <a:cubicBezTo>
                    <a:pt x="1007" y="1316"/>
                    <a:pt x="1110" y="1307"/>
                    <a:pt x="1214" y="1288"/>
                  </a:cubicBezTo>
                  <a:cubicBezTo>
                    <a:pt x="1788" y="1185"/>
                    <a:pt x="2203" y="816"/>
                    <a:pt x="2141" y="472"/>
                  </a:cubicBezTo>
                  <a:cubicBezTo>
                    <a:pt x="2087" y="187"/>
                    <a:pt x="1732" y="0"/>
                    <a:pt x="1290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226175" y="1187550"/>
              <a:ext cx="50575" cy="25825"/>
            </a:xfrm>
            <a:custGeom>
              <a:rect b="b" l="l" r="r" t="t"/>
              <a:pathLst>
                <a:path extrusionOk="0" h="1033" w="2023">
                  <a:moveTo>
                    <a:pt x="1238" y="0"/>
                  </a:moveTo>
                  <a:cubicBezTo>
                    <a:pt x="1137" y="0"/>
                    <a:pt x="1031" y="10"/>
                    <a:pt x="923" y="31"/>
                  </a:cubicBezTo>
                  <a:cubicBezTo>
                    <a:pt x="431" y="121"/>
                    <a:pt x="50" y="404"/>
                    <a:pt x="0" y="699"/>
                  </a:cubicBezTo>
                  <a:cubicBezTo>
                    <a:pt x="123" y="905"/>
                    <a:pt x="426" y="1033"/>
                    <a:pt x="789" y="1033"/>
                  </a:cubicBezTo>
                  <a:cubicBezTo>
                    <a:pt x="889" y="1033"/>
                    <a:pt x="993" y="1023"/>
                    <a:pt x="1099" y="1003"/>
                  </a:cubicBezTo>
                  <a:cubicBezTo>
                    <a:pt x="1591" y="912"/>
                    <a:pt x="1973" y="630"/>
                    <a:pt x="2022" y="330"/>
                  </a:cubicBezTo>
                  <a:cubicBezTo>
                    <a:pt x="1904" y="125"/>
                    <a:pt x="1600" y="0"/>
                    <a:pt x="123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172250" y="1248225"/>
              <a:ext cx="66650" cy="49425"/>
            </a:xfrm>
            <a:custGeom>
              <a:rect b="b" l="l" r="r" t="t"/>
              <a:pathLst>
                <a:path extrusionOk="0" h="1977" w="2666">
                  <a:moveTo>
                    <a:pt x="1847" y="0"/>
                  </a:moveTo>
                  <a:cubicBezTo>
                    <a:pt x="1556" y="0"/>
                    <a:pt x="1209" y="112"/>
                    <a:pt x="886" y="331"/>
                  </a:cubicBezTo>
                  <a:cubicBezTo>
                    <a:pt x="288" y="737"/>
                    <a:pt x="1" y="1364"/>
                    <a:pt x="247" y="1725"/>
                  </a:cubicBezTo>
                  <a:cubicBezTo>
                    <a:pt x="360" y="1893"/>
                    <a:pt x="568" y="1976"/>
                    <a:pt x="818" y="1976"/>
                  </a:cubicBezTo>
                  <a:cubicBezTo>
                    <a:pt x="1110" y="1976"/>
                    <a:pt x="1458" y="1864"/>
                    <a:pt x="1780" y="1643"/>
                  </a:cubicBezTo>
                  <a:cubicBezTo>
                    <a:pt x="2379" y="1237"/>
                    <a:pt x="2666" y="614"/>
                    <a:pt x="2420" y="249"/>
                  </a:cubicBezTo>
                  <a:cubicBezTo>
                    <a:pt x="2304" y="82"/>
                    <a:pt x="2097" y="0"/>
                    <a:pt x="1847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176650" y="1254475"/>
              <a:ext cx="62575" cy="44150"/>
            </a:xfrm>
            <a:custGeom>
              <a:rect b="b" l="l" r="r" t="t"/>
              <a:pathLst>
                <a:path extrusionOk="0" h="1766" w="2503">
                  <a:moveTo>
                    <a:pt x="1922" y="1"/>
                  </a:moveTo>
                  <a:cubicBezTo>
                    <a:pt x="1641" y="1"/>
                    <a:pt x="1267" y="132"/>
                    <a:pt x="907" y="376"/>
                  </a:cubicBezTo>
                  <a:cubicBezTo>
                    <a:pt x="321" y="774"/>
                    <a:pt x="1" y="1323"/>
                    <a:pt x="194" y="1602"/>
                  </a:cubicBezTo>
                  <a:cubicBezTo>
                    <a:pt x="267" y="1712"/>
                    <a:pt x="408" y="1765"/>
                    <a:pt x="587" y="1765"/>
                  </a:cubicBezTo>
                  <a:cubicBezTo>
                    <a:pt x="868" y="1765"/>
                    <a:pt x="1242" y="1636"/>
                    <a:pt x="1600" y="1393"/>
                  </a:cubicBezTo>
                  <a:cubicBezTo>
                    <a:pt x="2182" y="995"/>
                    <a:pt x="2502" y="446"/>
                    <a:pt x="2314" y="163"/>
                  </a:cubicBezTo>
                  <a:cubicBezTo>
                    <a:pt x="2239" y="53"/>
                    <a:pt x="2099" y="1"/>
                    <a:pt x="1922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452000" y="1067450"/>
              <a:ext cx="96200" cy="72700"/>
            </a:xfrm>
            <a:custGeom>
              <a:rect b="b" l="l" r="r" t="t"/>
              <a:pathLst>
                <a:path extrusionOk="0" h="2908" w="3848">
                  <a:moveTo>
                    <a:pt x="874" y="0"/>
                  </a:moveTo>
                  <a:lnTo>
                    <a:pt x="1" y="1190"/>
                  </a:lnTo>
                  <a:lnTo>
                    <a:pt x="1498" y="2342"/>
                  </a:lnTo>
                  <a:lnTo>
                    <a:pt x="3503" y="2908"/>
                  </a:lnTo>
                  <a:lnTo>
                    <a:pt x="3847" y="1513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471900" y="1066275"/>
              <a:ext cx="78250" cy="40175"/>
            </a:xfrm>
            <a:custGeom>
              <a:rect b="b" l="l" r="r" t="t"/>
              <a:pathLst>
                <a:path extrusionOk="0" h="1607" w="3130">
                  <a:moveTo>
                    <a:pt x="213" y="1"/>
                  </a:moveTo>
                  <a:cubicBezTo>
                    <a:pt x="142" y="1"/>
                    <a:pt x="95" y="16"/>
                    <a:pt x="78" y="47"/>
                  </a:cubicBezTo>
                  <a:cubicBezTo>
                    <a:pt x="0" y="199"/>
                    <a:pt x="607" y="662"/>
                    <a:pt x="1427" y="1077"/>
                  </a:cubicBezTo>
                  <a:cubicBezTo>
                    <a:pt x="2073" y="1403"/>
                    <a:pt x="2660" y="1607"/>
                    <a:pt x="2919" y="1607"/>
                  </a:cubicBezTo>
                  <a:cubicBezTo>
                    <a:pt x="2989" y="1607"/>
                    <a:pt x="3035" y="1592"/>
                    <a:pt x="3051" y="1560"/>
                  </a:cubicBezTo>
                  <a:cubicBezTo>
                    <a:pt x="3129" y="1405"/>
                    <a:pt x="2522" y="949"/>
                    <a:pt x="1702" y="527"/>
                  </a:cubicBezTo>
                  <a:cubicBezTo>
                    <a:pt x="1058" y="202"/>
                    <a:pt x="472" y="1"/>
                    <a:pt x="213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473950" y="1069350"/>
              <a:ext cx="72500" cy="37125"/>
            </a:xfrm>
            <a:custGeom>
              <a:rect b="b" l="l" r="r" t="t"/>
              <a:pathLst>
                <a:path extrusionOk="0" h="1485" w="2900">
                  <a:moveTo>
                    <a:pt x="69" y="0"/>
                  </a:moveTo>
                  <a:cubicBezTo>
                    <a:pt x="43" y="0"/>
                    <a:pt x="20" y="2"/>
                    <a:pt x="0" y="6"/>
                  </a:cubicBezTo>
                  <a:cubicBezTo>
                    <a:pt x="95" y="207"/>
                    <a:pt x="636" y="597"/>
                    <a:pt x="1341" y="954"/>
                  </a:cubicBezTo>
                  <a:cubicBezTo>
                    <a:pt x="1987" y="1282"/>
                    <a:pt x="2571" y="1485"/>
                    <a:pt x="2832" y="1485"/>
                  </a:cubicBezTo>
                  <a:cubicBezTo>
                    <a:pt x="2858" y="1485"/>
                    <a:pt x="2880" y="1483"/>
                    <a:pt x="2900" y="1478"/>
                  </a:cubicBezTo>
                  <a:cubicBezTo>
                    <a:pt x="2809" y="1278"/>
                    <a:pt x="2268" y="888"/>
                    <a:pt x="1559" y="527"/>
                  </a:cubicBezTo>
                  <a:cubicBezTo>
                    <a:pt x="913" y="203"/>
                    <a:pt x="333" y="0"/>
                    <a:pt x="69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317625" y="1046325"/>
              <a:ext cx="70750" cy="45350"/>
            </a:xfrm>
            <a:custGeom>
              <a:rect b="b" l="l" r="r" t="t"/>
              <a:pathLst>
                <a:path extrusionOk="0" h="1814" w="2830">
                  <a:moveTo>
                    <a:pt x="197" y="1"/>
                  </a:moveTo>
                  <a:lnTo>
                    <a:pt x="0" y="1424"/>
                  </a:lnTo>
                  <a:lnTo>
                    <a:pt x="1337" y="1813"/>
                  </a:lnTo>
                  <a:lnTo>
                    <a:pt x="2830" y="1469"/>
                  </a:lnTo>
                  <a:lnTo>
                    <a:pt x="2620" y="83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322525" y="1039700"/>
              <a:ext cx="60625" cy="15225"/>
            </a:xfrm>
            <a:custGeom>
              <a:rect b="b" l="l" r="r" t="t"/>
              <a:pathLst>
                <a:path extrusionOk="0" h="609" w="2425">
                  <a:moveTo>
                    <a:pt x="1071" y="1"/>
                  </a:moveTo>
                  <a:cubicBezTo>
                    <a:pt x="475" y="1"/>
                    <a:pt x="9" y="114"/>
                    <a:pt x="5" y="266"/>
                  </a:cubicBezTo>
                  <a:cubicBezTo>
                    <a:pt x="1" y="434"/>
                    <a:pt x="542" y="585"/>
                    <a:pt x="1211" y="606"/>
                  </a:cubicBezTo>
                  <a:cubicBezTo>
                    <a:pt x="1262" y="608"/>
                    <a:pt x="1313" y="608"/>
                    <a:pt x="1363" y="608"/>
                  </a:cubicBezTo>
                  <a:cubicBezTo>
                    <a:pt x="1956" y="608"/>
                    <a:pt x="2421" y="499"/>
                    <a:pt x="2424" y="348"/>
                  </a:cubicBezTo>
                  <a:cubicBezTo>
                    <a:pt x="2424" y="184"/>
                    <a:pt x="1887" y="28"/>
                    <a:pt x="1219" y="3"/>
                  </a:cubicBezTo>
                  <a:cubicBezTo>
                    <a:pt x="1169" y="2"/>
                    <a:pt x="1119" y="1"/>
                    <a:pt x="1071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323150" y="1043050"/>
              <a:ext cx="59175" cy="12000"/>
            </a:xfrm>
            <a:custGeom>
              <a:rect b="b" l="l" r="r" t="t"/>
              <a:pathLst>
                <a:path extrusionOk="0" h="480" w="2367">
                  <a:moveTo>
                    <a:pt x="971" y="0"/>
                  </a:moveTo>
                  <a:cubicBezTo>
                    <a:pt x="426" y="0"/>
                    <a:pt x="8" y="81"/>
                    <a:pt x="5" y="197"/>
                  </a:cubicBezTo>
                  <a:cubicBezTo>
                    <a:pt x="1" y="328"/>
                    <a:pt x="525" y="451"/>
                    <a:pt x="1173" y="476"/>
                  </a:cubicBezTo>
                  <a:cubicBezTo>
                    <a:pt x="1238" y="478"/>
                    <a:pt x="1301" y="479"/>
                    <a:pt x="1363" y="479"/>
                  </a:cubicBezTo>
                  <a:cubicBezTo>
                    <a:pt x="1926" y="479"/>
                    <a:pt x="2359" y="398"/>
                    <a:pt x="2362" y="279"/>
                  </a:cubicBezTo>
                  <a:cubicBezTo>
                    <a:pt x="2367" y="152"/>
                    <a:pt x="1842" y="25"/>
                    <a:pt x="1190" y="5"/>
                  </a:cubicBezTo>
                  <a:cubicBezTo>
                    <a:pt x="1115" y="2"/>
                    <a:pt x="1042" y="0"/>
                    <a:pt x="971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417675" y="1118325"/>
              <a:ext cx="106825" cy="50150"/>
            </a:xfrm>
            <a:custGeom>
              <a:rect b="b" l="l" r="r" t="t"/>
              <a:pathLst>
                <a:path extrusionOk="0" h="2006" w="4273">
                  <a:moveTo>
                    <a:pt x="853" y="0"/>
                  </a:moveTo>
                  <a:cubicBezTo>
                    <a:pt x="471" y="0"/>
                    <a:pt x="205" y="91"/>
                    <a:pt x="140" y="274"/>
                  </a:cubicBezTo>
                  <a:cubicBezTo>
                    <a:pt x="0" y="655"/>
                    <a:pt x="783" y="1287"/>
                    <a:pt x="1887" y="1693"/>
                  </a:cubicBezTo>
                  <a:cubicBezTo>
                    <a:pt x="2457" y="1900"/>
                    <a:pt x="3001" y="2005"/>
                    <a:pt x="3412" y="2005"/>
                  </a:cubicBezTo>
                  <a:cubicBezTo>
                    <a:pt x="3797" y="2005"/>
                    <a:pt x="4066" y="1914"/>
                    <a:pt x="4134" y="1730"/>
                  </a:cubicBezTo>
                  <a:cubicBezTo>
                    <a:pt x="4273" y="1348"/>
                    <a:pt x="3490" y="717"/>
                    <a:pt x="2387" y="315"/>
                  </a:cubicBezTo>
                  <a:cubicBezTo>
                    <a:pt x="1814" y="106"/>
                    <a:pt x="1266" y="0"/>
                    <a:pt x="85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418275" y="1125000"/>
              <a:ext cx="102750" cy="44450"/>
            </a:xfrm>
            <a:custGeom>
              <a:rect b="b" l="l" r="r" t="t"/>
              <a:pathLst>
                <a:path extrusionOk="0" h="1778" w="4110">
                  <a:moveTo>
                    <a:pt x="619" y="0"/>
                  </a:moveTo>
                  <a:cubicBezTo>
                    <a:pt x="341" y="0"/>
                    <a:pt x="155" y="59"/>
                    <a:pt x="112" y="179"/>
                  </a:cubicBezTo>
                  <a:cubicBezTo>
                    <a:pt x="1" y="474"/>
                    <a:pt x="788" y="1032"/>
                    <a:pt x="1863" y="1426"/>
                  </a:cubicBezTo>
                  <a:cubicBezTo>
                    <a:pt x="2497" y="1656"/>
                    <a:pt x="3090" y="1777"/>
                    <a:pt x="3492" y="1777"/>
                  </a:cubicBezTo>
                  <a:cubicBezTo>
                    <a:pt x="3771" y="1777"/>
                    <a:pt x="3958" y="1719"/>
                    <a:pt x="4003" y="1598"/>
                  </a:cubicBezTo>
                  <a:cubicBezTo>
                    <a:pt x="4110" y="1303"/>
                    <a:pt x="3326" y="745"/>
                    <a:pt x="2252" y="355"/>
                  </a:cubicBezTo>
                  <a:cubicBezTo>
                    <a:pt x="1617" y="123"/>
                    <a:pt x="1021" y="0"/>
                    <a:pt x="619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0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1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383" name="Google Shape;383;p30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0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0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hasCustomPrompt="1"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/>
          <p:nvPr>
            <p:ph hasCustomPrompt="1"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4"/>
          <p:cNvSpPr txBox="1"/>
          <p:nvPr>
            <p:ph hasCustomPrompt="1"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4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hasCustomPrompt="1"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/>
          <p:nvPr/>
        </p:nvSpPr>
        <p:spPr>
          <a:xfrm>
            <a:off x="8554105" y="1019672"/>
            <a:ext cx="89" cy="8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4484504" y="0"/>
            <a:ext cx="4659494" cy="1452739"/>
          </a:xfrm>
          <a:custGeom>
            <a:rect b="b" l="l" r="r" t="t"/>
            <a:pathLst>
              <a:path extrusionOk="0" h="5931" w="19023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0" y="0"/>
            <a:ext cx="4733407" cy="1794523"/>
          </a:xfrm>
          <a:custGeom>
            <a:rect b="b" l="l" r="r" t="t"/>
            <a:pathLst>
              <a:path extrusionOk="0" h="5661" w="14932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2430680" y="3561676"/>
            <a:ext cx="6232008" cy="1581823"/>
          </a:xfrm>
          <a:custGeom>
            <a:rect b="b" l="l" r="r" t="t"/>
            <a:pathLst>
              <a:path extrusionOk="0" h="6458" w="25443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3243835" cy="1269575"/>
          </a:xfrm>
          <a:custGeom>
            <a:rect b="b" l="l" r="r" t="t"/>
            <a:pathLst>
              <a:path extrusionOk="0" h="4005" w="10233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063207" y="2603225"/>
            <a:ext cx="5080790" cy="2540273"/>
          </a:xfrm>
          <a:custGeom>
            <a:rect b="b" l="l" r="r" t="t"/>
            <a:pathLst>
              <a:path extrusionOk="0" h="10371" w="20743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1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5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 + TEXT">
  <p:cSld name="1_Título y objetos_3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1" type="subTitle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 + TEXT 1">
  <p:cSld name="1_Título y objetos_3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" type="subTitle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+ SUBTITLE">
  <p:cSld name="1_Título y objetos_2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80" name="Google Shape;80;p8"/>
          <p:cNvSpPr txBox="1"/>
          <p:nvPr>
            <p:ph hasCustomPrompt="1"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8"/>
          <p:cNvSpPr txBox="1"/>
          <p:nvPr>
            <p:ph idx="1" type="subTitle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8"/>
          <p:cNvSpPr/>
          <p:nvPr/>
        </p:nvSpPr>
        <p:spPr>
          <a:xfrm flipH="1" rot="10800000">
            <a:off x="5059867" y="0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 rot="10800000">
            <a:off x="6" y="3324574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 rot="10800000">
            <a:off x="7359611" y="0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 rot="10800000">
            <a:off x="-132275" y="1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 flipH="1" rot="10800000">
            <a:off x="-3926" y="3937414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SUBTITLES">
  <p:cSld name="1_Título y objetos_1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 txBox="1"/>
          <p:nvPr>
            <p:ph hasCustomPrompt="1" type="title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9"/>
          <p:cNvSpPr txBox="1"/>
          <p:nvPr>
            <p:ph hasCustomPrompt="1" idx="2" type="title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9"/>
          <p:cNvSpPr txBox="1"/>
          <p:nvPr>
            <p:ph hasCustomPrompt="1" idx="3" type="title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9"/>
          <p:cNvSpPr txBox="1"/>
          <p:nvPr>
            <p:ph idx="1" type="subTitle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4" type="subTitle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5" type="subTitle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9"/>
          <p:cNvSpPr/>
          <p:nvPr/>
        </p:nvSpPr>
        <p:spPr>
          <a:xfrm>
            <a:off x="5059867" y="3391687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6" y="0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359611" y="3314041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-132275" y="2307337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-3926" y="0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">
  <p:cSld name="2_Título y objetos"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10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b="1" i="0" sz="3300" u="none" cap="none" strike="noStrik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Technology Game Idea Presentation</a:t>
            </a:r>
            <a:endParaRPr/>
          </a:p>
        </p:txBody>
      </p:sp>
      <p:sp>
        <p:nvSpPr>
          <p:cNvPr id="392" name="Google Shape;392;p31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Ajil P Pappachan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L5 GMD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Concept</a:t>
            </a:r>
            <a:endParaRPr/>
          </a:p>
        </p:txBody>
      </p:sp>
      <p:sp>
        <p:nvSpPr>
          <p:cNvPr id="448" name="Google Shape;448;p40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Player controls a circle.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Objective of the player is to avoid being in a killzone.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454" name="Google Shape;454;p41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Player can move left and right between three designated zones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Each zone is outlined by a rectangle shape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Zones gets filled up randomly. When a zone is completely filled by a rectangle, the zone becomes a killzone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460" name="Google Shape;460;p4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Game ends if the player is in a killzone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Score is calculated based on survival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466" name="Google Shape;466;p43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Player Circle</a:t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0" y="88675"/>
            <a:ext cx="4769100" cy="49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1368150" y="1624100"/>
            <a:ext cx="2032800" cy="2050800"/>
          </a:xfrm>
          <a:prstGeom prst="ellipse">
            <a:avLst/>
          </a:prstGeom>
          <a:solidFill>
            <a:srgbClr val="4A86E8"/>
          </a:solidFill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474" name="Google Shape;474;p44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Zones</a:t>
            </a: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0" y="88675"/>
            <a:ext cx="4769100" cy="49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"/>
          <p:cNvSpPr/>
          <p:nvPr/>
        </p:nvSpPr>
        <p:spPr>
          <a:xfrm>
            <a:off x="288225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" name="Google Shape;477;p44"/>
          <p:cNvCxnSpPr/>
          <p:nvPr/>
        </p:nvCxnSpPr>
        <p:spPr>
          <a:xfrm>
            <a:off x="2726950" y="2660425"/>
            <a:ext cx="106410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44"/>
          <p:cNvSpPr/>
          <p:nvPr/>
        </p:nvSpPr>
        <p:spPr>
          <a:xfrm>
            <a:off x="1684938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3081663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485" name="Google Shape;485;p45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Zones filling</a:t>
            </a:r>
            <a:endParaRPr/>
          </a:p>
        </p:txBody>
      </p:sp>
      <p:sp>
        <p:nvSpPr>
          <p:cNvPr id="486" name="Google Shape;486;p45"/>
          <p:cNvSpPr/>
          <p:nvPr/>
        </p:nvSpPr>
        <p:spPr>
          <a:xfrm>
            <a:off x="0" y="88675"/>
            <a:ext cx="4769100" cy="49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"/>
          <p:cNvSpPr/>
          <p:nvPr/>
        </p:nvSpPr>
        <p:spPr>
          <a:xfrm>
            <a:off x="288225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45"/>
          <p:cNvCxnSpPr/>
          <p:nvPr/>
        </p:nvCxnSpPr>
        <p:spPr>
          <a:xfrm>
            <a:off x="2726950" y="2660425"/>
            <a:ext cx="106410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5"/>
          <p:cNvSpPr/>
          <p:nvPr/>
        </p:nvSpPr>
        <p:spPr>
          <a:xfrm>
            <a:off x="1684938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3081663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5"/>
          <p:cNvSpPr/>
          <p:nvPr/>
        </p:nvSpPr>
        <p:spPr>
          <a:xfrm>
            <a:off x="476625" y="2083875"/>
            <a:ext cx="776100" cy="1241700"/>
          </a:xfrm>
          <a:prstGeom prst="rect">
            <a:avLst/>
          </a:prstGeom>
          <a:solidFill>
            <a:srgbClr val="980000"/>
          </a:solidFill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497" name="Google Shape;497;p46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Killzone</a:t>
            </a:r>
            <a:endParaRPr/>
          </a:p>
        </p:txBody>
      </p:sp>
      <p:sp>
        <p:nvSpPr>
          <p:cNvPr id="498" name="Google Shape;498;p46"/>
          <p:cNvSpPr/>
          <p:nvPr/>
        </p:nvSpPr>
        <p:spPr>
          <a:xfrm>
            <a:off x="0" y="88675"/>
            <a:ext cx="4769100" cy="49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6"/>
          <p:cNvSpPr/>
          <p:nvPr/>
        </p:nvSpPr>
        <p:spPr>
          <a:xfrm>
            <a:off x="288225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46"/>
          <p:cNvCxnSpPr/>
          <p:nvPr/>
        </p:nvCxnSpPr>
        <p:spPr>
          <a:xfrm>
            <a:off x="2726950" y="2660425"/>
            <a:ext cx="106410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46"/>
          <p:cNvSpPr/>
          <p:nvPr/>
        </p:nvSpPr>
        <p:spPr>
          <a:xfrm>
            <a:off x="1684938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/>
          <p:nvPr/>
        </p:nvSpPr>
        <p:spPr>
          <a:xfrm>
            <a:off x="3081663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"/>
          <p:cNvSpPr/>
          <p:nvPr/>
        </p:nvSpPr>
        <p:spPr>
          <a:xfrm>
            <a:off x="288225" y="1518675"/>
            <a:ext cx="1152900" cy="23721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509" name="Google Shape;509;p47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Game Screen Sample</a:t>
            </a:r>
            <a:endParaRPr/>
          </a:p>
        </p:txBody>
      </p:sp>
      <p:sp>
        <p:nvSpPr>
          <p:cNvPr id="510" name="Google Shape;510;p47"/>
          <p:cNvSpPr/>
          <p:nvPr/>
        </p:nvSpPr>
        <p:spPr>
          <a:xfrm>
            <a:off x="0" y="88675"/>
            <a:ext cx="4769100" cy="49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7"/>
          <p:cNvSpPr/>
          <p:nvPr/>
        </p:nvSpPr>
        <p:spPr>
          <a:xfrm>
            <a:off x="288225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7"/>
          <p:cNvCxnSpPr/>
          <p:nvPr/>
        </p:nvCxnSpPr>
        <p:spPr>
          <a:xfrm>
            <a:off x="2726950" y="2660425"/>
            <a:ext cx="106410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7"/>
          <p:cNvSpPr/>
          <p:nvPr/>
        </p:nvSpPr>
        <p:spPr>
          <a:xfrm>
            <a:off x="1684938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7"/>
          <p:cNvSpPr/>
          <p:nvPr/>
        </p:nvSpPr>
        <p:spPr>
          <a:xfrm>
            <a:off x="3081663" y="1518675"/>
            <a:ext cx="1152900" cy="23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7"/>
          <p:cNvSpPr/>
          <p:nvPr/>
        </p:nvSpPr>
        <p:spPr>
          <a:xfrm>
            <a:off x="288225" y="1518675"/>
            <a:ext cx="1152900" cy="23721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3270075" y="2083875"/>
            <a:ext cx="776100" cy="1241700"/>
          </a:xfrm>
          <a:prstGeom prst="rect">
            <a:avLst/>
          </a:prstGeom>
          <a:solidFill>
            <a:srgbClr val="980000"/>
          </a:solidFill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7"/>
          <p:cNvSpPr/>
          <p:nvPr/>
        </p:nvSpPr>
        <p:spPr>
          <a:xfrm>
            <a:off x="1873351" y="2313233"/>
            <a:ext cx="776100" cy="783000"/>
          </a:xfrm>
          <a:prstGeom prst="ellipse">
            <a:avLst/>
          </a:prstGeom>
          <a:solidFill>
            <a:srgbClr val="4A86E8"/>
          </a:solidFill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Pacman</a:t>
            </a:r>
            <a:endParaRPr/>
          </a:p>
        </p:txBody>
      </p:sp>
      <p:sp>
        <p:nvSpPr>
          <p:cNvPr id="523" name="Google Shape;523;p48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Idea 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Concept</a:t>
            </a:r>
            <a:endParaRPr/>
          </a:p>
        </p:txBody>
      </p:sp>
      <p:sp>
        <p:nvSpPr>
          <p:cNvPr id="529" name="Google Shape;529;p49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concept is similar to that of the original Pacman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key difference is the addition of turn based gameplay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Crocodile’s Tail</a:t>
            </a:r>
            <a:endParaRPr/>
          </a:p>
        </p:txBody>
      </p:sp>
      <p:sp>
        <p:nvSpPr>
          <p:cNvPr id="398" name="Google Shape;398;p3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Idea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535" name="Google Shape;535;p50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objective of the player is to collect fruits, avoid ghosts and survive.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player decides where to move pacman in four degrees of motion.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1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541" name="Google Shape;541;p51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After the player makes his move, the ghosts move one position.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Based on the position of the ghosts and the availability of fruits, the player has to strategically move Pacman.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547" name="Google Shape;547;p5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Game ends when Pacman is killed by a ghost.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553" name="Google Shape;553;p53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Pacman</a:t>
            </a:r>
            <a:endParaRPr/>
          </a:p>
        </p:txBody>
      </p:sp>
      <p:sp>
        <p:nvSpPr>
          <p:cNvPr id="554" name="Google Shape;554;p53"/>
          <p:cNvSpPr/>
          <p:nvPr/>
        </p:nvSpPr>
        <p:spPr>
          <a:xfrm>
            <a:off x="0" y="88675"/>
            <a:ext cx="4769100" cy="49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36949" y="1248513"/>
            <a:ext cx="2695225" cy="26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4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561" name="Google Shape;561;p54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Ghosts</a:t>
            </a:r>
            <a:endParaRPr/>
          </a:p>
        </p:txBody>
      </p:sp>
      <p:sp>
        <p:nvSpPr>
          <p:cNvPr id="562" name="Google Shape;562;p54"/>
          <p:cNvSpPr/>
          <p:nvPr/>
        </p:nvSpPr>
        <p:spPr>
          <a:xfrm>
            <a:off x="0" y="88675"/>
            <a:ext cx="4769100" cy="49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Google Shape;563;p54"/>
          <p:cNvCxnSpPr/>
          <p:nvPr/>
        </p:nvCxnSpPr>
        <p:spPr>
          <a:xfrm>
            <a:off x="2726950" y="2660425"/>
            <a:ext cx="106410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4" name="Google Shape;5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12" y="820775"/>
            <a:ext cx="1374075" cy="13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350" y="820775"/>
            <a:ext cx="1374075" cy="13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12" y="3210113"/>
            <a:ext cx="1374075" cy="13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0350" y="3210125"/>
            <a:ext cx="1374075" cy="13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5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573" name="Google Shape;573;p55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Level Prototype</a:t>
            </a:r>
            <a:endParaRPr/>
          </a:p>
        </p:txBody>
      </p:sp>
      <p:sp>
        <p:nvSpPr>
          <p:cNvPr id="574" name="Google Shape;574;p55"/>
          <p:cNvSpPr/>
          <p:nvPr/>
        </p:nvSpPr>
        <p:spPr>
          <a:xfrm>
            <a:off x="0" y="88675"/>
            <a:ext cx="4769100" cy="49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10" y="571813"/>
            <a:ext cx="3999876" cy="39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Concept</a:t>
            </a:r>
            <a:endParaRPr/>
          </a:p>
        </p:txBody>
      </p:sp>
      <p:sp>
        <p:nvSpPr>
          <p:cNvPr id="404" name="Google Shape;404;p33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Player controls a crocodile.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Objective of the player is to eat birds flying overhead.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410" name="Google Shape;410;p34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Player can move left and right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Player can jump up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the jump is timed right, player can reach the bird and eat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416" name="Google Shape;416;p35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Birds move from left to right of the screen or from right to left.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number of birds and speed increase over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422" name="Google Shape;422;p36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Game ends when the player misses three birds.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High score is </a:t>
            </a:r>
            <a:r>
              <a:rPr lang="en"/>
              <a:t>calculated</a:t>
            </a:r>
            <a:r>
              <a:rPr lang="en"/>
              <a:t> based on the number of birds eaten.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428" name="Google Shape;428;p37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Crocodile</a:t>
            </a:r>
            <a:endParaRPr/>
          </a:p>
        </p:txBody>
      </p:sp>
      <p:pic>
        <p:nvPicPr>
          <p:cNvPr id="429" name="Google Shape;4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250"/>
            <a:ext cx="4769000" cy="4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Art</a:t>
            </a:r>
            <a:endParaRPr/>
          </a:p>
        </p:txBody>
      </p:sp>
      <p:sp>
        <p:nvSpPr>
          <p:cNvPr id="435" name="Google Shape;435;p38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Bird</a:t>
            </a:r>
            <a:endParaRPr/>
          </a:p>
        </p:txBody>
      </p:sp>
      <p:pic>
        <p:nvPicPr>
          <p:cNvPr id="436" name="Google Shape;4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250"/>
            <a:ext cx="4769000" cy="4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Shapening</a:t>
            </a:r>
            <a:endParaRPr/>
          </a:p>
        </p:txBody>
      </p:sp>
      <p:sp>
        <p:nvSpPr>
          <p:cNvPr id="442" name="Google Shape;442;p39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Idea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