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5"/>
    <p:sldMasterId id="2147483661" r:id="rId6"/>
    <p:sldMasterId id="2147483666" r:id="rId7"/>
    <p:sldMasterId id="2147483675" r:id="rId8"/>
    <p:sldMasterId id="2147483671" r:id="rId9"/>
  </p:sldMasterIdLst>
  <p:handoutMasterIdLst>
    <p:handoutMasterId r:id="rId36"/>
  </p:handoutMasterIdLst>
  <p:sldIdLst>
    <p:sldId id="273" r:id="rId10"/>
    <p:sldId id="288" r:id="rId11"/>
    <p:sldId id="306" r:id="rId12"/>
    <p:sldId id="330" r:id="rId13"/>
    <p:sldId id="307" r:id="rId14"/>
    <p:sldId id="308" r:id="rId15"/>
    <p:sldId id="309" r:id="rId16"/>
    <p:sldId id="326" r:id="rId17"/>
    <p:sldId id="274" r:id="rId18"/>
    <p:sldId id="310" r:id="rId19"/>
    <p:sldId id="311" r:id="rId20"/>
    <p:sldId id="327" r:id="rId21"/>
    <p:sldId id="312" r:id="rId22"/>
    <p:sldId id="328" r:id="rId23"/>
    <p:sldId id="313" r:id="rId24"/>
    <p:sldId id="314" r:id="rId25"/>
    <p:sldId id="315" r:id="rId26"/>
    <p:sldId id="316" r:id="rId27"/>
    <p:sldId id="329" r:id="rId28"/>
    <p:sldId id="317" r:id="rId29"/>
    <p:sldId id="319" r:id="rId30"/>
    <p:sldId id="320" r:id="rId31"/>
    <p:sldId id="324" r:id="rId32"/>
    <p:sldId id="321" r:id="rId33"/>
    <p:sldId id="325" r:id="rId34"/>
    <p:sldId id="31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p15:clr>
            <a:srgbClr val="A4A3A4"/>
          </p15:clr>
        </p15:guide>
        <p15:guide id="3" pos="3334"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47"/>
    <a:srgbClr val="AEB7C0"/>
    <a:srgbClr val="000000"/>
    <a:srgbClr val="E30613"/>
    <a:srgbClr val="80B9E0"/>
    <a:srgbClr val="2FC2BA"/>
    <a:srgbClr val="F5F5F5"/>
    <a:srgbClr val="4D4D4D"/>
    <a:srgbClr val="B5EDEA"/>
    <a:srgbClr val="FDB1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showGuides="1">
      <p:cViewPr varScale="1">
        <p:scale>
          <a:sx n="116" d="100"/>
          <a:sy n="116" d="100"/>
        </p:scale>
        <p:origin x="1500" y="108"/>
      </p:cViewPr>
      <p:guideLst>
        <p:guide pos="2880"/>
        <p:guide pos="3334"/>
        <p:guide orient="horz" pos="2160"/>
      </p:guideLst>
    </p:cSldViewPr>
  </p:slideViewPr>
  <p:notesTextViewPr>
    <p:cViewPr>
      <p:scale>
        <a:sx n="1" d="1"/>
        <a:sy n="1" d="1"/>
      </p:scale>
      <p:origin x="0" y="0"/>
    </p:cViewPr>
  </p:notesTextViewPr>
  <p:notesViewPr>
    <p:cSldViewPr snapToGrid="0" showGuides="1">
      <p:cViewPr varScale="1">
        <p:scale>
          <a:sx n="86" d="100"/>
          <a:sy n="86" d="100"/>
        </p:scale>
        <p:origin x="378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heme" Target="theme/theme1.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14F1-3600-4EB2-8435-6177CF27CB85}" type="datetimeFigureOut">
              <a:rPr lang="en-GB" smtClean="0"/>
              <a:t>18/06/2015</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30F4BB-630C-40EF-9607-FBF07236C8F5}" type="slidenum">
              <a:rPr lang="en-GB" smtClean="0"/>
              <a:t>‹#›</a:t>
            </a:fld>
            <a:endParaRPr lang="en-GB"/>
          </a:p>
        </p:txBody>
      </p:sp>
    </p:spTree>
    <p:extLst>
      <p:ext uri="{BB962C8B-B14F-4D97-AF65-F5344CB8AC3E}">
        <p14:creationId xmlns:p14="http://schemas.microsoft.com/office/powerpoint/2010/main" val="163081805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solidFill>
          <a:srgbClr val="80B9E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2" name="Title 1"/>
          <p:cNvSpPr>
            <a:spLocks noGrp="1"/>
          </p:cNvSpPr>
          <p:nvPr>
            <p:ph type="title" hasCustomPrompt="1"/>
          </p:nvPr>
        </p:nvSpPr>
        <p:spPr>
          <a:xfrm>
            <a:off x="1511301" y="2156936"/>
            <a:ext cx="6121399" cy="1477328"/>
          </a:xfrm>
        </p:spPr>
        <p:txBody>
          <a:bodyPr/>
          <a:lstStyle>
            <a:lvl1pPr algn="ctr">
              <a:lnSpc>
                <a:spcPct val="120000"/>
              </a:lnSpc>
              <a:defRPr sz="4000">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1511300" y="3995661"/>
            <a:ext cx="6121400" cy="440872"/>
          </a:xfrm>
          <a:solidFill>
            <a:schemeClr val="bg1"/>
          </a:solidFill>
        </p:spPr>
        <p:txBody>
          <a:bodyPr wrap="square" lIns="180000" tIns="72000" rIns="180000" bIns="72000">
            <a:spAutoFit/>
          </a:bodyPr>
          <a:lstStyle>
            <a:lvl1pPr algn="ctr">
              <a:defRPr sz="1600" b="1" baseline="0">
                <a:solidFill>
                  <a:srgbClr val="80B9E0"/>
                </a:solidFill>
              </a:defRPr>
            </a:lvl1pPr>
          </a:lstStyle>
          <a:p>
            <a:pPr lvl="0"/>
            <a:r>
              <a:rPr lang="en-US" dirty="0" smtClean="0"/>
              <a:t>EDIT SECOND TITLE</a:t>
            </a:r>
            <a:endParaRPr lang="en-US" dirty="0"/>
          </a:p>
        </p:txBody>
      </p:sp>
    </p:spTree>
    <p:extLst>
      <p:ext uri="{BB962C8B-B14F-4D97-AF65-F5344CB8AC3E}">
        <p14:creationId xmlns:p14="http://schemas.microsoft.com/office/powerpoint/2010/main" val="28601455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Title and Description">
    <p:bg>
      <p:bgPr>
        <a:solidFill>
          <a:srgbClr val="AEB7C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00031"/>
            <a:ext cx="3222626" cy="590931"/>
          </a:xfrm>
        </p:spPr>
        <p:txBody>
          <a:bodyPr/>
          <a:lstStyle>
            <a:lvl1pPr>
              <a:defRPr>
                <a:solidFill>
                  <a:schemeClr val="bg1"/>
                </a:solidFill>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4" name="Rectangle 3"/>
          <p:cNvSpPr/>
          <p:nvPr userDrawn="1"/>
        </p:nvSpPr>
        <p:spPr bwMode="auto">
          <a:xfrm>
            <a:off x="4211638" y="1628775"/>
            <a:ext cx="4321175" cy="4321175"/>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8" name="Text Placeholder 7"/>
          <p:cNvSpPr>
            <a:spLocks noGrp="1"/>
          </p:cNvSpPr>
          <p:nvPr>
            <p:ph type="body" sz="quarter" idx="10" hasCustomPrompt="1"/>
          </p:nvPr>
        </p:nvSpPr>
        <p:spPr>
          <a:xfrm>
            <a:off x="4572225" y="1989362"/>
            <a:ext cx="3600000" cy="3600000"/>
          </a:xfrm>
        </p:spPr>
        <p:txBody>
          <a:bodyPr/>
          <a:lstStyle>
            <a:lvl1pPr>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4323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14" name="Content Placeholder 13"/>
          <p:cNvSpPr>
            <a:spLocks noGrp="1"/>
          </p:cNvSpPr>
          <p:nvPr>
            <p:ph sz="quarter" idx="10" hasCustomPrompt="1"/>
          </p:nvPr>
        </p:nvSpPr>
        <p:spPr>
          <a:xfrm>
            <a:off x="611188" y="1628775"/>
            <a:ext cx="7921625" cy="4321175"/>
          </a:xfrm>
        </p:spPr>
        <p:txBody>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64456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edia or Scheme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5"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1107" y="0"/>
            <a:ext cx="4931256" cy="1420251"/>
          </a:xfrm>
          <a:prstGeom prst="rect">
            <a:avLst/>
          </a:prstGeom>
        </p:spPr>
      </p:pic>
      <p:sp>
        <p:nvSpPr>
          <p:cNvPr id="7" name="Content Placeholder 6"/>
          <p:cNvSpPr>
            <a:spLocks noGrp="1"/>
          </p:cNvSpPr>
          <p:nvPr>
            <p:ph sz="quarter" idx="10"/>
          </p:nvPr>
        </p:nvSpPr>
        <p:spPr>
          <a:xfrm>
            <a:off x="611188" y="1420253"/>
            <a:ext cx="7921625" cy="405400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8407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in Title">
    <p:bg>
      <p:bgPr>
        <a:solidFill>
          <a:srgbClr val="002F47"/>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2" name="Title 1"/>
          <p:cNvSpPr>
            <a:spLocks noGrp="1"/>
          </p:cNvSpPr>
          <p:nvPr>
            <p:ph type="title" hasCustomPrompt="1"/>
          </p:nvPr>
        </p:nvSpPr>
        <p:spPr>
          <a:xfrm>
            <a:off x="1511301" y="2156936"/>
            <a:ext cx="6121399" cy="1477328"/>
          </a:xfrm>
        </p:spPr>
        <p:txBody>
          <a:bodyPr/>
          <a:lstStyle>
            <a:lvl1pPr algn="ctr">
              <a:lnSpc>
                <a:spcPct val="120000"/>
              </a:lnSpc>
              <a:defRPr sz="4000">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1511300" y="3995661"/>
            <a:ext cx="6121400" cy="440872"/>
          </a:xfrm>
          <a:solidFill>
            <a:schemeClr val="bg1"/>
          </a:solidFill>
        </p:spPr>
        <p:txBody>
          <a:bodyPr wrap="square" lIns="180000" tIns="72000" rIns="180000" bIns="72000">
            <a:spAutoFit/>
          </a:bodyPr>
          <a:lstStyle>
            <a:lvl1pPr algn="ctr">
              <a:defRPr sz="1600" b="1" baseline="0">
                <a:solidFill>
                  <a:srgbClr val="AEB7C0"/>
                </a:solidFill>
              </a:defRPr>
            </a:lvl1pPr>
          </a:lstStyle>
          <a:p>
            <a:pPr lvl="0"/>
            <a:r>
              <a:rPr lang="en-US" dirty="0" smtClean="0"/>
              <a:t>EDIT SECOND TITLE</a:t>
            </a:r>
            <a:endParaRPr lang="en-US" dirty="0"/>
          </a:p>
        </p:txBody>
      </p:sp>
    </p:spTree>
    <p:extLst>
      <p:ext uri="{BB962C8B-B14F-4D97-AF65-F5344CB8AC3E}">
        <p14:creationId xmlns:p14="http://schemas.microsoft.com/office/powerpoint/2010/main" val="42270137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in Title and Description">
    <p:bg>
      <p:bgPr>
        <a:solidFill>
          <a:srgbClr val="002F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00031"/>
            <a:ext cx="3222626" cy="590931"/>
          </a:xfrm>
        </p:spPr>
        <p:txBody>
          <a:bodyPr/>
          <a:lstStyle>
            <a:lvl1pPr>
              <a:defRPr>
                <a:solidFill>
                  <a:schemeClr val="bg1"/>
                </a:solidFill>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4" name="Rectangle 3"/>
          <p:cNvSpPr/>
          <p:nvPr userDrawn="1"/>
        </p:nvSpPr>
        <p:spPr bwMode="auto">
          <a:xfrm>
            <a:off x="4211638" y="1628775"/>
            <a:ext cx="4321175" cy="4321175"/>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8" name="Text Placeholder 7"/>
          <p:cNvSpPr>
            <a:spLocks noGrp="1"/>
          </p:cNvSpPr>
          <p:nvPr>
            <p:ph type="body" sz="quarter" idx="10" hasCustomPrompt="1"/>
          </p:nvPr>
        </p:nvSpPr>
        <p:spPr>
          <a:xfrm>
            <a:off x="4572225" y="1989362"/>
            <a:ext cx="3600000" cy="3600000"/>
          </a:xfrm>
        </p:spPr>
        <p:txBody>
          <a:bodyPr/>
          <a:lstStyle>
            <a:lvl1pPr>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096895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14" name="Content Placeholder 13"/>
          <p:cNvSpPr>
            <a:spLocks noGrp="1"/>
          </p:cNvSpPr>
          <p:nvPr>
            <p:ph sz="quarter" idx="10" hasCustomPrompt="1"/>
          </p:nvPr>
        </p:nvSpPr>
        <p:spPr>
          <a:xfrm>
            <a:off x="611188" y="1628775"/>
            <a:ext cx="7921625" cy="4321175"/>
          </a:xfrm>
        </p:spPr>
        <p:txBody>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8503604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dia or Scheme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5"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1107" y="0"/>
            <a:ext cx="4931256" cy="1420251"/>
          </a:xfrm>
          <a:prstGeom prst="rect">
            <a:avLst/>
          </a:prstGeom>
        </p:spPr>
      </p:pic>
      <p:sp>
        <p:nvSpPr>
          <p:cNvPr id="7" name="Content Placeholder 6"/>
          <p:cNvSpPr>
            <a:spLocks noGrp="1"/>
          </p:cNvSpPr>
          <p:nvPr>
            <p:ph sz="quarter" idx="10"/>
          </p:nvPr>
        </p:nvSpPr>
        <p:spPr>
          <a:xfrm>
            <a:off x="611188" y="1420253"/>
            <a:ext cx="7921625" cy="405400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132944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ain Title">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6388" y="6212990"/>
            <a:ext cx="1296110" cy="358685"/>
          </a:xfrm>
          <a:prstGeom prst="rect">
            <a:avLst/>
          </a:prstGeom>
        </p:spPr>
      </p:pic>
      <p:sp>
        <p:nvSpPr>
          <p:cNvPr id="2" name="Title 1"/>
          <p:cNvSpPr>
            <a:spLocks noGrp="1"/>
          </p:cNvSpPr>
          <p:nvPr>
            <p:ph type="title" hasCustomPrompt="1"/>
          </p:nvPr>
        </p:nvSpPr>
        <p:spPr>
          <a:xfrm>
            <a:off x="1511301" y="2156936"/>
            <a:ext cx="6121399" cy="1477328"/>
          </a:xfrm>
        </p:spPr>
        <p:txBody>
          <a:bodyPr/>
          <a:lstStyle>
            <a:lvl1pPr algn="ctr">
              <a:lnSpc>
                <a:spcPct val="120000"/>
              </a:lnSpc>
              <a:defRPr sz="4000">
                <a:solidFill>
                  <a:srgbClr val="000000"/>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1511300" y="3995661"/>
            <a:ext cx="6121400" cy="295466"/>
          </a:xfrm>
          <a:solidFill>
            <a:schemeClr val="bg1"/>
          </a:solidFill>
        </p:spPr>
        <p:txBody>
          <a:bodyPr wrap="square" lIns="0" tIns="0" rIns="0" bIns="0">
            <a:spAutoFit/>
          </a:bodyPr>
          <a:lstStyle>
            <a:lvl1pPr algn="ctr">
              <a:defRPr sz="1600" b="1" baseline="0">
                <a:solidFill>
                  <a:schemeClr val="tx1"/>
                </a:solidFill>
              </a:defRPr>
            </a:lvl1pPr>
          </a:lstStyle>
          <a:p>
            <a:pPr lvl="0"/>
            <a:r>
              <a:rPr lang="en-US" dirty="0" smtClean="0"/>
              <a:t>EDIT SECOND TITLE</a:t>
            </a:r>
            <a:endParaRPr lang="en-US" dirty="0"/>
          </a:p>
        </p:txBody>
      </p:sp>
    </p:spTree>
    <p:extLst>
      <p:ext uri="{BB962C8B-B14F-4D97-AF65-F5344CB8AC3E}">
        <p14:creationId xmlns:p14="http://schemas.microsoft.com/office/powerpoint/2010/main" val="248866199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6388" y="6212990"/>
            <a:ext cx="1296110" cy="358685"/>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14" name="Content Placeholder 13"/>
          <p:cNvSpPr>
            <a:spLocks noGrp="1"/>
          </p:cNvSpPr>
          <p:nvPr>
            <p:ph sz="quarter" idx="10" hasCustomPrompt="1"/>
          </p:nvPr>
        </p:nvSpPr>
        <p:spPr>
          <a:xfrm>
            <a:off x="611188" y="1628775"/>
            <a:ext cx="7921625" cy="4321175"/>
          </a:xfrm>
        </p:spPr>
        <p:txBody>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202444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and Description">
    <p:bg>
      <p:bgPr>
        <a:solidFill>
          <a:srgbClr val="80B9E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00031"/>
            <a:ext cx="3222626" cy="590931"/>
          </a:xfrm>
        </p:spPr>
        <p:txBody>
          <a:bodyPr/>
          <a:lstStyle>
            <a:lvl1pPr>
              <a:defRPr>
                <a:solidFill>
                  <a:schemeClr val="bg1"/>
                </a:solidFill>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4" name="Rectangle 3"/>
          <p:cNvSpPr/>
          <p:nvPr userDrawn="1"/>
        </p:nvSpPr>
        <p:spPr bwMode="auto">
          <a:xfrm>
            <a:off x="4211638" y="1628775"/>
            <a:ext cx="4321175" cy="4321175"/>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8" name="Text Placeholder 7"/>
          <p:cNvSpPr>
            <a:spLocks noGrp="1"/>
          </p:cNvSpPr>
          <p:nvPr>
            <p:ph type="body" sz="quarter" idx="10" hasCustomPrompt="1"/>
          </p:nvPr>
        </p:nvSpPr>
        <p:spPr>
          <a:xfrm>
            <a:off x="4572225" y="1989362"/>
            <a:ext cx="3600000" cy="3600000"/>
          </a:xfrm>
        </p:spPr>
        <p:txBody>
          <a:bodyPr/>
          <a:lstStyle>
            <a:lvl1pPr>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054919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14" name="Content Placeholder 13"/>
          <p:cNvSpPr>
            <a:spLocks noGrp="1"/>
          </p:cNvSpPr>
          <p:nvPr>
            <p:ph sz="quarter" idx="10" hasCustomPrompt="1"/>
          </p:nvPr>
        </p:nvSpPr>
        <p:spPr>
          <a:xfrm>
            <a:off x="611188" y="1628775"/>
            <a:ext cx="7921625" cy="4321175"/>
          </a:xfrm>
        </p:spPr>
        <p:txBody>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4178933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dia or Scheme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5"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1107" y="0"/>
            <a:ext cx="4931256" cy="1420251"/>
          </a:xfrm>
          <a:prstGeom prst="rect">
            <a:avLst/>
          </a:prstGeom>
        </p:spPr>
      </p:pic>
      <p:sp>
        <p:nvSpPr>
          <p:cNvPr id="7" name="Content Placeholder 6"/>
          <p:cNvSpPr>
            <a:spLocks noGrp="1"/>
          </p:cNvSpPr>
          <p:nvPr>
            <p:ph sz="quarter" idx="10"/>
          </p:nvPr>
        </p:nvSpPr>
        <p:spPr>
          <a:xfrm>
            <a:off x="611188" y="1420253"/>
            <a:ext cx="7921625" cy="405400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42494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Title">
    <p:bg>
      <p:bgPr>
        <a:solidFill>
          <a:srgbClr val="E3061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2" name="Title 1"/>
          <p:cNvSpPr>
            <a:spLocks noGrp="1"/>
          </p:cNvSpPr>
          <p:nvPr>
            <p:ph type="title" hasCustomPrompt="1"/>
          </p:nvPr>
        </p:nvSpPr>
        <p:spPr>
          <a:xfrm>
            <a:off x="1511301" y="2156936"/>
            <a:ext cx="6121399" cy="1477328"/>
          </a:xfrm>
        </p:spPr>
        <p:txBody>
          <a:bodyPr/>
          <a:lstStyle>
            <a:lvl1pPr algn="ctr">
              <a:lnSpc>
                <a:spcPct val="120000"/>
              </a:lnSpc>
              <a:defRPr sz="4000">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1511300" y="3995661"/>
            <a:ext cx="6121400" cy="440872"/>
          </a:xfrm>
          <a:solidFill>
            <a:schemeClr val="bg1"/>
          </a:solidFill>
        </p:spPr>
        <p:txBody>
          <a:bodyPr wrap="square" lIns="180000" tIns="72000" rIns="180000" bIns="72000">
            <a:spAutoFit/>
          </a:bodyPr>
          <a:lstStyle>
            <a:lvl1pPr algn="ctr">
              <a:defRPr sz="1600" b="1" baseline="0">
                <a:solidFill>
                  <a:srgbClr val="E30613"/>
                </a:solidFill>
              </a:defRPr>
            </a:lvl1pPr>
          </a:lstStyle>
          <a:p>
            <a:pPr lvl="0"/>
            <a:r>
              <a:rPr lang="en-US" dirty="0" smtClean="0"/>
              <a:t>EDIT SECOND TITLE</a:t>
            </a:r>
            <a:endParaRPr lang="en-US" dirty="0"/>
          </a:p>
        </p:txBody>
      </p:sp>
    </p:spTree>
    <p:extLst>
      <p:ext uri="{BB962C8B-B14F-4D97-AF65-F5344CB8AC3E}">
        <p14:creationId xmlns:p14="http://schemas.microsoft.com/office/powerpoint/2010/main" val="14739436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Title and Description">
    <p:bg>
      <p:bgPr>
        <a:solidFill>
          <a:srgbClr val="E3061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00031"/>
            <a:ext cx="3222626" cy="590931"/>
          </a:xfrm>
        </p:spPr>
        <p:txBody>
          <a:bodyPr/>
          <a:lstStyle>
            <a:lvl1pPr>
              <a:defRPr>
                <a:solidFill>
                  <a:schemeClr val="bg1"/>
                </a:solidFill>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4" name="Rectangle 3"/>
          <p:cNvSpPr/>
          <p:nvPr userDrawn="1"/>
        </p:nvSpPr>
        <p:spPr bwMode="auto">
          <a:xfrm>
            <a:off x="4211638" y="1628775"/>
            <a:ext cx="4321175" cy="4321175"/>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bodyPr>
          <a:lstStyle/>
          <a:p>
            <a:pPr algn="ctr"/>
            <a:endParaRPr lang="en-US" dirty="0">
              <a:solidFill>
                <a:prstClr val="black"/>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8" name="Text Placeholder 7"/>
          <p:cNvSpPr>
            <a:spLocks noGrp="1"/>
          </p:cNvSpPr>
          <p:nvPr>
            <p:ph type="body" sz="quarter" idx="10" hasCustomPrompt="1"/>
          </p:nvPr>
        </p:nvSpPr>
        <p:spPr>
          <a:xfrm>
            <a:off x="4572225" y="1989362"/>
            <a:ext cx="3600000" cy="3600000"/>
          </a:xfrm>
        </p:spPr>
        <p:txBody>
          <a:bodyPr/>
          <a:lstStyle>
            <a:lvl1pPr>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02917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14" name="Content Placeholder 13"/>
          <p:cNvSpPr>
            <a:spLocks noGrp="1"/>
          </p:cNvSpPr>
          <p:nvPr>
            <p:ph sz="quarter" idx="10" hasCustomPrompt="1"/>
          </p:nvPr>
        </p:nvSpPr>
        <p:spPr>
          <a:xfrm>
            <a:off x="611188" y="1628775"/>
            <a:ext cx="7921625" cy="4321175"/>
          </a:xfrm>
        </p:spPr>
        <p:txBody>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590790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dia or Scheme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11638" y="5437749"/>
            <a:ext cx="4931256" cy="1420251"/>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5"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a:off x="1107" y="0"/>
            <a:ext cx="4931256" cy="1420251"/>
          </a:xfrm>
          <a:prstGeom prst="rect">
            <a:avLst/>
          </a:prstGeom>
        </p:spPr>
      </p:pic>
      <p:sp>
        <p:nvSpPr>
          <p:cNvPr id="7" name="Content Placeholder 6"/>
          <p:cNvSpPr>
            <a:spLocks noGrp="1"/>
          </p:cNvSpPr>
          <p:nvPr>
            <p:ph sz="quarter" idx="10"/>
          </p:nvPr>
        </p:nvSpPr>
        <p:spPr>
          <a:xfrm>
            <a:off x="611188" y="1420253"/>
            <a:ext cx="7921625" cy="405400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87003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in Title">
    <p:bg>
      <p:bgPr>
        <a:solidFill>
          <a:srgbClr val="AEB7C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6388" y="6212500"/>
            <a:ext cx="1296110" cy="359665"/>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9200" y="1540933"/>
            <a:ext cx="5791200" cy="5791200"/>
          </a:xfrm>
          <a:prstGeom prst="rect">
            <a:avLst/>
          </a:prstGeom>
        </p:spPr>
      </p:pic>
      <p:sp>
        <p:nvSpPr>
          <p:cNvPr id="2" name="Title 1"/>
          <p:cNvSpPr>
            <a:spLocks noGrp="1"/>
          </p:cNvSpPr>
          <p:nvPr>
            <p:ph type="title" hasCustomPrompt="1"/>
          </p:nvPr>
        </p:nvSpPr>
        <p:spPr>
          <a:xfrm>
            <a:off x="1511301" y="2156936"/>
            <a:ext cx="6121399" cy="1477328"/>
          </a:xfrm>
        </p:spPr>
        <p:txBody>
          <a:bodyPr/>
          <a:lstStyle>
            <a:lvl1pPr algn="ctr">
              <a:lnSpc>
                <a:spcPct val="120000"/>
              </a:lnSpc>
              <a:defRPr sz="4000">
                <a:solidFill>
                  <a:schemeClr val="bg1"/>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1511300" y="3995661"/>
            <a:ext cx="6121400" cy="440872"/>
          </a:xfrm>
          <a:solidFill>
            <a:schemeClr val="bg1"/>
          </a:solidFill>
        </p:spPr>
        <p:txBody>
          <a:bodyPr wrap="square" lIns="180000" tIns="72000" rIns="180000" bIns="72000">
            <a:spAutoFit/>
          </a:bodyPr>
          <a:lstStyle>
            <a:lvl1pPr algn="ctr">
              <a:defRPr sz="1600" b="1" baseline="0">
                <a:solidFill>
                  <a:srgbClr val="AEB7C0"/>
                </a:solidFill>
              </a:defRPr>
            </a:lvl1pPr>
          </a:lstStyle>
          <a:p>
            <a:pPr lvl="0"/>
            <a:r>
              <a:rPr lang="en-US" dirty="0" smtClean="0"/>
              <a:t>EDIT SECOND TITLE</a:t>
            </a:r>
            <a:endParaRPr lang="en-US" dirty="0"/>
          </a:p>
        </p:txBody>
      </p:sp>
    </p:spTree>
    <p:extLst>
      <p:ext uri="{BB962C8B-B14F-4D97-AF65-F5344CB8AC3E}">
        <p14:creationId xmlns:p14="http://schemas.microsoft.com/office/powerpoint/2010/main" val="33618206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28649" y="500031"/>
            <a:ext cx="7904163" cy="590931"/>
          </a:xfrm>
          <a:prstGeom prst="rect">
            <a:avLst/>
          </a:prstGeom>
        </p:spPr>
        <p:txBody>
          <a:bodyPr vert="horz" wrap="square" lIns="0" tIns="0" rIns="0" bIns="0" rtlCol="0" anchor="t" anchorCtr="0">
            <a:spAutoFit/>
          </a:bodyPr>
          <a:lstStyle/>
          <a:p>
            <a:r>
              <a:rPr lang="en-US" dirty="0" smtClean="0"/>
              <a:t>MAIN HEADLINE</a:t>
            </a:r>
            <a:endParaRPr lang="en-US" dirty="0"/>
          </a:p>
        </p:txBody>
      </p:sp>
      <p:sp>
        <p:nvSpPr>
          <p:cNvPr id="4" name="Text Placeholder 3"/>
          <p:cNvSpPr>
            <a:spLocks noGrp="1"/>
          </p:cNvSpPr>
          <p:nvPr>
            <p:ph type="body" idx="1"/>
          </p:nvPr>
        </p:nvSpPr>
        <p:spPr>
          <a:xfrm>
            <a:off x="611189" y="1628775"/>
            <a:ext cx="7921624" cy="4321175"/>
          </a:xfrm>
          <a:prstGeom prst="rect">
            <a:avLst/>
          </a:prstGeom>
        </p:spPr>
        <p:txBody>
          <a:bodyPr vert="horz" lIns="0" tIns="0" rIns="0" bIns="0" rtlCol="0">
            <a:normAutofit/>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884757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timing>
    <p:tnLst>
      <p:par>
        <p:cTn id="1" dur="indefinite" restart="never" nodeType="tmRoot"/>
      </p:par>
    </p:tnLst>
  </p:timing>
  <p:txStyles>
    <p:titleStyle>
      <a:lvl1pPr algn="l" defTabSz="914400" rtl="0" eaLnBrk="1" latinLnBrk="0" hangingPunct="1">
        <a:lnSpc>
          <a:spcPct val="120000"/>
        </a:lnSpc>
        <a:spcBef>
          <a:spcPct val="0"/>
        </a:spcBef>
        <a:buNone/>
        <a:defRPr sz="3200" b="1" u="sng" kern="1200" baseline="0">
          <a:solidFill>
            <a:srgbClr val="000000"/>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pos="385">
          <p15:clr>
            <a:srgbClr val="F26B43"/>
          </p15:clr>
        </p15:guide>
        <p15:guide id="4" pos="5375">
          <p15:clr>
            <a:srgbClr val="F26B43"/>
          </p15:clr>
        </p15:guide>
        <p15:guide id="5" orient="horz" pos="346">
          <p15:clr>
            <a:srgbClr val="F26B43"/>
          </p15:clr>
        </p15:guide>
        <p15:guide id="6" orient="horz" pos="3974">
          <p15:clr>
            <a:srgbClr val="F26B43"/>
          </p15:clr>
        </p15:guide>
        <p15:guide id="7" pos="2653">
          <p15:clr>
            <a:srgbClr val="F26B43"/>
          </p15:clr>
        </p15:guide>
        <p15:guide id="8" pos="3107">
          <p15:clr>
            <a:srgbClr val="F26B43"/>
          </p15:clr>
        </p15:guide>
        <p15:guide id="9" orient="horz" pos="595">
          <p15:clr>
            <a:srgbClr val="F26B43"/>
          </p15:clr>
        </p15:guide>
        <p15:guide id="10" orient="horz" pos="1026">
          <p15:clr>
            <a:srgbClr val="F26B43"/>
          </p15:clr>
        </p15:guide>
        <p15:guide id="11" pos="952">
          <p15:clr>
            <a:srgbClr val="F26B43"/>
          </p15:clr>
        </p15:guide>
        <p15:guide id="12" pos="4808">
          <p15:clr>
            <a:srgbClr val="F26B43"/>
          </p15:clr>
        </p15:guide>
        <p15:guide id="13" orient="horz" pos="3748">
          <p15:clr>
            <a:srgbClr val="F26B43"/>
          </p15:clr>
        </p15:guide>
        <p15:guide id="14" pos="242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28649" y="500031"/>
            <a:ext cx="7904163" cy="590931"/>
          </a:xfrm>
          <a:prstGeom prst="rect">
            <a:avLst/>
          </a:prstGeom>
        </p:spPr>
        <p:txBody>
          <a:bodyPr vert="horz" wrap="square" lIns="0" tIns="0" rIns="0" bIns="0" rtlCol="0" anchor="t" anchorCtr="0">
            <a:spAutoFit/>
          </a:bodyPr>
          <a:lstStyle/>
          <a:p>
            <a:r>
              <a:rPr lang="en-US" dirty="0" smtClean="0"/>
              <a:t>MAIN HEADLINE</a:t>
            </a:r>
            <a:endParaRPr lang="en-US" dirty="0"/>
          </a:p>
        </p:txBody>
      </p:sp>
      <p:sp>
        <p:nvSpPr>
          <p:cNvPr id="4" name="Text Placeholder 3"/>
          <p:cNvSpPr>
            <a:spLocks noGrp="1"/>
          </p:cNvSpPr>
          <p:nvPr>
            <p:ph type="body" idx="1"/>
          </p:nvPr>
        </p:nvSpPr>
        <p:spPr>
          <a:xfrm>
            <a:off x="611189" y="1628775"/>
            <a:ext cx="7921624" cy="4321175"/>
          </a:xfrm>
          <a:prstGeom prst="rect">
            <a:avLst/>
          </a:prstGeom>
        </p:spPr>
        <p:txBody>
          <a:bodyPr vert="horz" lIns="0" tIns="0" rIns="0" bIns="0" rtlCol="0">
            <a:normAutofit/>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260064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iming>
    <p:tnLst>
      <p:par>
        <p:cTn id="1" dur="indefinite" restart="never" nodeType="tmRoot"/>
      </p:par>
    </p:tnLst>
  </p:timing>
  <p:txStyles>
    <p:titleStyle>
      <a:lvl1pPr algn="l" defTabSz="914400" rtl="0" eaLnBrk="1" latinLnBrk="0" hangingPunct="1">
        <a:lnSpc>
          <a:spcPct val="120000"/>
        </a:lnSpc>
        <a:spcBef>
          <a:spcPct val="0"/>
        </a:spcBef>
        <a:buNone/>
        <a:defRPr sz="3200" b="1" u="sng" kern="1200" baseline="0">
          <a:solidFill>
            <a:srgbClr val="000000"/>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pos="385">
          <p15:clr>
            <a:srgbClr val="F26B43"/>
          </p15:clr>
        </p15:guide>
        <p15:guide id="4" pos="5375">
          <p15:clr>
            <a:srgbClr val="F26B43"/>
          </p15:clr>
        </p15:guide>
        <p15:guide id="5" orient="horz" pos="346">
          <p15:clr>
            <a:srgbClr val="F26B43"/>
          </p15:clr>
        </p15:guide>
        <p15:guide id="6" orient="horz" pos="3974">
          <p15:clr>
            <a:srgbClr val="F26B43"/>
          </p15:clr>
        </p15:guide>
        <p15:guide id="7" pos="2653">
          <p15:clr>
            <a:srgbClr val="F26B43"/>
          </p15:clr>
        </p15:guide>
        <p15:guide id="8" pos="3107">
          <p15:clr>
            <a:srgbClr val="F26B43"/>
          </p15:clr>
        </p15:guide>
        <p15:guide id="9" orient="horz" pos="595">
          <p15:clr>
            <a:srgbClr val="F26B43"/>
          </p15:clr>
        </p15:guide>
        <p15:guide id="10" orient="horz" pos="1026">
          <p15:clr>
            <a:srgbClr val="F26B43"/>
          </p15:clr>
        </p15:guide>
        <p15:guide id="11" pos="952">
          <p15:clr>
            <a:srgbClr val="F26B43"/>
          </p15:clr>
        </p15:guide>
        <p15:guide id="12" pos="4808">
          <p15:clr>
            <a:srgbClr val="F26B43"/>
          </p15:clr>
        </p15:guide>
        <p15:guide id="13" orient="horz" pos="3748">
          <p15:clr>
            <a:srgbClr val="F26B43"/>
          </p15:clr>
        </p15:guide>
        <p15:guide id="14" pos="242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28649" y="500031"/>
            <a:ext cx="7904163" cy="590931"/>
          </a:xfrm>
          <a:prstGeom prst="rect">
            <a:avLst/>
          </a:prstGeom>
        </p:spPr>
        <p:txBody>
          <a:bodyPr vert="horz" wrap="square" lIns="0" tIns="0" rIns="0" bIns="0" rtlCol="0" anchor="t" anchorCtr="0">
            <a:spAutoFit/>
          </a:bodyPr>
          <a:lstStyle/>
          <a:p>
            <a:r>
              <a:rPr lang="en-US" dirty="0" smtClean="0"/>
              <a:t>MAIN HEADLINE</a:t>
            </a:r>
            <a:endParaRPr lang="en-US" dirty="0"/>
          </a:p>
        </p:txBody>
      </p:sp>
      <p:sp>
        <p:nvSpPr>
          <p:cNvPr id="4" name="Text Placeholder 3"/>
          <p:cNvSpPr>
            <a:spLocks noGrp="1"/>
          </p:cNvSpPr>
          <p:nvPr>
            <p:ph type="body" idx="1"/>
          </p:nvPr>
        </p:nvSpPr>
        <p:spPr>
          <a:xfrm>
            <a:off x="611189" y="1628775"/>
            <a:ext cx="7921624" cy="4321175"/>
          </a:xfrm>
          <a:prstGeom prst="rect">
            <a:avLst/>
          </a:prstGeom>
        </p:spPr>
        <p:txBody>
          <a:bodyPr vert="horz" lIns="0" tIns="0" rIns="0" bIns="0" rtlCol="0">
            <a:normAutofit/>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783387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timing>
    <p:tnLst>
      <p:par>
        <p:cTn id="1" dur="indefinite" restart="never" nodeType="tmRoot"/>
      </p:par>
    </p:tnLst>
  </p:timing>
  <p:txStyles>
    <p:titleStyle>
      <a:lvl1pPr algn="l" defTabSz="914400" rtl="0" eaLnBrk="1" latinLnBrk="0" hangingPunct="1">
        <a:lnSpc>
          <a:spcPct val="120000"/>
        </a:lnSpc>
        <a:spcBef>
          <a:spcPct val="0"/>
        </a:spcBef>
        <a:buNone/>
        <a:defRPr sz="3200" b="1" u="sng" kern="1200" baseline="0">
          <a:solidFill>
            <a:srgbClr val="000000"/>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pos="385">
          <p15:clr>
            <a:srgbClr val="F26B43"/>
          </p15:clr>
        </p15:guide>
        <p15:guide id="4" pos="5375">
          <p15:clr>
            <a:srgbClr val="F26B43"/>
          </p15:clr>
        </p15:guide>
        <p15:guide id="5" orient="horz" pos="346">
          <p15:clr>
            <a:srgbClr val="F26B43"/>
          </p15:clr>
        </p15:guide>
        <p15:guide id="6" orient="horz" pos="3974">
          <p15:clr>
            <a:srgbClr val="F26B43"/>
          </p15:clr>
        </p15:guide>
        <p15:guide id="7" pos="2653">
          <p15:clr>
            <a:srgbClr val="F26B43"/>
          </p15:clr>
        </p15:guide>
        <p15:guide id="8" pos="3107">
          <p15:clr>
            <a:srgbClr val="F26B43"/>
          </p15:clr>
        </p15:guide>
        <p15:guide id="9" orient="horz" pos="595">
          <p15:clr>
            <a:srgbClr val="F26B43"/>
          </p15:clr>
        </p15:guide>
        <p15:guide id="10" orient="horz" pos="1026">
          <p15:clr>
            <a:srgbClr val="F26B43"/>
          </p15:clr>
        </p15:guide>
        <p15:guide id="11" pos="952">
          <p15:clr>
            <a:srgbClr val="F26B43"/>
          </p15:clr>
        </p15:guide>
        <p15:guide id="12" pos="4808">
          <p15:clr>
            <a:srgbClr val="F26B43"/>
          </p15:clr>
        </p15:guide>
        <p15:guide id="13" orient="horz" pos="3748">
          <p15:clr>
            <a:srgbClr val="F26B43"/>
          </p15:clr>
        </p15:guide>
        <p15:guide id="14" pos="242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28649" y="500031"/>
            <a:ext cx="7904163" cy="590931"/>
          </a:xfrm>
          <a:prstGeom prst="rect">
            <a:avLst/>
          </a:prstGeom>
        </p:spPr>
        <p:txBody>
          <a:bodyPr vert="horz" wrap="square" lIns="0" tIns="0" rIns="0" bIns="0" rtlCol="0" anchor="t" anchorCtr="0">
            <a:spAutoFit/>
          </a:bodyPr>
          <a:lstStyle/>
          <a:p>
            <a:r>
              <a:rPr lang="en-US" dirty="0" smtClean="0"/>
              <a:t>MAIN HEADLINE</a:t>
            </a:r>
            <a:endParaRPr lang="en-US" dirty="0"/>
          </a:p>
        </p:txBody>
      </p:sp>
      <p:sp>
        <p:nvSpPr>
          <p:cNvPr id="4" name="Text Placeholder 3"/>
          <p:cNvSpPr>
            <a:spLocks noGrp="1"/>
          </p:cNvSpPr>
          <p:nvPr>
            <p:ph type="body" idx="1"/>
          </p:nvPr>
        </p:nvSpPr>
        <p:spPr>
          <a:xfrm>
            <a:off x="611189" y="1628775"/>
            <a:ext cx="7921624" cy="4321175"/>
          </a:xfrm>
          <a:prstGeom prst="rect">
            <a:avLst/>
          </a:prstGeom>
        </p:spPr>
        <p:txBody>
          <a:bodyPr vert="horz" lIns="0" tIns="0" rIns="0" bIns="0" rtlCol="0">
            <a:normAutofit/>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7597127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iming>
    <p:tnLst>
      <p:par>
        <p:cTn id="1" dur="indefinite" restart="never" nodeType="tmRoot"/>
      </p:par>
    </p:tnLst>
  </p:timing>
  <p:txStyles>
    <p:titleStyle>
      <a:lvl1pPr algn="l" defTabSz="914400" rtl="0" eaLnBrk="1" latinLnBrk="0" hangingPunct="1">
        <a:lnSpc>
          <a:spcPct val="120000"/>
        </a:lnSpc>
        <a:spcBef>
          <a:spcPct val="0"/>
        </a:spcBef>
        <a:buNone/>
        <a:defRPr sz="3200" b="1" u="sng" kern="1200" baseline="0">
          <a:solidFill>
            <a:srgbClr val="000000"/>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pos="385">
          <p15:clr>
            <a:srgbClr val="F26B43"/>
          </p15:clr>
        </p15:guide>
        <p15:guide id="4" pos="5375">
          <p15:clr>
            <a:srgbClr val="F26B43"/>
          </p15:clr>
        </p15:guide>
        <p15:guide id="5" orient="horz" pos="346">
          <p15:clr>
            <a:srgbClr val="F26B43"/>
          </p15:clr>
        </p15:guide>
        <p15:guide id="6" orient="horz" pos="3974">
          <p15:clr>
            <a:srgbClr val="F26B43"/>
          </p15:clr>
        </p15:guide>
        <p15:guide id="7" pos="2653">
          <p15:clr>
            <a:srgbClr val="F26B43"/>
          </p15:clr>
        </p15:guide>
        <p15:guide id="8" pos="3107">
          <p15:clr>
            <a:srgbClr val="F26B43"/>
          </p15:clr>
        </p15:guide>
        <p15:guide id="9" orient="horz" pos="595">
          <p15:clr>
            <a:srgbClr val="F26B43"/>
          </p15:clr>
        </p15:guide>
        <p15:guide id="10" orient="horz" pos="1026">
          <p15:clr>
            <a:srgbClr val="F26B43"/>
          </p15:clr>
        </p15:guide>
        <p15:guide id="11" pos="952">
          <p15:clr>
            <a:srgbClr val="F26B43"/>
          </p15:clr>
        </p15:guide>
        <p15:guide id="12" pos="4808">
          <p15:clr>
            <a:srgbClr val="F26B43"/>
          </p15:clr>
        </p15:guide>
        <p15:guide id="13" orient="horz" pos="3748">
          <p15:clr>
            <a:srgbClr val="F26B43"/>
          </p15:clr>
        </p15:guide>
        <p15:guide id="14" pos="242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28649" y="500031"/>
            <a:ext cx="7904163" cy="590931"/>
          </a:xfrm>
          <a:prstGeom prst="rect">
            <a:avLst/>
          </a:prstGeom>
        </p:spPr>
        <p:txBody>
          <a:bodyPr vert="horz" wrap="square" lIns="0" tIns="0" rIns="0" bIns="0" rtlCol="0" anchor="t" anchorCtr="0">
            <a:spAutoFit/>
          </a:bodyPr>
          <a:lstStyle/>
          <a:p>
            <a:r>
              <a:rPr lang="en-US" dirty="0" smtClean="0"/>
              <a:t>MAIN HEADLINE</a:t>
            </a:r>
            <a:endParaRPr lang="en-US" dirty="0"/>
          </a:p>
        </p:txBody>
      </p:sp>
      <p:sp>
        <p:nvSpPr>
          <p:cNvPr id="4" name="Text Placeholder 3"/>
          <p:cNvSpPr>
            <a:spLocks noGrp="1"/>
          </p:cNvSpPr>
          <p:nvPr>
            <p:ph type="body" idx="1"/>
          </p:nvPr>
        </p:nvSpPr>
        <p:spPr>
          <a:xfrm>
            <a:off x="611189" y="1628775"/>
            <a:ext cx="7921624" cy="4321175"/>
          </a:xfrm>
          <a:prstGeom prst="rect">
            <a:avLst/>
          </a:prstGeom>
        </p:spPr>
        <p:txBody>
          <a:bodyPr vert="horz" lIns="0" tIns="0" rIns="0" bIns="0" rtlCol="0">
            <a:normAutofit/>
          </a:body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Nullam</a:t>
            </a:r>
            <a:r>
              <a:rPr lang="en-US" dirty="0" smtClean="0"/>
              <a:t> </a:t>
            </a:r>
            <a:r>
              <a:rPr lang="en-US" dirty="0" err="1" smtClean="0"/>
              <a:t>feugiat</a:t>
            </a:r>
            <a:r>
              <a:rPr lang="en-US" dirty="0" smtClean="0"/>
              <a:t> ex ipsum, </a:t>
            </a:r>
            <a:r>
              <a:rPr lang="en-US" dirty="0" err="1" smtClean="0"/>
              <a:t>nec</a:t>
            </a:r>
            <a:r>
              <a:rPr lang="en-US" dirty="0" smtClean="0"/>
              <a:t> </a:t>
            </a:r>
            <a:r>
              <a:rPr lang="en-US" dirty="0" err="1" smtClean="0"/>
              <a:t>posuere</a:t>
            </a:r>
            <a:r>
              <a:rPr lang="en-US" dirty="0" smtClean="0"/>
              <a:t> </a:t>
            </a:r>
            <a:r>
              <a:rPr lang="en-US" dirty="0" err="1" smtClean="0"/>
              <a:t>augue</a:t>
            </a:r>
            <a:r>
              <a:rPr lang="en-US" dirty="0" smtClean="0"/>
              <a:t> tempus in. </a:t>
            </a:r>
            <a:r>
              <a:rPr lang="en-US" dirty="0" err="1" smtClean="0"/>
              <a:t>Curabitur</a:t>
            </a:r>
            <a:r>
              <a:rPr lang="en-US" dirty="0" smtClean="0"/>
              <a:t> </a:t>
            </a:r>
            <a:r>
              <a:rPr lang="en-US" dirty="0" err="1" smtClean="0"/>
              <a:t>vel</a:t>
            </a:r>
            <a:r>
              <a:rPr lang="en-US" dirty="0" smtClean="0"/>
              <a:t> </a:t>
            </a:r>
            <a:r>
              <a:rPr lang="en-US" dirty="0" err="1" smtClean="0"/>
              <a:t>arcu</a:t>
            </a:r>
            <a:r>
              <a:rPr lang="en-US" dirty="0" smtClean="0"/>
              <a:t> id </a:t>
            </a:r>
            <a:r>
              <a:rPr lang="en-US" dirty="0" err="1" smtClean="0"/>
              <a:t>est</a:t>
            </a:r>
            <a:r>
              <a:rPr lang="en-US" dirty="0" smtClean="0"/>
              <a:t> </a:t>
            </a:r>
            <a:r>
              <a:rPr lang="en-US" dirty="0" err="1" smtClean="0"/>
              <a:t>posuere</a:t>
            </a:r>
            <a:r>
              <a:rPr lang="en-US" dirty="0" smtClean="0"/>
              <a:t> </a:t>
            </a:r>
            <a:r>
              <a:rPr lang="en-US" dirty="0" err="1" smtClean="0"/>
              <a:t>molestie</a:t>
            </a:r>
            <a:r>
              <a:rPr lang="en-US" dirty="0" smtClean="0"/>
              <a:t> </a:t>
            </a:r>
            <a:r>
              <a:rPr lang="en-US" dirty="0" err="1" smtClean="0"/>
              <a:t>quis</a:t>
            </a:r>
            <a:r>
              <a:rPr lang="en-US" dirty="0" smtClean="0"/>
              <a:t> </a:t>
            </a:r>
            <a:r>
              <a:rPr lang="en-US" dirty="0" err="1" smtClean="0"/>
              <a:t>ut</a:t>
            </a:r>
            <a:r>
              <a:rPr lang="en-US" dirty="0" smtClean="0"/>
              <a:t> </a:t>
            </a:r>
            <a:r>
              <a:rPr lang="en-US" dirty="0" err="1" smtClean="0"/>
              <a:t>nulla</a:t>
            </a:r>
            <a:r>
              <a:rPr lang="en-US" dirty="0" smtClean="0"/>
              <a:t>. </a:t>
            </a:r>
            <a:r>
              <a:rPr lang="en-US" dirty="0" err="1" smtClean="0"/>
              <a:t>Curabitur</a:t>
            </a:r>
            <a:r>
              <a:rPr lang="en-US" dirty="0" smtClean="0"/>
              <a:t> id cursus </a:t>
            </a:r>
            <a:r>
              <a:rPr lang="en-US" dirty="0" err="1" smtClean="0"/>
              <a:t>turpis</a:t>
            </a:r>
            <a:r>
              <a:rPr lang="en-US" dirty="0" smtClean="0"/>
              <a:t>. </a:t>
            </a:r>
            <a:r>
              <a:rPr lang="en-US" dirty="0" err="1" smtClean="0"/>
              <a:t>Nulla</a:t>
            </a:r>
            <a:r>
              <a:rPr lang="en-US" dirty="0" smtClean="0"/>
              <a:t> in </a:t>
            </a:r>
            <a:r>
              <a:rPr lang="en-US" dirty="0" err="1" smtClean="0"/>
              <a:t>convallis</a:t>
            </a:r>
            <a:r>
              <a:rPr lang="en-US" dirty="0" smtClean="0"/>
              <a:t> est. </a:t>
            </a:r>
            <a:r>
              <a:rPr lang="en-US" dirty="0" err="1" smtClean="0"/>
              <a:t>Proin</a:t>
            </a:r>
            <a:r>
              <a:rPr lang="en-US" dirty="0" smtClean="0"/>
              <a:t> </a:t>
            </a:r>
            <a:r>
              <a:rPr lang="en-US" dirty="0" err="1" smtClean="0"/>
              <a:t>blandit</a:t>
            </a:r>
            <a:r>
              <a:rPr lang="en-US" dirty="0" smtClean="0"/>
              <a:t> </a:t>
            </a:r>
            <a:r>
              <a:rPr lang="en-US" dirty="0" err="1" smtClean="0"/>
              <a:t>eros</a:t>
            </a:r>
            <a:r>
              <a:rPr lang="en-US" dirty="0" smtClean="0"/>
              <a:t> </a:t>
            </a:r>
            <a:r>
              <a:rPr lang="en-US" dirty="0" err="1" smtClean="0"/>
              <a:t>mauris</a:t>
            </a:r>
            <a:r>
              <a:rPr lang="en-US" dirty="0" smtClean="0"/>
              <a:t>, </a:t>
            </a:r>
            <a:r>
              <a:rPr lang="en-US" dirty="0" err="1" smtClean="0"/>
              <a:t>nec</a:t>
            </a:r>
            <a:r>
              <a:rPr lang="en-US" dirty="0" smtClean="0"/>
              <a:t> </a:t>
            </a:r>
            <a:r>
              <a:rPr lang="en-US" dirty="0" err="1" smtClean="0"/>
              <a:t>hendrerit</a:t>
            </a:r>
            <a:r>
              <a:rPr lang="en-US" dirty="0" smtClean="0"/>
              <a:t> dolor </a:t>
            </a:r>
            <a:r>
              <a:rPr lang="en-US" dirty="0" err="1" smtClean="0"/>
              <a:t>aliquet</a:t>
            </a:r>
            <a:r>
              <a:rPr lang="en-US" dirty="0" smtClean="0"/>
              <a:t> non.</a:t>
            </a:r>
            <a:endParaRPr lang="ru-RU" dirty="0" smtClean="0"/>
          </a:p>
          <a:p>
            <a:pPr lvl="0"/>
            <a:r>
              <a:rPr lang="en-US" dirty="0" err="1" smtClean="0"/>
              <a:t>Duis</a:t>
            </a:r>
            <a:r>
              <a:rPr lang="en-US" dirty="0" smtClean="0"/>
              <a:t> </a:t>
            </a:r>
            <a:r>
              <a:rPr lang="en-US" dirty="0" err="1" smtClean="0"/>
              <a:t>finibus</a:t>
            </a:r>
            <a:r>
              <a:rPr lang="en-US" dirty="0" smtClean="0"/>
              <a:t>, </a:t>
            </a:r>
            <a:r>
              <a:rPr lang="en-US" dirty="0" err="1" smtClean="0"/>
              <a:t>nisl</a:t>
            </a:r>
            <a:r>
              <a:rPr lang="en-US" dirty="0" smtClean="0"/>
              <a:t> </a:t>
            </a:r>
            <a:r>
              <a:rPr lang="en-US" dirty="0" err="1" smtClean="0"/>
              <a:t>sed</a:t>
            </a:r>
            <a:r>
              <a:rPr lang="en-US" dirty="0" smtClean="0"/>
              <a:t> </a:t>
            </a:r>
            <a:r>
              <a:rPr lang="en-US" dirty="0" err="1" smtClean="0"/>
              <a:t>aliquet</a:t>
            </a:r>
            <a:r>
              <a:rPr lang="en-US" dirty="0" smtClean="0"/>
              <a:t> </a:t>
            </a:r>
            <a:r>
              <a:rPr lang="en-US" dirty="0" err="1" smtClean="0"/>
              <a:t>vestibulum</a:t>
            </a:r>
            <a:r>
              <a:rPr lang="en-US" dirty="0" smtClean="0"/>
              <a:t>, </a:t>
            </a:r>
            <a:r>
              <a:rPr lang="en-US" dirty="0" err="1" smtClean="0"/>
              <a:t>risus</a:t>
            </a:r>
            <a:r>
              <a:rPr lang="en-US" dirty="0" smtClean="0"/>
              <a:t> </a:t>
            </a:r>
            <a:r>
              <a:rPr lang="en-US" dirty="0" err="1" smtClean="0"/>
              <a:t>velit</a:t>
            </a:r>
            <a:r>
              <a:rPr lang="en-US" dirty="0" smtClean="0"/>
              <a:t> </a:t>
            </a:r>
            <a:r>
              <a:rPr lang="en-US" dirty="0" err="1" smtClean="0"/>
              <a:t>tincidunt</a:t>
            </a:r>
            <a:r>
              <a:rPr lang="en-US" dirty="0" smtClean="0"/>
              <a:t> </a:t>
            </a:r>
            <a:r>
              <a:rPr lang="en-US" dirty="0" err="1" smtClean="0"/>
              <a:t>nunc</a:t>
            </a:r>
            <a:r>
              <a:rPr lang="en-US" dirty="0" smtClean="0"/>
              <a:t>, </a:t>
            </a:r>
            <a:r>
              <a:rPr lang="en-US" dirty="0" err="1" smtClean="0"/>
              <a:t>eu</a:t>
            </a:r>
            <a:r>
              <a:rPr lang="en-US" dirty="0" smtClean="0"/>
              <a:t> </a:t>
            </a:r>
            <a:r>
              <a:rPr lang="en-US" dirty="0" err="1" smtClean="0"/>
              <a:t>auctor</a:t>
            </a:r>
            <a:r>
              <a:rPr lang="en-US" dirty="0" smtClean="0"/>
              <a:t> mi </a:t>
            </a:r>
            <a:r>
              <a:rPr lang="en-US" dirty="0" err="1" smtClean="0"/>
              <a:t>urna</a:t>
            </a:r>
            <a:r>
              <a:rPr lang="en-US" dirty="0" smtClean="0"/>
              <a:t> at dui. </a:t>
            </a:r>
            <a:r>
              <a:rPr lang="en-US" dirty="0" err="1" smtClean="0"/>
              <a:t>Donec</a:t>
            </a:r>
            <a:r>
              <a:rPr lang="en-US" dirty="0" smtClean="0"/>
              <a:t> </a:t>
            </a:r>
            <a:r>
              <a:rPr lang="en-US" dirty="0" err="1" smtClean="0"/>
              <a:t>efficitur</a:t>
            </a:r>
            <a:r>
              <a:rPr lang="en-US" dirty="0" smtClean="0"/>
              <a:t> </a:t>
            </a:r>
            <a:r>
              <a:rPr lang="en-US" dirty="0" err="1" smtClean="0"/>
              <a:t>vestibulum</a:t>
            </a:r>
            <a:r>
              <a:rPr lang="en-US" dirty="0" smtClean="0"/>
              <a:t> </a:t>
            </a:r>
            <a:r>
              <a:rPr lang="en-US" dirty="0" err="1" smtClean="0"/>
              <a:t>eleifend</a:t>
            </a:r>
            <a:r>
              <a:rPr lang="en-US" dirty="0" smtClean="0"/>
              <a:t>.</a:t>
            </a:r>
            <a:endParaRPr lang="ru-RU" dirty="0" smtClean="0"/>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8253369"/>
      </p:ext>
    </p:extLst>
  </p:cSld>
  <p:clrMap bg1="lt1" tx1="dk1" bg2="lt2" tx2="dk2" accent1="accent1" accent2="accent2" accent3="accent3" accent4="accent4" accent5="accent5" accent6="accent6" hlink="hlink" folHlink="folHlink"/>
  <p:sldLayoutIdLst>
    <p:sldLayoutId id="2147483672" r:id="rId1"/>
    <p:sldLayoutId id="2147483674" r:id="rId2"/>
  </p:sldLayoutIdLst>
  <p:timing>
    <p:tnLst>
      <p:par>
        <p:cTn id="1" dur="indefinite" restart="never" nodeType="tmRoot"/>
      </p:par>
    </p:tnLst>
  </p:timing>
  <p:txStyles>
    <p:titleStyle>
      <a:lvl1pPr algn="l" defTabSz="914400" rtl="0" eaLnBrk="1" latinLnBrk="0" hangingPunct="1">
        <a:lnSpc>
          <a:spcPct val="120000"/>
        </a:lnSpc>
        <a:spcBef>
          <a:spcPct val="0"/>
        </a:spcBef>
        <a:buNone/>
        <a:defRPr sz="3200" b="1" u="sng" kern="1200" baseline="0">
          <a:solidFill>
            <a:srgbClr val="000000"/>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pos="385">
          <p15:clr>
            <a:srgbClr val="F26B43"/>
          </p15:clr>
        </p15:guide>
        <p15:guide id="4" pos="5375">
          <p15:clr>
            <a:srgbClr val="F26B43"/>
          </p15:clr>
        </p15:guide>
        <p15:guide id="5" orient="horz" pos="346">
          <p15:clr>
            <a:srgbClr val="F26B43"/>
          </p15:clr>
        </p15:guide>
        <p15:guide id="6" orient="horz" pos="3974">
          <p15:clr>
            <a:srgbClr val="F26B43"/>
          </p15:clr>
        </p15:guide>
        <p15:guide id="7" pos="2653">
          <p15:clr>
            <a:srgbClr val="F26B43"/>
          </p15:clr>
        </p15:guide>
        <p15:guide id="8" pos="3107">
          <p15:clr>
            <a:srgbClr val="F26B43"/>
          </p15:clr>
        </p15:guide>
        <p15:guide id="9" orient="horz" pos="595">
          <p15:clr>
            <a:srgbClr val="F26B43"/>
          </p15:clr>
        </p15:guide>
        <p15:guide id="10" orient="horz" pos="1026">
          <p15:clr>
            <a:srgbClr val="F26B43"/>
          </p15:clr>
        </p15:guide>
        <p15:guide id="11" pos="952">
          <p15:clr>
            <a:srgbClr val="F26B43"/>
          </p15:clr>
        </p15:guide>
        <p15:guide id="12" pos="4808">
          <p15:clr>
            <a:srgbClr val="F26B43"/>
          </p15:clr>
        </p15:guide>
        <p15:guide id="13" orient="horz" pos="3748">
          <p15:clr>
            <a:srgbClr val="F26B43"/>
          </p15:clr>
        </p15:guide>
        <p15:guide id="14" pos="242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trfl-conf.dev.sigmaukraine.com:8090/display/JT/Vocabulary+project+client+side+application+home" TargetMode="External"/><Relationship Id="rId2" Type="http://schemas.openxmlformats.org/officeDocument/2006/relationships/hyperlink" Target="http://vm-prb-pm.dev.sigmaukraine.com:8090/display/JT/Personal+Vocabulary+web+application" TargetMode="External"/><Relationship Id="rId1" Type="http://schemas.openxmlformats.org/officeDocument/2006/relationships/slideLayout" Target="../slideLayouts/slideLayout3.xml"/><Relationship Id="rId4" Type="http://schemas.openxmlformats.org/officeDocument/2006/relationships/image" Target="../media/image33.jpg"/></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868" y="1800649"/>
            <a:ext cx="6121399" cy="2215991"/>
          </a:xfrm>
        </p:spPr>
        <p:txBody>
          <a:bodyPr/>
          <a:lstStyle/>
          <a:p>
            <a:r>
              <a:rPr lang="en-US" dirty="0" smtClean="0"/>
              <a:t>PERSONAL VOCABULARY APPLICATION</a:t>
            </a:r>
            <a:endParaRPr lang="en-US" dirty="0"/>
          </a:p>
        </p:txBody>
      </p:sp>
    </p:spTree>
    <p:extLst>
      <p:ext uri="{BB962C8B-B14F-4D97-AF65-F5344CB8AC3E}">
        <p14:creationId xmlns:p14="http://schemas.microsoft.com/office/powerpoint/2010/main" val="2864583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pPr algn="ctr"/>
            <a:r>
              <a:rPr lang="en-US" dirty="0" smtClean="0"/>
              <a:t>APPLICATION OVERVIEW</a:t>
            </a:r>
            <a:endParaRPr lang="en-US" dirty="0">
              <a:solidFill>
                <a:schemeClr val="accent2"/>
              </a:solidFill>
            </a:endParaRPr>
          </a:p>
        </p:txBody>
      </p:sp>
      <p:sp>
        <p:nvSpPr>
          <p:cNvPr id="5" name="Content Placeholder 2"/>
          <p:cNvSpPr txBox="1">
            <a:spLocks/>
          </p:cNvSpPr>
          <p:nvPr/>
        </p:nvSpPr>
        <p:spPr>
          <a:xfrm>
            <a:off x="619917" y="1628775"/>
            <a:ext cx="7921625" cy="4321175"/>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80B9E0"/>
              </a:buClr>
              <a:buSzPct val="125000"/>
            </a:pPr>
            <a:r>
              <a:rPr lang="en-US" sz="1800" i="1" dirty="0" smtClean="0"/>
              <a:t> </a:t>
            </a:r>
          </a:p>
        </p:txBody>
      </p:sp>
      <p:sp>
        <p:nvSpPr>
          <p:cNvPr id="4" name="Rectangle 3"/>
          <p:cNvSpPr/>
          <p:nvPr/>
        </p:nvSpPr>
        <p:spPr>
          <a:xfrm>
            <a:off x="628649" y="1721708"/>
            <a:ext cx="7180821" cy="1477328"/>
          </a:xfrm>
          <a:prstGeom prst="rect">
            <a:avLst/>
          </a:prstGeom>
        </p:spPr>
        <p:txBody>
          <a:bodyPr wrap="square">
            <a:spAutoFit/>
          </a:bodyPr>
          <a:lstStyle/>
          <a:p>
            <a:pPr>
              <a:buClr>
                <a:srgbClr val="80B9E0"/>
              </a:buClr>
              <a:buSzPct val="125000"/>
            </a:pPr>
            <a:endParaRPr lang="en-US" dirty="0"/>
          </a:p>
          <a:p>
            <a:pPr>
              <a:buClr>
                <a:srgbClr val="80B9E0"/>
              </a:buClr>
              <a:buSzPct val="125000"/>
            </a:pPr>
            <a:endParaRPr lang="en-US" dirty="0" smtClean="0"/>
          </a:p>
          <a:p>
            <a:pPr>
              <a:buClr>
                <a:srgbClr val="80B9E0"/>
              </a:buClr>
              <a:buSzPct val="125000"/>
            </a:pPr>
            <a:endParaRPr lang="en-US" dirty="0"/>
          </a:p>
          <a:p>
            <a:pPr>
              <a:buClr>
                <a:srgbClr val="80B9E0"/>
              </a:buClr>
              <a:buSzPct val="125000"/>
            </a:pPr>
            <a:endParaRPr lang="en-US" dirty="0"/>
          </a:p>
          <a:p>
            <a:pPr>
              <a:buClr>
                <a:srgbClr val="80B9E0"/>
              </a:buClr>
              <a:buSzPct val="125000"/>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281" y="1235906"/>
            <a:ext cx="4284896" cy="4755190"/>
          </a:xfrm>
          <a:prstGeom prst="rect">
            <a:avLst/>
          </a:prstGeom>
        </p:spPr>
      </p:pic>
    </p:spTree>
    <p:extLst>
      <p:ext uri="{BB962C8B-B14F-4D97-AF65-F5344CB8AC3E}">
        <p14:creationId xmlns:p14="http://schemas.microsoft.com/office/powerpoint/2010/main" val="447414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619917" y="1628775"/>
            <a:ext cx="7921625" cy="4321175"/>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80B9E0"/>
              </a:buClr>
              <a:buSzPct val="125000"/>
            </a:pPr>
            <a:r>
              <a:rPr lang="en-US" sz="1800" i="1" dirty="0" smtClean="0"/>
              <a:t> </a:t>
            </a:r>
          </a:p>
        </p:txBody>
      </p:sp>
      <p:sp>
        <p:nvSpPr>
          <p:cNvPr id="4" name="Rectangle 3"/>
          <p:cNvSpPr/>
          <p:nvPr/>
        </p:nvSpPr>
        <p:spPr>
          <a:xfrm>
            <a:off x="628649" y="1721708"/>
            <a:ext cx="7180821" cy="1477328"/>
          </a:xfrm>
          <a:prstGeom prst="rect">
            <a:avLst/>
          </a:prstGeom>
        </p:spPr>
        <p:txBody>
          <a:bodyPr wrap="square">
            <a:spAutoFit/>
          </a:bodyPr>
          <a:lstStyle/>
          <a:p>
            <a:pPr>
              <a:buClr>
                <a:srgbClr val="80B9E0"/>
              </a:buClr>
              <a:buSzPct val="125000"/>
            </a:pPr>
            <a:endParaRPr lang="en-US" dirty="0"/>
          </a:p>
          <a:p>
            <a:pPr>
              <a:buClr>
                <a:srgbClr val="80B9E0"/>
              </a:buClr>
              <a:buSzPct val="125000"/>
            </a:pPr>
            <a:endParaRPr lang="en-US" dirty="0" smtClean="0"/>
          </a:p>
          <a:p>
            <a:pPr>
              <a:buClr>
                <a:srgbClr val="80B9E0"/>
              </a:buClr>
              <a:buSzPct val="125000"/>
            </a:pPr>
            <a:endParaRPr lang="en-US" dirty="0"/>
          </a:p>
          <a:p>
            <a:pPr>
              <a:buClr>
                <a:srgbClr val="80B9E0"/>
              </a:buClr>
              <a:buSzPct val="125000"/>
            </a:pPr>
            <a:endParaRPr lang="en-US" dirty="0"/>
          </a:p>
          <a:p>
            <a:pPr>
              <a:buClr>
                <a:srgbClr val="80B9E0"/>
              </a:buClr>
              <a:buSzPct val="125000"/>
            </a:pPr>
            <a:endParaRPr lang="en-US" dirty="0"/>
          </a:p>
        </p:txBody>
      </p:sp>
      <p:sp>
        <p:nvSpPr>
          <p:cNvPr id="6" name="Title 5"/>
          <p:cNvSpPr>
            <a:spLocks noGrp="1"/>
          </p:cNvSpPr>
          <p:nvPr>
            <p:ph type="title"/>
          </p:nvPr>
        </p:nvSpPr>
        <p:spPr>
          <a:xfrm>
            <a:off x="628649" y="500031"/>
            <a:ext cx="7904163" cy="536622"/>
          </a:xfrm>
        </p:spPr>
        <p:txBody>
          <a:bodyPr/>
          <a:lstStyle/>
          <a:p>
            <a:pPr algn="ctr"/>
            <a:r>
              <a:rPr lang="en-US" dirty="0" smtClean="0">
                <a:solidFill>
                  <a:schemeClr val="tx1"/>
                </a:solidFill>
              </a:rPr>
              <a:t>Home page</a:t>
            </a: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1620534" y="1628775"/>
            <a:ext cx="5793520" cy="353371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60804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619917" y="1628775"/>
            <a:ext cx="7921625" cy="4321175"/>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80B9E0"/>
              </a:buClr>
              <a:buSzPct val="125000"/>
            </a:pPr>
            <a:r>
              <a:rPr lang="en-US" sz="1800" i="1" dirty="0" smtClean="0"/>
              <a:t> </a:t>
            </a:r>
          </a:p>
        </p:txBody>
      </p:sp>
      <p:sp>
        <p:nvSpPr>
          <p:cNvPr id="4" name="Rectangle 3"/>
          <p:cNvSpPr/>
          <p:nvPr/>
        </p:nvSpPr>
        <p:spPr>
          <a:xfrm>
            <a:off x="628649" y="1721708"/>
            <a:ext cx="7180821" cy="1477328"/>
          </a:xfrm>
          <a:prstGeom prst="rect">
            <a:avLst/>
          </a:prstGeom>
        </p:spPr>
        <p:txBody>
          <a:bodyPr wrap="square">
            <a:spAutoFit/>
          </a:bodyPr>
          <a:lstStyle/>
          <a:p>
            <a:pPr>
              <a:buClr>
                <a:srgbClr val="80B9E0"/>
              </a:buClr>
              <a:buSzPct val="125000"/>
            </a:pPr>
            <a:endParaRPr lang="en-US" dirty="0"/>
          </a:p>
          <a:p>
            <a:pPr>
              <a:buClr>
                <a:srgbClr val="80B9E0"/>
              </a:buClr>
              <a:buSzPct val="125000"/>
            </a:pPr>
            <a:endParaRPr lang="en-US" dirty="0" smtClean="0"/>
          </a:p>
          <a:p>
            <a:pPr>
              <a:buClr>
                <a:srgbClr val="80B9E0"/>
              </a:buClr>
              <a:buSzPct val="125000"/>
            </a:pPr>
            <a:endParaRPr lang="en-US" dirty="0"/>
          </a:p>
          <a:p>
            <a:pPr>
              <a:buClr>
                <a:srgbClr val="80B9E0"/>
              </a:buClr>
              <a:buSzPct val="125000"/>
            </a:pPr>
            <a:endParaRPr lang="en-US" dirty="0"/>
          </a:p>
          <a:p>
            <a:pPr>
              <a:buClr>
                <a:srgbClr val="80B9E0"/>
              </a:buClr>
              <a:buSzPct val="125000"/>
            </a:pPr>
            <a:endParaRPr lang="en-US" dirty="0"/>
          </a:p>
        </p:txBody>
      </p:sp>
      <p:pic>
        <p:nvPicPr>
          <p:cNvPr id="7" name="Picture 6"/>
          <p:cNvPicPr>
            <a:picLocks noChangeAspect="1"/>
          </p:cNvPicPr>
          <p:nvPr/>
        </p:nvPicPr>
        <p:blipFill>
          <a:blip r:embed="rId2"/>
          <a:stretch>
            <a:fillRect/>
          </a:stretch>
        </p:blipFill>
        <p:spPr>
          <a:xfrm>
            <a:off x="1166016" y="1182645"/>
            <a:ext cx="6829425" cy="36195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0543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pPr algn="ctr"/>
            <a:r>
              <a:rPr lang="en-US" dirty="0" smtClean="0"/>
              <a:t>Sign up page</a:t>
            </a:r>
            <a:endParaRPr lang="en-US" dirty="0"/>
          </a:p>
        </p:txBody>
      </p:sp>
      <p:pic>
        <p:nvPicPr>
          <p:cNvPr id="3" name="Picture 2"/>
          <p:cNvPicPr>
            <a:picLocks noChangeAspect="1"/>
          </p:cNvPicPr>
          <p:nvPr/>
        </p:nvPicPr>
        <p:blipFill>
          <a:blip r:embed="rId2"/>
          <a:stretch>
            <a:fillRect/>
          </a:stretch>
        </p:blipFill>
        <p:spPr>
          <a:xfrm>
            <a:off x="1785142" y="1638300"/>
            <a:ext cx="5591175" cy="29718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80267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619917" y="1628775"/>
            <a:ext cx="7921625" cy="4321175"/>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80B9E0"/>
              </a:buClr>
              <a:buSzPct val="125000"/>
            </a:pPr>
            <a:r>
              <a:rPr lang="en-US" sz="1800" i="1" dirty="0" smtClean="0"/>
              <a:t> </a:t>
            </a:r>
          </a:p>
        </p:txBody>
      </p:sp>
      <p:sp>
        <p:nvSpPr>
          <p:cNvPr id="4" name="Rectangle 3"/>
          <p:cNvSpPr/>
          <p:nvPr/>
        </p:nvSpPr>
        <p:spPr>
          <a:xfrm>
            <a:off x="628649" y="1721708"/>
            <a:ext cx="7180821" cy="1477328"/>
          </a:xfrm>
          <a:prstGeom prst="rect">
            <a:avLst/>
          </a:prstGeom>
        </p:spPr>
        <p:txBody>
          <a:bodyPr wrap="square">
            <a:spAutoFit/>
          </a:bodyPr>
          <a:lstStyle/>
          <a:p>
            <a:pPr>
              <a:buClr>
                <a:srgbClr val="80B9E0"/>
              </a:buClr>
              <a:buSzPct val="125000"/>
            </a:pPr>
            <a:endParaRPr lang="en-US" dirty="0"/>
          </a:p>
          <a:p>
            <a:pPr>
              <a:buClr>
                <a:srgbClr val="80B9E0"/>
              </a:buClr>
              <a:buSzPct val="125000"/>
            </a:pPr>
            <a:endParaRPr lang="en-US" dirty="0" smtClean="0"/>
          </a:p>
          <a:p>
            <a:pPr>
              <a:buClr>
                <a:srgbClr val="80B9E0"/>
              </a:buClr>
              <a:buSzPct val="125000"/>
            </a:pPr>
            <a:endParaRPr lang="en-US" dirty="0"/>
          </a:p>
          <a:p>
            <a:pPr>
              <a:buClr>
                <a:srgbClr val="80B9E0"/>
              </a:buClr>
              <a:buSzPct val="125000"/>
            </a:pPr>
            <a:endParaRPr lang="en-US" dirty="0"/>
          </a:p>
          <a:p>
            <a:pPr>
              <a:buClr>
                <a:srgbClr val="80B9E0"/>
              </a:buClr>
              <a:buSzPct val="125000"/>
            </a:pPr>
            <a:endParaRPr lang="en-US" dirty="0"/>
          </a:p>
        </p:txBody>
      </p:sp>
      <p:pic>
        <p:nvPicPr>
          <p:cNvPr id="2" name="Picture 1"/>
          <p:cNvPicPr>
            <a:picLocks noChangeAspect="1"/>
          </p:cNvPicPr>
          <p:nvPr/>
        </p:nvPicPr>
        <p:blipFill>
          <a:blip r:embed="rId2"/>
          <a:stretch>
            <a:fillRect/>
          </a:stretch>
        </p:blipFill>
        <p:spPr>
          <a:xfrm>
            <a:off x="1535589" y="1271974"/>
            <a:ext cx="6090280" cy="320117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59907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pPr algn="ctr"/>
            <a:r>
              <a:rPr lang="en-US" dirty="0" smtClean="0"/>
              <a:t>Words page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347" y="1737747"/>
            <a:ext cx="6006767" cy="246355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37181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pPr algn="ctr"/>
            <a:r>
              <a:rPr lang="en-US" dirty="0" smtClean="0"/>
              <a:t>Add word page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505" y="1787611"/>
            <a:ext cx="6055493" cy="303976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74603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pPr algn="ctr"/>
            <a:r>
              <a:rPr lang="en-US" dirty="0" smtClean="0"/>
              <a:t>Edit word page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898" y="1458099"/>
            <a:ext cx="6543463" cy="372514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866631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pPr algn="ctr"/>
            <a:r>
              <a:rPr lang="en-US" dirty="0" smtClean="0"/>
              <a:t>Localization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599" y="1375719"/>
            <a:ext cx="6970262" cy="392945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19086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02365" y="1150596"/>
            <a:ext cx="6646004" cy="414567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28068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TABLE OF CONTENTS</a:t>
            </a:r>
            <a:endParaRPr lang="en-US" dirty="0"/>
          </a:p>
        </p:txBody>
      </p:sp>
      <p:sp>
        <p:nvSpPr>
          <p:cNvPr id="5" name="Content Placeholder 2"/>
          <p:cNvSpPr txBox="1">
            <a:spLocks/>
          </p:cNvSpPr>
          <p:nvPr/>
        </p:nvSpPr>
        <p:spPr>
          <a:xfrm>
            <a:off x="619917" y="1628775"/>
            <a:ext cx="7921625" cy="3610490"/>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rgbClr val="80B9E0"/>
              </a:buClr>
              <a:buSzPct val="125000"/>
              <a:buFont typeface="Wingdings" panose="05000000000000000000" pitchFamily="2" charset="2"/>
              <a:buChar char="§"/>
            </a:pPr>
            <a:r>
              <a:rPr lang="en-US" sz="1800" dirty="0" smtClean="0"/>
              <a:t>Why Personal Vocabulary? </a:t>
            </a:r>
          </a:p>
          <a:p>
            <a:pPr marL="285750" indent="-285750">
              <a:buClr>
                <a:srgbClr val="80B9E0"/>
              </a:buClr>
              <a:buSzPct val="125000"/>
              <a:buFont typeface="Wingdings" panose="05000000000000000000" pitchFamily="2" charset="2"/>
              <a:buChar char="§"/>
            </a:pPr>
            <a:r>
              <a:rPr lang="en-US" sz="1800" dirty="0" smtClean="0"/>
              <a:t>Application requirements</a:t>
            </a:r>
          </a:p>
          <a:p>
            <a:pPr marL="285750" indent="-285750">
              <a:buClr>
                <a:srgbClr val="80B9E0"/>
              </a:buClr>
              <a:buSzPct val="125000"/>
              <a:buFont typeface="Wingdings" panose="05000000000000000000" pitchFamily="2" charset="2"/>
              <a:buChar char="§"/>
            </a:pPr>
            <a:r>
              <a:rPr lang="en-US" sz="1800" dirty="0" smtClean="0"/>
              <a:t>Technologies</a:t>
            </a:r>
          </a:p>
          <a:p>
            <a:pPr marL="285750" indent="-285750">
              <a:buClr>
                <a:srgbClr val="80B9E0"/>
              </a:buClr>
              <a:buSzPct val="125000"/>
              <a:buFont typeface="Wingdings" panose="05000000000000000000" pitchFamily="2" charset="2"/>
              <a:buChar char="§"/>
            </a:pPr>
            <a:r>
              <a:rPr lang="en-US" sz="1800" dirty="0" smtClean="0"/>
              <a:t>Project plan</a:t>
            </a:r>
          </a:p>
          <a:p>
            <a:pPr marL="285750" indent="-285750">
              <a:buClr>
                <a:srgbClr val="80B9E0"/>
              </a:buClr>
              <a:buSzPct val="125000"/>
              <a:buFont typeface="Wingdings" panose="05000000000000000000" pitchFamily="2" charset="2"/>
              <a:buChar char="§"/>
            </a:pPr>
            <a:r>
              <a:rPr lang="en-US" sz="1800" dirty="0" smtClean="0"/>
              <a:t>Application overview</a:t>
            </a:r>
          </a:p>
          <a:p>
            <a:pPr marL="285750" indent="-285750">
              <a:buClr>
                <a:srgbClr val="80B9E0"/>
              </a:buClr>
              <a:buSzPct val="125000"/>
              <a:buFont typeface="Wingdings" panose="05000000000000000000" pitchFamily="2" charset="2"/>
              <a:buChar char="§"/>
            </a:pPr>
            <a:r>
              <a:rPr lang="en-US" sz="1800" dirty="0" smtClean="0"/>
              <a:t>Show case</a:t>
            </a:r>
          </a:p>
          <a:p>
            <a:pPr>
              <a:buClr>
                <a:srgbClr val="80B9E0"/>
              </a:buClr>
              <a:buSzPct val="125000"/>
            </a:pPr>
            <a:r>
              <a:rPr lang="en-US" sz="1800" i="1" dirty="0" smtClean="0"/>
              <a:t> </a:t>
            </a:r>
          </a:p>
        </p:txBody>
      </p:sp>
    </p:spTree>
    <p:extLst>
      <p:ext uri="{BB962C8B-B14F-4D97-AF65-F5344CB8AC3E}">
        <p14:creationId xmlns:p14="http://schemas.microsoft.com/office/powerpoint/2010/main" val="3989231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pPr algn="ctr"/>
            <a:r>
              <a:rPr lang="en-US" dirty="0" smtClean="0"/>
              <a:t>DEMO</a:t>
            </a:r>
            <a:endParaRPr lang="en-US" dirty="0"/>
          </a:p>
        </p:txBody>
      </p:sp>
      <p:pic>
        <p:nvPicPr>
          <p:cNvPr id="4" name="Screen 06-15-2015 12-48-41 (online-video-cutter.com)">
            <a:hlinkClick r:id="" action="ppaction://media"/>
          </p:cNvPr>
          <p:cNvPicPr>
            <a:picLocks noGrp="1" noChangeAspect="1"/>
          </p:cNvPicPr>
          <p:nvPr>
            <p:ph sz="quarter" idx="10"/>
            <a:videoFile r:link="rId2"/>
            <p:extLst>
              <p:ext uri="{DAA4B4D4-6D71-4841-9C94-3DE7FCFB9230}">
                <p14:media xmlns:p14="http://schemas.microsoft.com/office/powerpoint/2010/main" r:embed="rId1"/>
              </p:ext>
            </p:extLst>
          </p:nvPr>
        </p:nvPicPr>
        <p:blipFill>
          <a:blip r:embed="rId4"/>
          <a:stretch>
            <a:fillRect/>
          </a:stretch>
        </p:blipFill>
        <p:spPr>
          <a:xfrm>
            <a:off x="602562" y="1177847"/>
            <a:ext cx="7956335" cy="4475541"/>
          </a:xfrm>
        </p:spPr>
      </p:pic>
    </p:spTree>
    <p:extLst>
      <p:ext uri="{BB962C8B-B14F-4D97-AF65-F5344CB8AC3E}">
        <p14:creationId xmlns:p14="http://schemas.microsoft.com/office/powerpoint/2010/main" val="31177177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79" y="2016569"/>
            <a:ext cx="7904163" cy="1772793"/>
          </a:xfrm>
        </p:spPr>
        <p:txBody>
          <a:bodyPr/>
          <a:lstStyle/>
          <a:p>
            <a:pPr algn="ctr"/>
            <a:r>
              <a:rPr lang="en-US" u="none" dirty="0" smtClean="0"/>
              <a:t>CLIENT</a:t>
            </a:r>
            <a:br>
              <a:rPr lang="en-US" u="none" dirty="0" smtClean="0"/>
            </a:br>
            <a:r>
              <a:rPr lang="en-US" u="none" dirty="0" smtClean="0"/>
              <a:t>FOR</a:t>
            </a:r>
            <a:br>
              <a:rPr lang="en-US" u="none" dirty="0" smtClean="0"/>
            </a:br>
            <a:r>
              <a:rPr lang="en-US" u="none" dirty="0" smtClean="0"/>
              <a:t>PERSONAL VOCABULARY</a:t>
            </a:r>
            <a:endParaRPr lang="en-US" u="none" dirty="0"/>
          </a:p>
        </p:txBody>
      </p:sp>
      <p:sp>
        <p:nvSpPr>
          <p:cNvPr id="5" name="Content Placeholder 2"/>
          <p:cNvSpPr txBox="1">
            <a:spLocks/>
          </p:cNvSpPr>
          <p:nvPr/>
        </p:nvSpPr>
        <p:spPr>
          <a:xfrm>
            <a:off x="619917" y="1628775"/>
            <a:ext cx="7921625" cy="4321175"/>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80B9E0"/>
              </a:buClr>
              <a:buSzPct val="125000"/>
            </a:pPr>
            <a:r>
              <a:rPr lang="en-US" sz="1800" i="1" dirty="0" smtClean="0"/>
              <a:t> </a:t>
            </a:r>
          </a:p>
        </p:txBody>
      </p:sp>
      <p:sp>
        <p:nvSpPr>
          <p:cNvPr id="3" name="TextBox 2"/>
          <p:cNvSpPr txBox="1"/>
          <p:nvPr/>
        </p:nvSpPr>
        <p:spPr>
          <a:xfrm>
            <a:off x="816429" y="4376057"/>
            <a:ext cx="2138149" cy="646331"/>
          </a:xfrm>
          <a:prstGeom prst="rect">
            <a:avLst/>
          </a:prstGeom>
          <a:noFill/>
        </p:spPr>
        <p:txBody>
          <a:bodyPr wrap="none" rtlCol="0">
            <a:spAutoFit/>
          </a:bodyPr>
          <a:lstStyle/>
          <a:p>
            <a:r>
              <a:rPr lang="en-US" dirty="0" smtClean="0"/>
              <a:t>Project start: May 26</a:t>
            </a:r>
          </a:p>
          <a:p>
            <a:r>
              <a:rPr lang="en-US" dirty="0" smtClean="0"/>
              <a:t>Release: June 18</a:t>
            </a:r>
            <a:endParaRPr lang="en-US" dirty="0"/>
          </a:p>
        </p:txBody>
      </p:sp>
    </p:spTree>
    <p:extLst>
      <p:ext uri="{BB962C8B-B14F-4D97-AF65-F5344CB8AC3E}">
        <p14:creationId xmlns:p14="http://schemas.microsoft.com/office/powerpoint/2010/main" val="2401966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REQUIREMENTS</a:t>
            </a:r>
            <a:endParaRPr lang="en-US" dirty="0"/>
          </a:p>
        </p:txBody>
      </p:sp>
      <p:sp>
        <p:nvSpPr>
          <p:cNvPr id="5" name="Content Placeholder 2"/>
          <p:cNvSpPr txBox="1">
            <a:spLocks/>
          </p:cNvSpPr>
          <p:nvPr/>
        </p:nvSpPr>
        <p:spPr>
          <a:xfrm>
            <a:off x="619917" y="1911178"/>
            <a:ext cx="7912895" cy="3880022"/>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80B9E0"/>
              </a:buClr>
              <a:buSzPct val="125000"/>
            </a:pPr>
            <a:r>
              <a:rPr lang="en-US" sz="1800" i="1" dirty="0" smtClean="0"/>
              <a:t> </a:t>
            </a:r>
          </a:p>
        </p:txBody>
      </p:sp>
      <p:sp>
        <p:nvSpPr>
          <p:cNvPr id="6" name="Content Placeholder 2"/>
          <p:cNvSpPr txBox="1">
            <a:spLocks/>
          </p:cNvSpPr>
          <p:nvPr/>
        </p:nvSpPr>
        <p:spPr>
          <a:xfrm>
            <a:off x="709723" y="1786618"/>
            <a:ext cx="7921625" cy="4321175"/>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rgbClr val="80B9E0"/>
              </a:buClr>
              <a:buSzPct val="125000"/>
              <a:buFont typeface="Wingdings" panose="05000000000000000000" pitchFamily="2" charset="2"/>
              <a:buChar char="§"/>
            </a:pPr>
            <a:r>
              <a:rPr lang="en-US" sz="1800" dirty="0"/>
              <a:t>Adaptive Web </a:t>
            </a:r>
            <a:r>
              <a:rPr lang="en-US" sz="1800" dirty="0" smtClean="0"/>
              <a:t>Design</a:t>
            </a:r>
            <a:endParaRPr lang="en-US" sz="1800" dirty="0"/>
          </a:p>
          <a:p>
            <a:pPr marL="285750" indent="-285750">
              <a:buClr>
                <a:srgbClr val="80B9E0"/>
              </a:buClr>
              <a:buSzPct val="125000"/>
              <a:buFont typeface="Wingdings" panose="05000000000000000000" pitchFamily="2" charset="2"/>
              <a:buChar char="§"/>
            </a:pPr>
            <a:r>
              <a:rPr lang="en-US" sz="1800" dirty="0"/>
              <a:t>Data validation before </a:t>
            </a:r>
            <a:r>
              <a:rPr lang="en-US" sz="1800" dirty="0" smtClean="0"/>
              <a:t>sending to </a:t>
            </a:r>
            <a:r>
              <a:rPr lang="en-US" sz="1800" dirty="0"/>
              <a:t>the server</a:t>
            </a:r>
          </a:p>
          <a:p>
            <a:pPr marL="285750" indent="-285750">
              <a:buClr>
                <a:srgbClr val="80B9E0"/>
              </a:buClr>
              <a:buSzPct val="125000"/>
              <a:buFont typeface="Wingdings" panose="05000000000000000000" pitchFamily="2" charset="2"/>
              <a:buChar char="§"/>
            </a:pPr>
            <a:r>
              <a:rPr lang="en-US" sz="1800" dirty="0"/>
              <a:t>Resources loader</a:t>
            </a:r>
          </a:p>
          <a:p>
            <a:pPr marL="285750" indent="-285750">
              <a:buClr>
                <a:srgbClr val="80B9E0"/>
              </a:buClr>
              <a:buSzPct val="125000"/>
              <a:buFont typeface="Wingdings" panose="05000000000000000000" pitchFamily="2" charset="2"/>
              <a:buChar char="§"/>
            </a:pPr>
            <a:r>
              <a:rPr lang="en-US" sz="1800" dirty="0"/>
              <a:t>Pagination with transition effect</a:t>
            </a:r>
          </a:p>
          <a:p>
            <a:pPr marL="285750" indent="-285750">
              <a:buClr>
                <a:srgbClr val="80B9E0"/>
              </a:buClr>
              <a:buSzPct val="125000"/>
              <a:buFont typeface="Wingdings" panose="05000000000000000000" pitchFamily="2" charset="2"/>
              <a:buChar char="§"/>
            </a:pPr>
            <a:r>
              <a:rPr lang="en-US" sz="1800" dirty="0"/>
              <a:t>Drop-down </a:t>
            </a:r>
            <a:r>
              <a:rPr lang="en-US" sz="1800" dirty="0" smtClean="0"/>
              <a:t>menu for phone</a:t>
            </a:r>
            <a:endParaRPr lang="en-US" sz="1800" dirty="0"/>
          </a:p>
          <a:p>
            <a:pPr marL="285750" indent="-285750">
              <a:buClr>
                <a:srgbClr val="80B9E0"/>
              </a:buClr>
              <a:buSzPct val="125000"/>
              <a:buFont typeface="Wingdings" panose="05000000000000000000" pitchFamily="2" charset="2"/>
              <a:buChar char="§"/>
            </a:pPr>
            <a:r>
              <a:rPr lang="en-US" sz="1800" dirty="0"/>
              <a:t>Data sort in main table</a:t>
            </a:r>
          </a:p>
          <a:p>
            <a:pPr marL="285750" indent="-285750">
              <a:buClr>
                <a:srgbClr val="80B9E0"/>
              </a:buClr>
              <a:buSzPct val="125000"/>
              <a:buFont typeface="Wingdings" panose="05000000000000000000" pitchFamily="2" charset="2"/>
              <a:buChar char="§"/>
            </a:pPr>
            <a:r>
              <a:rPr lang="en-US" sz="1800" dirty="0"/>
              <a:t>Search word</a:t>
            </a:r>
            <a:endParaRPr lang="ru-RU" sz="1800" dirty="0"/>
          </a:p>
          <a:p>
            <a:pPr marL="285750" indent="-285750">
              <a:buClr>
                <a:srgbClr val="80B9E0"/>
              </a:buClr>
              <a:buSzPct val="125000"/>
              <a:buFont typeface="Wingdings" panose="05000000000000000000" pitchFamily="2" charset="2"/>
              <a:buChar char="§"/>
            </a:pPr>
            <a:endParaRPr lang="en-US" sz="1800" dirty="0"/>
          </a:p>
          <a:p>
            <a:pPr>
              <a:buClr>
                <a:srgbClr val="80B9E0"/>
              </a:buClr>
              <a:buSzPct val="125000"/>
            </a:pPr>
            <a:endParaRPr lang="en-US" sz="1800" dirty="0"/>
          </a:p>
          <a:p>
            <a:pPr>
              <a:buClr>
                <a:srgbClr val="80B9E0"/>
              </a:buClr>
              <a:buSzPct val="125000"/>
            </a:pPr>
            <a:endParaRPr lang="en-US" sz="1800" dirty="0"/>
          </a:p>
        </p:txBody>
      </p:sp>
    </p:spTree>
    <p:extLst>
      <p:ext uri="{BB962C8B-B14F-4D97-AF65-F5344CB8AC3E}">
        <p14:creationId xmlns:p14="http://schemas.microsoft.com/office/powerpoint/2010/main" val="958620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SUPPORTED BROWSERS</a:t>
            </a:r>
            <a:endParaRPr lang="en-US" dirty="0"/>
          </a:p>
        </p:txBody>
      </p:sp>
      <p:sp>
        <p:nvSpPr>
          <p:cNvPr id="5" name="Content Placeholder 2"/>
          <p:cNvSpPr txBox="1">
            <a:spLocks/>
          </p:cNvSpPr>
          <p:nvPr/>
        </p:nvSpPr>
        <p:spPr>
          <a:xfrm>
            <a:off x="709723" y="1607004"/>
            <a:ext cx="7921625" cy="4321175"/>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rgbClr val="80B9E0"/>
              </a:buClr>
              <a:buSzPct val="125000"/>
              <a:buFont typeface="Wingdings" panose="05000000000000000000" pitchFamily="2" charset="2"/>
              <a:buChar char="§"/>
            </a:pPr>
            <a:r>
              <a:rPr lang="en-US" sz="1800" dirty="0" smtClean="0"/>
              <a:t>Desktop</a:t>
            </a:r>
          </a:p>
          <a:p>
            <a:pPr marL="285750" indent="-285750">
              <a:buClr>
                <a:srgbClr val="80B9E0"/>
              </a:buClr>
              <a:buSzPct val="125000"/>
              <a:buFont typeface="Wingdings" panose="05000000000000000000" pitchFamily="2" charset="2"/>
              <a:buChar char="§"/>
            </a:pPr>
            <a:endParaRPr lang="uk-UA" sz="1800" dirty="0" smtClean="0"/>
          </a:p>
          <a:p>
            <a:pPr marL="285750" indent="-285750">
              <a:buClr>
                <a:srgbClr val="80B9E0"/>
              </a:buClr>
              <a:buSzPct val="125000"/>
              <a:buFont typeface="Wingdings" panose="05000000000000000000" pitchFamily="2" charset="2"/>
              <a:buChar char="§"/>
            </a:pPr>
            <a:endParaRPr lang="en-US" sz="1800" dirty="0"/>
          </a:p>
          <a:p>
            <a:pPr>
              <a:buClr>
                <a:srgbClr val="80B9E0"/>
              </a:buClr>
              <a:buSzPct val="125000"/>
            </a:pPr>
            <a:endParaRPr lang="uk-UA" sz="1800" dirty="0" smtClean="0"/>
          </a:p>
          <a:p>
            <a:pPr>
              <a:buClr>
                <a:srgbClr val="80B9E0"/>
              </a:buClr>
              <a:buSzPct val="125000"/>
            </a:pPr>
            <a:endParaRPr lang="uk-UA" sz="1800" dirty="0"/>
          </a:p>
          <a:p>
            <a:pPr marL="285750" indent="-285750">
              <a:buClr>
                <a:srgbClr val="80B9E0"/>
              </a:buClr>
              <a:buSzPct val="125000"/>
              <a:buFont typeface="Wingdings" panose="05000000000000000000" pitchFamily="2" charset="2"/>
              <a:buChar char="§"/>
            </a:pPr>
            <a:endParaRPr lang="en-US" sz="1800" dirty="0" smtClean="0"/>
          </a:p>
          <a:p>
            <a:pPr marL="285750" indent="-285750">
              <a:buClr>
                <a:srgbClr val="80B9E0"/>
              </a:buClr>
              <a:buSzPct val="125000"/>
              <a:buFont typeface="Wingdings" panose="05000000000000000000" pitchFamily="2" charset="2"/>
              <a:buChar char="§"/>
            </a:pPr>
            <a:r>
              <a:rPr lang="en-US" sz="1800" dirty="0" smtClean="0"/>
              <a:t>Tablet</a:t>
            </a:r>
          </a:p>
          <a:p>
            <a:pPr marL="285750" indent="-285750">
              <a:buClr>
                <a:srgbClr val="80B9E0"/>
              </a:buClr>
              <a:buSzPct val="125000"/>
              <a:buFont typeface="Wingdings" panose="05000000000000000000" pitchFamily="2" charset="2"/>
              <a:buChar char="§"/>
            </a:pPr>
            <a:endParaRPr lang="en-US" sz="1800" dirty="0"/>
          </a:p>
        </p:txBody>
      </p:sp>
      <p:graphicFrame>
        <p:nvGraphicFramePr>
          <p:cNvPr id="12" name="Table 11"/>
          <p:cNvGraphicFramePr>
            <a:graphicFrameLocks noGrp="1"/>
          </p:cNvGraphicFramePr>
          <p:nvPr>
            <p:extLst>
              <p:ext uri="{D42A27DB-BD31-4B8C-83A1-F6EECF244321}">
                <p14:modId xmlns:p14="http://schemas.microsoft.com/office/powerpoint/2010/main" val="2849502365"/>
              </p:ext>
            </p:extLst>
          </p:nvPr>
        </p:nvGraphicFramePr>
        <p:xfrm>
          <a:off x="831470" y="2007052"/>
          <a:ext cx="7799878" cy="1613880"/>
        </p:xfrm>
        <a:graphic>
          <a:graphicData uri="http://schemas.openxmlformats.org/drawingml/2006/table">
            <a:tbl>
              <a:tblPr firstRow="1" bandRow="1">
                <a:tableStyleId>{2D5ABB26-0587-4C30-8999-92F81FD0307C}</a:tableStyleId>
              </a:tblPr>
              <a:tblGrid>
                <a:gridCol w="1691449"/>
                <a:gridCol w="1624693"/>
                <a:gridCol w="1551214"/>
                <a:gridCol w="1472768"/>
                <a:gridCol w="1459754"/>
              </a:tblGrid>
              <a:tr h="0">
                <a:tc>
                  <a:txBody>
                    <a:bodyPr/>
                    <a:lstStyle/>
                    <a:p>
                      <a:pPr algn="ctr"/>
                      <a:r>
                        <a:rPr lang="en-US" sz="1400" b="1" dirty="0" smtClean="0">
                          <a:solidFill>
                            <a:schemeClr val="bg1"/>
                          </a:solidFill>
                          <a:latin typeface="Arial" panose="020B0604020202020204" pitchFamily="34" charset="0"/>
                          <a:cs typeface="Arial" panose="020B0604020202020204" pitchFamily="34" charset="0"/>
                        </a:rPr>
                        <a:t>OS/browsers</a:t>
                      </a:r>
                      <a:endParaRPr lang="en-US" sz="1400" b="1" dirty="0">
                        <a:solidFill>
                          <a:schemeClr val="bg1"/>
                        </a:solidFill>
                        <a:latin typeface="Arial" panose="020B0604020202020204" pitchFamily="34" charset="0"/>
                        <a:cs typeface="Arial" panose="020B0604020202020204" pitchFamily="34" charset="0"/>
                      </a:endParaRPr>
                    </a:p>
                  </a:txBody>
                  <a:tcPr marL="108000" marR="108000" marT="144000" marB="1440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80B9E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latin typeface="Arial" panose="020B0604020202020204" pitchFamily="34" charset="0"/>
                          <a:cs typeface="Arial" panose="020B0604020202020204" pitchFamily="34" charset="0"/>
                        </a:rPr>
                        <a:t>Mozilla Firefox</a:t>
                      </a:r>
                    </a:p>
                  </a:txBody>
                  <a:tcPr marL="108000" marR="108000" marT="144000" marB="144000">
                    <a:lnT w="12700" cap="flat" cmpd="sng" algn="ctr">
                      <a:solidFill>
                        <a:schemeClr val="tx1"/>
                      </a:solidFill>
                      <a:prstDash val="solid"/>
                      <a:round/>
                      <a:headEnd type="none" w="med" len="med"/>
                      <a:tailEnd type="none" w="med" len="med"/>
                    </a:lnT>
                    <a:solidFill>
                      <a:srgbClr val="80B9E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latin typeface="Arial" panose="020B0604020202020204" pitchFamily="34" charset="0"/>
                          <a:cs typeface="Arial" panose="020B0604020202020204" pitchFamily="34" charset="0"/>
                        </a:rPr>
                        <a:t>Google Chrome</a:t>
                      </a:r>
                    </a:p>
                  </a:txBody>
                  <a:tcPr marL="108000" marR="108000" marT="144000" marB="144000">
                    <a:lnT w="12700" cap="flat" cmpd="sng" algn="ctr">
                      <a:solidFill>
                        <a:schemeClr val="tx1"/>
                      </a:solidFill>
                      <a:prstDash val="solid"/>
                      <a:round/>
                      <a:headEnd type="none" w="med" len="med"/>
                      <a:tailEnd type="none" w="med" len="med"/>
                    </a:lnT>
                    <a:solidFill>
                      <a:srgbClr val="80B9E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latin typeface="Arial" panose="020B0604020202020204" pitchFamily="34" charset="0"/>
                          <a:cs typeface="Arial" panose="020B0604020202020204" pitchFamily="34" charset="0"/>
                        </a:rPr>
                        <a:t>IE</a:t>
                      </a:r>
                    </a:p>
                  </a:txBody>
                  <a:tcPr marL="108000" marR="108000" marT="144000" marB="144000">
                    <a:lnT w="12700" cap="flat" cmpd="sng" algn="ctr">
                      <a:solidFill>
                        <a:schemeClr val="tx1"/>
                      </a:solidFill>
                      <a:prstDash val="solid"/>
                      <a:round/>
                      <a:headEnd type="none" w="med" len="med"/>
                      <a:tailEnd type="none" w="med" len="med"/>
                    </a:lnT>
                    <a:solidFill>
                      <a:srgbClr val="80B9E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latin typeface="Arial" panose="020B0604020202020204" pitchFamily="34" charset="0"/>
                          <a:cs typeface="Arial" panose="020B0604020202020204" pitchFamily="34" charset="0"/>
                        </a:rPr>
                        <a:t>Safari</a:t>
                      </a:r>
                    </a:p>
                  </a:txBody>
                  <a:tcPr marL="108000" marR="108000" marT="144000" marB="1440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80B9E0"/>
                    </a:solidFill>
                  </a:tcPr>
                </a:tc>
              </a:tr>
              <a:tr h="370840">
                <a:tc>
                  <a:txBody>
                    <a:bodyPr/>
                    <a:lstStyle/>
                    <a:p>
                      <a:pPr algn="ctr" fontAlgn="t"/>
                      <a:r>
                        <a:rPr lang="en-US" sz="1400" b="0" dirty="0" smtClean="0">
                          <a:effectLst/>
                        </a:rPr>
                        <a:t>Windows 7</a:t>
                      </a:r>
                      <a:endParaRPr lang="en-US" sz="1400" b="0" dirty="0">
                        <a:effectLst/>
                      </a:endParaRPr>
                    </a:p>
                  </a:txBody>
                  <a:tcPr marL="95250" marR="95250" marT="66675" marB="66675">
                    <a:lnL w="12700" cap="flat" cmpd="sng" algn="ctr">
                      <a:solidFill>
                        <a:schemeClr val="tx1"/>
                      </a:solidFill>
                      <a:prstDash val="solid"/>
                      <a:round/>
                      <a:headEnd type="none" w="med" len="med"/>
                      <a:tailEnd type="none" w="med" len="med"/>
                    </a:lnL>
                  </a:tcPr>
                </a:tc>
                <a:tc>
                  <a:txBody>
                    <a:bodyPr/>
                    <a:lstStyle/>
                    <a:p>
                      <a:pPr algn="ctr" fontAlgn="t"/>
                      <a:r>
                        <a:rPr lang="en-US" sz="1400" b="0" dirty="0" smtClean="0">
                          <a:effectLst/>
                        </a:rPr>
                        <a:t>latest version</a:t>
                      </a:r>
                      <a:endParaRPr lang="en-US" sz="1400" b="0" dirty="0">
                        <a:effectLst/>
                      </a:endParaRPr>
                    </a:p>
                  </a:txBody>
                  <a:tcPr marL="95250" marR="95250" marT="66675" marB="66675"/>
                </a:tc>
                <a:tc>
                  <a:txBody>
                    <a:bodyPr/>
                    <a:lstStyle/>
                    <a:p>
                      <a:pPr algn="ctr" fontAlgn="t"/>
                      <a:r>
                        <a:rPr lang="en-US" sz="1400" b="0" dirty="0" smtClean="0">
                          <a:effectLst/>
                        </a:rPr>
                        <a:t>latest version</a:t>
                      </a:r>
                      <a:endParaRPr lang="en-US" sz="1400" b="0" dirty="0">
                        <a:effectLst/>
                      </a:endParaRPr>
                    </a:p>
                  </a:txBody>
                  <a:tcPr marL="95250" marR="95250" marT="66675" marB="66675"/>
                </a:tc>
                <a:tc>
                  <a:txBody>
                    <a:bodyPr/>
                    <a:lstStyle/>
                    <a:p>
                      <a:pPr algn="ctr" fontAlgn="t"/>
                      <a:r>
                        <a:rPr lang="en-US" sz="1400" b="0" dirty="0" smtClean="0">
                          <a:effectLst/>
                        </a:rPr>
                        <a:t>11+(non</a:t>
                      </a:r>
                      <a:r>
                        <a:rPr lang="en-US" sz="1400" b="0" baseline="0" dirty="0" smtClean="0">
                          <a:effectLst/>
                        </a:rPr>
                        <a:t> metro)</a:t>
                      </a:r>
                      <a:endParaRPr lang="en-US" sz="1400" b="0" dirty="0">
                        <a:effectLst/>
                      </a:endParaRPr>
                    </a:p>
                  </a:txBody>
                  <a:tcPr marL="95250" marR="95250" marT="66675" marB="66675"/>
                </a:tc>
                <a:tc>
                  <a:txBody>
                    <a:bodyPr/>
                    <a:lstStyle/>
                    <a:p>
                      <a:pPr algn="ctr" fontAlgn="t"/>
                      <a:r>
                        <a:rPr lang="en-US" sz="1400" b="0" dirty="0" smtClean="0">
                          <a:effectLst/>
                        </a:rPr>
                        <a:t>-</a:t>
                      </a:r>
                      <a:endParaRPr lang="en-US" sz="1400" b="0" dirty="0">
                        <a:effectLst/>
                      </a:endParaRPr>
                    </a:p>
                  </a:txBody>
                  <a:tcPr marL="95250" marR="95250" marT="66675" marB="66675">
                    <a:lnR w="12700" cap="flat" cmpd="sng" algn="ctr">
                      <a:solidFill>
                        <a:schemeClr val="tx1"/>
                      </a:solidFill>
                      <a:prstDash val="solid"/>
                      <a:round/>
                      <a:headEnd type="none" w="med" len="med"/>
                      <a:tailEnd type="none" w="med" len="med"/>
                    </a:lnR>
                  </a:tcPr>
                </a:tc>
              </a:tr>
              <a:tr h="370840">
                <a:tc>
                  <a:txBody>
                    <a:bodyPr/>
                    <a:lstStyle/>
                    <a:p>
                      <a:pPr algn="ctr" fontAlgn="t"/>
                      <a:r>
                        <a:rPr lang="en-US" sz="1400" b="0" dirty="0" smtClean="0">
                          <a:effectLst/>
                        </a:rPr>
                        <a:t>Windows 8.1</a:t>
                      </a:r>
                      <a:endParaRPr lang="en-US" sz="1400" b="0" dirty="0">
                        <a:effectLst/>
                      </a:endParaRPr>
                    </a:p>
                  </a:txBody>
                  <a:tcPr marL="95250" marR="95250" marT="66675" marB="66675">
                    <a:lnL w="12700" cap="flat" cmpd="sng" algn="ctr">
                      <a:solidFill>
                        <a:schemeClr val="tx1"/>
                      </a:solidFill>
                      <a:prstDash val="solid"/>
                      <a:round/>
                      <a:headEnd type="none" w="med" len="med"/>
                      <a:tailEnd type="none" w="med" len="med"/>
                    </a:lnL>
                    <a:solidFill>
                      <a:srgbClr val="F5F5F5"/>
                    </a:solidFill>
                  </a:tcPr>
                </a:tc>
                <a:tc>
                  <a:txBody>
                    <a:bodyPr/>
                    <a:lstStyle/>
                    <a:p>
                      <a:pPr algn="ctr" fontAlgn="t"/>
                      <a:r>
                        <a:rPr lang="en-US" sz="1400" b="0" dirty="0" smtClean="0">
                          <a:effectLst/>
                        </a:rPr>
                        <a:t>latest version</a:t>
                      </a:r>
                      <a:endParaRPr lang="en-US" sz="1400" b="0" dirty="0">
                        <a:effectLst/>
                      </a:endParaRPr>
                    </a:p>
                  </a:txBody>
                  <a:tcPr marL="95250" marR="95250" marT="66675" marB="66675">
                    <a:solidFill>
                      <a:srgbClr val="F5F5F5"/>
                    </a:solidFill>
                  </a:tcPr>
                </a:tc>
                <a:tc>
                  <a:txBody>
                    <a:bodyPr/>
                    <a:lstStyle/>
                    <a:p>
                      <a:pPr algn="ctr" fontAlgn="t"/>
                      <a:r>
                        <a:rPr lang="en-US" sz="1400" b="0" dirty="0" smtClean="0">
                          <a:effectLst/>
                        </a:rPr>
                        <a:t>latest version</a:t>
                      </a:r>
                      <a:endParaRPr lang="en-US" sz="1400" b="0" dirty="0">
                        <a:effectLst/>
                      </a:endParaRPr>
                    </a:p>
                  </a:txBody>
                  <a:tcPr marL="95250" marR="95250" marT="66675" marB="66675">
                    <a:solidFill>
                      <a:srgbClr val="F5F5F5"/>
                    </a:solidFill>
                  </a:tcPr>
                </a:tc>
                <a:tc>
                  <a:txBody>
                    <a:bodyPr/>
                    <a:lstStyle/>
                    <a:p>
                      <a:pPr algn="ctr" fontAlgn="t"/>
                      <a:r>
                        <a:rPr lang="en-US" sz="1400" b="0" dirty="0" smtClean="0">
                          <a:effectLst/>
                        </a:rPr>
                        <a:t>11+(non</a:t>
                      </a:r>
                      <a:r>
                        <a:rPr lang="en-US" sz="1400" b="0" baseline="0" dirty="0" smtClean="0">
                          <a:effectLst/>
                        </a:rPr>
                        <a:t> metro)</a:t>
                      </a:r>
                      <a:endParaRPr lang="en-US" sz="1400" b="0" dirty="0">
                        <a:effectLst/>
                      </a:endParaRPr>
                    </a:p>
                  </a:txBody>
                  <a:tcPr marL="95250" marR="95250" marT="66675" marB="66675">
                    <a:solidFill>
                      <a:srgbClr val="F5F5F5"/>
                    </a:solidFill>
                  </a:tcPr>
                </a:tc>
                <a:tc>
                  <a:txBody>
                    <a:bodyPr/>
                    <a:lstStyle/>
                    <a:p>
                      <a:pPr algn="ctr" fontAlgn="t"/>
                      <a:r>
                        <a:rPr lang="en-US" sz="1400" b="0" dirty="0" smtClean="0">
                          <a:effectLst/>
                        </a:rPr>
                        <a:t>-</a:t>
                      </a:r>
                      <a:endParaRPr lang="en-US" sz="1400" b="0" dirty="0">
                        <a:effectLst/>
                      </a:endParaRPr>
                    </a:p>
                  </a:txBody>
                  <a:tcPr marL="95250" marR="95250" marT="66675" marB="66675">
                    <a:lnR w="12700" cap="flat" cmpd="sng" algn="ctr">
                      <a:solidFill>
                        <a:schemeClr val="tx1"/>
                      </a:solidFill>
                      <a:prstDash val="solid"/>
                      <a:round/>
                      <a:headEnd type="none" w="med" len="med"/>
                      <a:tailEnd type="none" w="med" len="med"/>
                    </a:lnR>
                    <a:solidFill>
                      <a:srgbClr val="F5F5F5"/>
                    </a:solidFill>
                  </a:tcPr>
                </a:tc>
              </a:tr>
              <a:tr h="370840">
                <a:tc>
                  <a:txBody>
                    <a:bodyPr/>
                    <a:lstStyle/>
                    <a:p>
                      <a:pPr algn="ctr" fontAlgn="t"/>
                      <a:r>
                        <a:rPr lang="en-US" sz="1400" b="0" dirty="0" smtClean="0">
                          <a:effectLst/>
                        </a:rPr>
                        <a:t>MacOS10.9</a:t>
                      </a:r>
                      <a:endParaRPr lang="en-US" sz="1400" b="0" dirty="0">
                        <a:effectLst/>
                      </a:endParaRPr>
                    </a:p>
                  </a:txBody>
                  <a:tcPr marL="95250" marR="95250" marT="66675" marB="66675">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t"/>
                      <a:r>
                        <a:rPr lang="en-US" sz="1400" b="0" dirty="0" smtClean="0">
                          <a:effectLst/>
                        </a:rPr>
                        <a:t>-</a:t>
                      </a:r>
                      <a:endParaRPr lang="en-US" sz="1400" b="0" dirty="0">
                        <a:effectLst/>
                      </a:endParaRPr>
                    </a:p>
                  </a:txBody>
                  <a:tcPr marL="95250" marR="95250" marT="66675" marB="66675">
                    <a:lnB w="12700" cap="flat" cmpd="sng" algn="ctr">
                      <a:solidFill>
                        <a:schemeClr val="tx1"/>
                      </a:solidFill>
                      <a:prstDash val="solid"/>
                      <a:round/>
                      <a:headEnd type="none" w="med" len="med"/>
                      <a:tailEnd type="none" w="med" len="med"/>
                    </a:lnB>
                  </a:tcPr>
                </a:tc>
                <a:tc>
                  <a:txBody>
                    <a:bodyPr/>
                    <a:lstStyle/>
                    <a:p>
                      <a:pPr algn="ctr" fontAlgn="t"/>
                      <a:r>
                        <a:rPr lang="en-US" sz="1400" b="0" dirty="0" smtClean="0">
                          <a:effectLst/>
                        </a:rPr>
                        <a:t>-</a:t>
                      </a:r>
                      <a:endParaRPr lang="en-US" sz="1400" b="0" dirty="0">
                        <a:effectLst/>
                      </a:endParaRPr>
                    </a:p>
                  </a:txBody>
                  <a:tcPr marL="95250" marR="95250" marT="66675" marB="66675">
                    <a:lnB w="12700" cap="flat" cmpd="sng" algn="ctr">
                      <a:solidFill>
                        <a:schemeClr val="tx1"/>
                      </a:solidFill>
                      <a:prstDash val="solid"/>
                      <a:round/>
                      <a:headEnd type="none" w="med" len="med"/>
                      <a:tailEnd type="none" w="med" len="med"/>
                    </a:lnB>
                  </a:tcPr>
                </a:tc>
                <a:tc>
                  <a:txBody>
                    <a:bodyPr/>
                    <a:lstStyle/>
                    <a:p>
                      <a:pPr algn="ctr" fontAlgn="t"/>
                      <a:r>
                        <a:rPr lang="en-US" sz="1400" b="0" dirty="0">
                          <a:effectLst/>
                        </a:rPr>
                        <a:t>-</a:t>
                      </a:r>
                      <a:endParaRPr lang="en-US" sz="1400" b="0" dirty="0" smtClean="0">
                        <a:effectLst/>
                      </a:endParaRPr>
                    </a:p>
                  </a:txBody>
                  <a:tcPr marL="95250" marR="95250" marT="66675" marB="66675">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400" b="0" dirty="0" smtClean="0">
                          <a:effectLst/>
                        </a:rPr>
                        <a:t>latest version</a:t>
                      </a:r>
                      <a:endParaRPr lang="en-US" sz="1400" b="0" dirty="0">
                        <a:effectLst/>
                      </a:endParaRPr>
                    </a:p>
                  </a:txBody>
                  <a:tcPr marL="95250" marR="95250" marT="66675" marB="66675">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568378513"/>
              </p:ext>
            </p:extLst>
          </p:nvPr>
        </p:nvGraphicFramePr>
        <p:xfrm>
          <a:off x="800100" y="4714349"/>
          <a:ext cx="7831247" cy="872200"/>
        </p:xfrm>
        <a:graphic>
          <a:graphicData uri="http://schemas.openxmlformats.org/drawingml/2006/table">
            <a:tbl>
              <a:tblPr firstRow="1" bandRow="1">
                <a:tableStyleId>{2D5ABB26-0587-4C30-8999-92F81FD0307C}</a:tableStyleId>
              </a:tblPr>
              <a:tblGrid>
                <a:gridCol w="2721427"/>
                <a:gridCol w="2614021"/>
                <a:gridCol w="2495799"/>
              </a:tblGrid>
              <a:tr h="0">
                <a:tc>
                  <a:txBody>
                    <a:bodyPr/>
                    <a:lstStyle/>
                    <a:p>
                      <a:pPr algn="ctr"/>
                      <a:r>
                        <a:rPr lang="en-US" sz="1400" b="1" dirty="0" smtClean="0">
                          <a:solidFill>
                            <a:schemeClr val="bg1"/>
                          </a:solidFill>
                          <a:latin typeface="Arial" panose="020B0604020202020204" pitchFamily="34" charset="0"/>
                          <a:cs typeface="Arial" panose="020B0604020202020204" pitchFamily="34" charset="0"/>
                        </a:rPr>
                        <a:t>Device</a:t>
                      </a:r>
                      <a:endParaRPr lang="en-US" sz="1400" b="1" dirty="0">
                        <a:solidFill>
                          <a:schemeClr val="bg1"/>
                        </a:solidFill>
                        <a:latin typeface="Arial" panose="020B0604020202020204" pitchFamily="34" charset="0"/>
                        <a:cs typeface="Arial" panose="020B0604020202020204" pitchFamily="34" charset="0"/>
                      </a:endParaRPr>
                    </a:p>
                  </a:txBody>
                  <a:tcPr marL="108000" marR="108000" marT="144000" marB="1440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80B9E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latin typeface="Arial" panose="020B0604020202020204" pitchFamily="34" charset="0"/>
                          <a:cs typeface="Arial" panose="020B0604020202020204" pitchFamily="34" charset="0"/>
                        </a:rPr>
                        <a:t>OS</a:t>
                      </a:r>
                    </a:p>
                  </a:txBody>
                  <a:tcPr marL="108000" marR="108000" marT="144000" marB="144000">
                    <a:lnT w="12700" cap="flat" cmpd="sng" algn="ctr">
                      <a:solidFill>
                        <a:schemeClr val="tx1"/>
                      </a:solidFill>
                      <a:prstDash val="solid"/>
                      <a:round/>
                      <a:headEnd type="none" w="med" len="med"/>
                      <a:tailEnd type="none" w="med" len="med"/>
                    </a:lnT>
                    <a:solidFill>
                      <a:srgbClr val="80B9E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latin typeface="Arial" panose="020B0604020202020204" pitchFamily="34" charset="0"/>
                          <a:cs typeface="Arial" panose="020B0604020202020204" pitchFamily="34" charset="0"/>
                        </a:rPr>
                        <a:t>Safari</a:t>
                      </a:r>
                      <a:r>
                        <a:rPr lang="en-US" sz="1400" b="1" baseline="0" dirty="0" smtClean="0">
                          <a:solidFill>
                            <a:schemeClr val="bg1"/>
                          </a:solidFill>
                          <a:latin typeface="Arial" panose="020B0604020202020204" pitchFamily="34" charset="0"/>
                          <a:cs typeface="Arial" panose="020B0604020202020204" pitchFamily="34" charset="0"/>
                        </a:rPr>
                        <a:t> (Mobile)</a:t>
                      </a:r>
                      <a:endParaRPr lang="en-US" sz="1400" b="1" dirty="0" smtClean="0">
                        <a:solidFill>
                          <a:schemeClr val="bg1"/>
                        </a:solidFill>
                        <a:latin typeface="Arial" panose="020B0604020202020204" pitchFamily="34" charset="0"/>
                        <a:cs typeface="Arial" panose="020B0604020202020204" pitchFamily="34" charset="0"/>
                      </a:endParaRPr>
                    </a:p>
                  </a:txBody>
                  <a:tcPr marL="108000" marR="108000" marT="144000" marB="1440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80B9E0"/>
                    </a:solidFill>
                  </a:tcPr>
                </a:tc>
              </a:tr>
              <a:tr h="370840">
                <a:tc>
                  <a:txBody>
                    <a:bodyPr/>
                    <a:lstStyle/>
                    <a:p>
                      <a:pPr algn="ctr" fontAlgn="t"/>
                      <a:r>
                        <a:rPr lang="en-US" sz="1400" b="0" dirty="0" smtClean="0">
                          <a:effectLst/>
                        </a:rPr>
                        <a:t>Apple iPad 3</a:t>
                      </a:r>
                      <a:endParaRPr lang="en-US" sz="1400" b="0" dirty="0">
                        <a:effectLst/>
                      </a:endParaRPr>
                    </a:p>
                  </a:txBody>
                  <a:tcPr marL="95250" marR="95250" marT="66675" marB="66675">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t"/>
                      <a:r>
                        <a:rPr lang="en-US" sz="1400" b="0" dirty="0" smtClean="0">
                          <a:effectLst/>
                        </a:rPr>
                        <a:t>iOS 8</a:t>
                      </a:r>
                      <a:endParaRPr lang="en-US" sz="1400" b="0" dirty="0">
                        <a:effectLst/>
                      </a:endParaRPr>
                    </a:p>
                  </a:txBody>
                  <a:tcPr marL="95250" marR="95250" marT="66675" marB="66675">
                    <a:lnB w="12700" cap="flat" cmpd="sng" algn="ctr">
                      <a:solidFill>
                        <a:schemeClr val="tx1"/>
                      </a:solidFill>
                      <a:prstDash val="solid"/>
                      <a:round/>
                      <a:headEnd type="none" w="med" len="med"/>
                      <a:tailEnd type="none" w="med" len="med"/>
                    </a:lnB>
                  </a:tcPr>
                </a:tc>
                <a:tc>
                  <a:txBody>
                    <a:bodyPr/>
                    <a:lstStyle/>
                    <a:p>
                      <a:pPr algn="ctr" fontAlgn="t"/>
                      <a:r>
                        <a:rPr lang="en-US" sz="1400" b="0" dirty="0" smtClean="0">
                          <a:effectLst/>
                        </a:rPr>
                        <a:t>Yes</a:t>
                      </a:r>
                      <a:endParaRPr lang="en-US" sz="1400" b="0" dirty="0">
                        <a:effectLst/>
                      </a:endParaRPr>
                    </a:p>
                  </a:txBody>
                  <a:tcPr marL="95250" marR="95250" marT="66675" marB="66675">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573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TECHNICAL UTILITIES</a:t>
            </a:r>
            <a:endParaRPr lang="en-US" dirty="0"/>
          </a:p>
        </p:txBody>
      </p:sp>
      <p:sp>
        <p:nvSpPr>
          <p:cNvPr id="5" name="Content Placeholder 2"/>
          <p:cNvSpPr txBox="1">
            <a:spLocks/>
          </p:cNvSpPr>
          <p:nvPr/>
        </p:nvSpPr>
        <p:spPr>
          <a:xfrm>
            <a:off x="709723" y="1786618"/>
            <a:ext cx="7921625" cy="4321175"/>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rgbClr val="80B9E0"/>
              </a:buClr>
              <a:buSzPct val="125000"/>
              <a:buFont typeface="Wingdings" panose="05000000000000000000" pitchFamily="2" charset="2"/>
              <a:buChar char="§"/>
            </a:pPr>
            <a:r>
              <a:rPr lang="en-US" sz="1800" dirty="0" smtClean="0"/>
              <a:t>HTML 5</a:t>
            </a:r>
          </a:p>
          <a:p>
            <a:pPr marL="285750" indent="-285750">
              <a:buClr>
                <a:srgbClr val="80B9E0"/>
              </a:buClr>
              <a:buSzPct val="125000"/>
              <a:buFont typeface="Wingdings" panose="05000000000000000000" pitchFamily="2" charset="2"/>
              <a:buChar char="§"/>
            </a:pPr>
            <a:r>
              <a:rPr lang="en-US" sz="1800" dirty="0" smtClean="0"/>
              <a:t>CSS 3</a:t>
            </a:r>
          </a:p>
          <a:p>
            <a:pPr marL="285750" indent="-285750">
              <a:buClr>
                <a:srgbClr val="80B9E0"/>
              </a:buClr>
              <a:buSzPct val="125000"/>
              <a:buFont typeface="Wingdings" panose="05000000000000000000" pitchFamily="2" charset="2"/>
              <a:buChar char="§"/>
            </a:pPr>
            <a:r>
              <a:rPr lang="en-US" sz="1800" dirty="0" smtClean="0"/>
              <a:t>Bootstrap 3</a:t>
            </a:r>
          </a:p>
          <a:p>
            <a:pPr marL="285750" indent="-285750">
              <a:buClr>
                <a:srgbClr val="80B9E0"/>
              </a:buClr>
              <a:buSzPct val="125000"/>
              <a:buFont typeface="Wingdings" panose="05000000000000000000" pitchFamily="2" charset="2"/>
              <a:buChar char="§"/>
            </a:pPr>
            <a:r>
              <a:rPr lang="en-US" sz="1800" dirty="0" smtClean="0"/>
              <a:t>jQuery</a:t>
            </a:r>
          </a:p>
          <a:p>
            <a:pPr marL="285750" indent="-285750">
              <a:buClr>
                <a:srgbClr val="80B9E0"/>
              </a:buClr>
              <a:buSzPct val="125000"/>
              <a:buFont typeface="Wingdings" panose="05000000000000000000" pitchFamily="2" charset="2"/>
              <a:buChar char="§"/>
            </a:pPr>
            <a:r>
              <a:rPr lang="en-US" sz="1800" dirty="0" smtClean="0"/>
              <a:t>Grunt</a:t>
            </a:r>
          </a:p>
          <a:p>
            <a:pPr marL="285750" indent="-285750">
              <a:buClr>
                <a:srgbClr val="80B9E0"/>
              </a:buClr>
              <a:buSzPct val="125000"/>
              <a:buFont typeface="Wingdings" panose="05000000000000000000" pitchFamily="2" charset="2"/>
              <a:buChar char="§"/>
            </a:pPr>
            <a:r>
              <a:rPr lang="en-US" sz="1800" dirty="0" err="1" smtClean="0"/>
              <a:t>JSHint</a:t>
            </a:r>
            <a:endParaRPr lang="en-US" sz="1800" dirty="0" smtClean="0"/>
          </a:p>
          <a:p>
            <a:pPr>
              <a:buClr>
                <a:srgbClr val="80B9E0"/>
              </a:buClr>
              <a:buSzPct val="125000"/>
            </a:pPr>
            <a:endParaRPr lang="en-US" sz="1800" dirty="0" smtClean="0"/>
          </a:p>
          <a:p>
            <a:pPr marL="285750" indent="-285750">
              <a:buClr>
                <a:srgbClr val="80B9E0"/>
              </a:buClr>
              <a:buSzPct val="125000"/>
              <a:buFont typeface="Wingdings" panose="05000000000000000000" pitchFamily="2" charset="2"/>
              <a:buChar char="§"/>
            </a:pPr>
            <a:endParaRPr lang="en-US" sz="1800" dirty="0"/>
          </a:p>
          <a:p>
            <a:pPr>
              <a:buClr>
                <a:srgbClr val="80B9E0"/>
              </a:buClr>
              <a:buSzPct val="125000"/>
            </a:pPr>
            <a:endParaRPr lang="en-US" sz="1800" dirty="0"/>
          </a:p>
          <a:p>
            <a:pPr>
              <a:buClr>
                <a:srgbClr val="80B9E0"/>
              </a:buClr>
              <a:buSzPct val="125000"/>
            </a:pPr>
            <a:endParaRPr lang="en-US" sz="1800" dirty="0"/>
          </a:p>
        </p:txBody>
      </p:sp>
      <p:pic>
        <p:nvPicPr>
          <p:cNvPr id="2051" name="Picture 3" descr="C:\Users\oleksii.odnoiko\Downloads\скачанные файлы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474" y="1624669"/>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oleksii.odnoiko\Downloads\скачанные файл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474" y="4106065"/>
            <a:ext cx="1181209" cy="1181209"/>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oleksii.odnoiko\Downloads\скачанные файлы (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7383" y="1619853"/>
            <a:ext cx="1058702" cy="98145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oleksii.odnoiko\Downloads\скачанные файлы (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779" y="5346907"/>
            <a:ext cx="1789332" cy="798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760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320" y="2581924"/>
            <a:ext cx="7904163" cy="536622"/>
          </a:xfrm>
        </p:spPr>
        <p:txBody>
          <a:bodyPr/>
          <a:lstStyle/>
          <a:p>
            <a:pPr algn="ctr"/>
            <a:r>
              <a:rPr lang="en-US" dirty="0" smtClean="0"/>
              <a:t>DEMO</a:t>
            </a:r>
            <a:endParaRPr lang="en-US" dirty="0"/>
          </a:p>
        </p:txBody>
      </p:sp>
    </p:spTree>
    <p:extLst>
      <p:ext uri="{BB962C8B-B14F-4D97-AF65-F5344CB8AC3E}">
        <p14:creationId xmlns:p14="http://schemas.microsoft.com/office/powerpoint/2010/main" val="75104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66335" y="4464909"/>
            <a:ext cx="6078459"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hlinkClick r:id="rId2"/>
              </a:rPr>
              <a:t>more information about Personal Vocabulary with JSP client</a:t>
            </a:r>
            <a:endParaRPr lang="en-US" dirty="0" smtClean="0"/>
          </a:p>
          <a:p>
            <a:pPr marL="285750" indent="-285750">
              <a:buFont typeface="Arial" panose="020B0604020202020204" pitchFamily="34" charset="0"/>
              <a:buChar char="•"/>
            </a:pPr>
            <a:r>
              <a:rPr lang="en-US" dirty="0">
                <a:hlinkClick r:id="rId3"/>
              </a:rPr>
              <a:t>m</a:t>
            </a:r>
            <a:r>
              <a:rPr lang="en-US" dirty="0" smtClean="0">
                <a:hlinkClick r:id="rId3"/>
              </a:rPr>
              <a:t>ore information about HTML client</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144" y="914399"/>
            <a:ext cx="4457856" cy="3153933"/>
          </a:xfrm>
          <a:prstGeom prst="rect">
            <a:avLst/>
          </a:prstGeom>
        </p:spPr>
      </p:pic>
    </p:spTree>
    <p:extLst>
      <p:ext uri="{BB962C8B-B14F-4D97-AF65-F5344CB8AC3E}">
        <p14:creationId xmlns:p14="http://schemas.microsoft.com/office/powerpoint/2010/main" val="1497894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WHY PERSONAL VOCABULARY?</a:t>
            </a:r>
            <a:endParaRPr lang="en-US" dirty="0"/>
          </a:p>
        </p:txBody>
      </p:sp>
      <p:sp>
        <p:nvSpPr>
          <p:cNvPr id="5" name="Content Placeholder 2"/>
          <p:cNvSpPr txBox="1">
            <a:spLocks/>
          </p:cNvSpPr>
          <p:nvPr/>
        </p:nvSpPr>
        <p:spPr>
          <a:xfrm>
            <a:off x="619917" y="1628775"/>
            <a:ext cx="7921625" cy="4321175"/>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80B9E0"/>
              </a:buClr>
              <a:buSzPct val="125000"/>
            </a:pPr>
            <a:r>
              <a:rPr lang="en-US" sz="1800" i="1" dirty="0" smtClean="0"/>
              <a:t> </a:t>
            </a:r>
          </a:p>
        </p:txBody>
      </p:sp>
      <p:sp>
        <p:nvSpPr>
          <p:cNvPr id="4" name="Rectangle 3"/>
          <p:cNvSpPr/>
          <p:nvPr/>
        </p:nvSpPr>
        <p:spPr>
          <a:xfrm>
            <a:off x="5258757" y="2396652"/>
            <a:ext cx="2574325" cy="1200329"/>
          </a:xfrm>
          <a:prstGeom prst="rect">
            <a:avLst/>
          </a:prstGeom>
        </p:spPr>
        <p:txBody>
          <a:bodyPr wrap="square">
            <a:spAutoFit/>
          </a:bodyPr>
          <a:lstStyle/>
          <a:p>
            <a:pPr>
              <a:buClr>
                <a:srgbClr val="80B9E0"/>
              </a:buClr>
              <a:buSzPct val="125000"/>
            </a:pPr>
            <a:r>
              <a:rPr lang="en-US" dirty="0" smtClean="0"/>
              <a:t>Because: </a:t>
            </a:r>
          </a:p>
          <a:p>
            <a:pPr marL="285750" indent="-285750">
              <a:buClr>
                <a:srgbClr val="80B9E0"/>
              </a:buClr>
              <a:buSzPct val="125000"/>
              <a:buFont typeface="Wingdings" panose="05000000000000000000" pitchFamily="2" charset="2"/>
              <a:buChar char="§"/>
            </a:pPr>
            <a:r>
              <a:rPr lang="en-US" dirty="0" smtClean="0"/>
              <a:t>It’s useful</a:t>
            </a:r>
            <a:endParaRPr lang="en-US" dirty="0"/>
          </a:p>
          <a:p>
            <a:pPr marL="285750" indent="-285750">
              <a:buClr>
                <a:srgbClr val="80B9E0"/>
              </a:buClr>
              <a:buSzPct val="125000"/>
              <a:buFont typeface="Wingdings" panose="05000000000000000000" pitchFamily="2" charset="2"/>
              <a:buChar char="§"/>
            </a:pPr>
            <a:r>
              <a:rPr lang="en-US" dirty="0" smtClean="0"/>
              <a:t>It’s interesting</a:t>
            </a:r>
            <a:endParaRPr lang="en-US" dirty="0"/>
          </a:p>
          <a:p>
            <a:pPr marL="285750" indent="-285750">
              <a:buClr>
                <a:srgbClr val="80B9E0"/>
              </a:buClr>
              <a:buSzPct val="125000"/>
              <a:buFont typeface="Wingdings" panose="05000000000000000000" pitchFamily="2" charset="2"/>
              <a:buChar char="§"/>
            </a:pPr>
            <a:r>
              <a:rPr lang="en-US" dirty="0" smtClean="0"/>
              <a:t>We can</a:t>
            </a:r>
            <a:endParaRPr lang="ru-RU"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22" y="1408112"/>
            <a:ext cx="4410075" cy="4762500"/>
          </a:xfrm>
          <a:prstGeom prst="rect">
            <a:avLst/>
          </a:prstGeom>
        </p:spPr>
      </p:pic>
    </p:spTree>
    <p:extLst>
      <p:ext uri="{BB962C8B-B14F-4D97-AF65-F5344CB8AC3E}">
        <p14:creationId xmlns:p14="http://schemas.microsoft.com/office/powerpoint/2010/main" val="1419799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MAIN REQUIREMENTS</a:t>
            </a:r>
            <a:endParaRPr lang="en-US" dirty="0"/>
          </a:p>
        </p:txBody>
      </p:sp>
      <p:sp>
        <p:nvSpPr>
          <p:cNvPr id="3" name="Content Placeholder 2"/>
          <p:cNvSpPr>
            <a:spLocks noGrp="1"/>
          </p:cNvSpPr>
          <p:nvPr>
            <p:ph sz="quarter" idx="10"/>
          </p:nvPr>
        </p:nvSpPr>
        <p:spPr/>
        <p:txBody>
          <a:bodyPr/>
          <a:lstStyle/>
          <a:p>
            <a:pPr marL="285750" indent="-285750">
              <a:lnSpc>
                <a:spcPct val="100000"/>
              </a:lnSpc>
              <a:buClr>
                <a:srgbClr val="80B9E0"/>
              </a:buClr>
              <a:buSzPct val="125000"/>
              <a:buFont typeface="Wingdings" panose="05000000000000000000" pitchFamily="2" charset="2"/>
              <a:buChar char="§"/>
            </a:pPr>
            <a:r>
              <a:rPr lang="en-US" sz="1800" dirty="0" smtClean="0">
                <a:latin typeface="+mn-lt"/>
              </a:rPr>
              <a:t>A multi-user web app </a:t>
            </a:r>
            <a:endParaRPr lang="ru-RU" sz="1800" dirty="0" smtClean="0">
              <a:latin typeface="+mn-lt"/>
            </a:endParaRPr>
          </a:p>
          <a:p>
            <a:pPr marL="285750" indent="-285750">
              <a:lnSpc>
                <a:spcPct val="100000"/>
              </a:lnSpc>
              <a:buClr>
                <a:srgbClr val="80B9E0"/>
              </a:buClr>
              <a:buSzPct val="125000"/>
              <a:buFont typeface="Wingdings" panose="05000000000000000000" pitchFamily="2" charset="2"/>
              <a:buChar char="§"/>
            </a:pPr>
            <a:r>
              <a:rPr lang="en-US" sz="1800" dirty="0" smtClean="0">
                <a:latin typeface="+mn-lt"/>
              </a:rPr>
              <a:t>One account – many vocabularies</a:t>
            </a:r>
          </a:p>
          <a:p>
            <a:pPr marL="285750" indent="-285750">
              <a:lnSpc>
                <a:spcPct val="100000"/>
              </a:lnSpc>
              <a:buClr>
                <a:srgbClr val="80B9E0"/>
              </a:buClr>
              <a:buSzPct val="125000"/>
              <a:buFont typeface="Wingdings" panose="05000000000000000000" pitchFamily="2" charset="2"/>
              <a:buChar char="§"/>
            </a:pPr>
            <a:r>
              <a:rPr lang="en-US" sz="1800" dirty="0" smtClean="0">
                <a:latin typeface="+mn-lt"/>
              </a:rPr>
              <a:t>Two types of vocabulary: linguistic or explanatory</a:t>
            </a:r>
          </a:p>
          <a:p>
            <a:pPr marL="285750" indent="-285750">
              <a:lnSpc>
                <a:spcPct val="100000"/>
              </a:lnSpc>
              <a:buClr>
                <a:srgbClr val="80B9E0"/>
              </a:buClr>
              <a:buSzPct val="125000"/>
              <a:buFont typeface="Wingdings" panose="05000000000000000000" pitchFamily="2" charset="2"/>
              <a:buChar char="§"/>
            </a:pPr>
            <a:r>
              <a:rPr lang="en-US" sz="1800" dirty="0" smtClean="0">
                <a:latin typeface="+mn-lt"/>
              </a:rPr>
              <a:t>Synonyms</a:t>
            </a:r>
          </a:p>
          <a:p>
            <a:pPr marL="285750" indent="-285750">
              <a:lnSpc>
                <a:spcPct val="100000"/>
              </a:lnSpc>
              <a:buClr>
                <a:srgbClr val="80B9E0"/>
              </a:buClr>
              <a:buSzPct val="125000"/>
              <a:buFont typeface="Wingdings" panose="05000000000000000000" pitchFamily="2" charset="2"/>
              <a:buChar char="§"/>
            </a:pPr>
            <a:r>
              <a:rPr lang="en-US" sz="1800" dirty="0" smtClean="0">
                <a:latin typeface="+mn-lt"/>
              </a:rPr>
              <a:t>User options: </a:t>
            </a:r>
          </a:p>
          <a:p>
            <a:pPr marL="742950" lvl="1" indent="-285750">
              <a:lnSpc>
                <a:spcPct val="100000"/>
              </a:lnSpc>
              <a:buClr>
                <a:srgbClr val="80B9E0"/>
              </a:buClr>
              <a:buSzPct val="125000"/>
            </a:pPr>
            <a:r>
              <a:rPr lang="en-US" sz="1800" dirty="0" smtClean="0">
                <a:latin typeface="+mn-lt"/>
              </a:rPr>
              <a:t>Add a new word </a:t>
            </a:r>
          </a:p>
          <a:p>
            <a:pPr marL="742950" lvl="1" indent="-285750">
              <a:lnSpc>
                <a:spcPct val="100000"/>
              </a:lnSpc>
              <a:buClr>
                <a:srgbClr val="80B9E0"/>
              </a:buClr>
              <a:buSzPct val="125000"/>
            </a:pPr>
            <a:r>
              <a:rPr lang="en-US" sz="1800" dirty="0" smtClean="0">
                <a:latin typeface="+mn-lt"/>
              </a:rPr>
              <a:t>Update an existing word</a:t>
            </a:r>
          </a:p>
          <a:p>
            <a:pPr marL="742950" lvl="1" indent="-285750">
              <a:lnSpc>
                <a:spcPct val="100000"/>
              </a:lnSpc>
              <a:buClr>
                <a:srgbClr val="80B9E0"/>
              </a:buClr>
              <a:buSzPct val="125000"/>
            </a:pPr>
            <a:r>
              <a:rPr lang="en-US" sz="1800" dirty="0" smtClean="0">
                <a:latin typeface="+mn-lt"/>
              </a:rPr>
              <a:t>View all words</a:t>
            </a:r>
            <a:endParaRPr lang="ru-RU" sz="1800" dirty="0" smtClean="0">
              <a:latin typeface="+mn-lt"/>
            </a:endParaRPr>
          </a:p>
          <a:p>
            <a:pPr marL="742950" lvl="1" indent="-285750">
              <a:lnSpc>
                <a:spcPct val="100000"/>
              </a:lnSpc>
              <a:buClr>
                <a:srgbClr val="80B9E0"/>
              </a:buClr>
              <a:buSzPct val="125000"/>
            </a:pPr>
            <a:r>
              <a:rPr lang="en-US" sz="1800" dirty="0" smtClean="0">
                <a:latin typeface="+mn-lt"/>
              </a:rPr>
              <a:t>View details for a specific word</a:t>
            </a:r>
          </a:p>
          <a:p>
            <a:endParaRPr lang="en-US" dirty="0">
              <a:latin typeface="+mj-lt"/>
            </a:endParaRPr>
          </a:p>
        </p:txBody>
      </p:sp>
    </p:spTree>
    <p:extLst>
      <p:ext uri="{BB962C8B-B14F-4D97-AF65-F5344CB8AC3E}">
        <p14:creationId xmlns:p14="http://schemas.microsoft.com/office/powerpoint/2010/main" val="1345161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917" y="331019"/>
            <a:ext cx="7904163" cy="536622"/>
          </a:xfrm>
        </p:spPr>
        <p:txBody>
          <a:bodyPr/>
          <a:lstStyle/>
          <a:p>
            <a:pPr algn="ctr"/>
            <a:r>
              <a:rPr lang="en-US" dirty="0" smtClean="0"/>
              <a:t>FEATURES</a:t>
            </a:r>
            <a:endParaRPr lang="en-US" dirty="0"/>
          </a:p>
        </p:txBody>
      </p:sp>
      <p:sp>
        <p:nvSpPr>
          <p:cNvPr id="5" name="Content Placeholder 2"/>
          <p:cNvSpPr txBox="1">
            <a:spLocks/>
          </p:cNvSpPr>
          <p:nvPr/>
        </p:nvSpPr>
        <p:spPr>
          <a:xfrm>
            <a:off x="619917" y="1911178"/>
            <a:ext cx="7912895" cy="3880022"/>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80B9E0"/>
              </a:buClr>
              <a:buSzPct val="125000"/>
            </a:pPr>
            <a:r>
              <a:rPr lang="en-US" sz="1800" i="1" dirty="0" smtClean="0"/>
              <a:t> </a:t>
            </a:r>
          </a:p>
        </p:txBody>
      </p:sp>
      <p:pic>
        <p:nvPicPr>
          <p:cNvPr id="6" name="Picture 5"/>
          <p:cNvPicPr>
            <a:picLocks noChangeAspect="1"/>
          </p:cNvPicPr>
          <p:nvPr/>
        </p:nvPicPr>
        <p:blipFill>
          <a:blip r:embed="rId2"/>
          <a:stretch>
            <a:fillRect/>
          </a:stretch>
        </p:blipFill>
        <p:spPr>
          <a:xfrm>
            <a:off x="909635" y="964055"/>
            <a:ext cx="7324725" cy="4962525"/>
          </a:xfrm>
          <a:prstGeom prst="rect">
            <a:avLst/>
          </a:prstGeom>
        </p:spPr>
      </p:pic>
    </p:spTree>
    <p:extLst>
      <p:ext uri="{BB962C8B-B14F-4D97-AF65-F5344CB8AC3E}">
        <p14:creationId xmlns:p14="http://schemas.microsoft.com/office/powerpoint/2010/main" val="2570560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CHOSEN TECHNOLOGIES</a:t>
            </a:r>
            <a:endParaRPr lang="en-US" dirty="0"/>
          </a:p>
        </p:txBody>
      </p:sp>
      <p:sp>
        <p:nvSpPr>
          <p:cNvPr id="5" name="Content Placeholder 2"/>
          <p:cNvSpPr txBox="1">
            <a:spLocks/>
          </p:cNvSpPr>
          <p:nvPr/>
        </p:nvSpPr>
        <p:spPr>
          <a:xfrm>
            <a:off x="619917" y="1628775"/>
            <a:ext cx="7921625" cy="4321175"/>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80B9E0"/>
              </a:buClr>
              <a:buSzPct val="125000"/>
            </a:pPr>
            <a:r>
              <a:rPr lang="en-US" sz="1800" i="1" dirty="0" smtClean="0"/>
              <a:t> </a:t>
            </a:r>
          </a:p>
        </p:txBody>
      </p:sp>
      <p:sp>
        <p:nvSpPr>
          <p:cNvPr id="4" name="Rectangle 3"/>
          <p:cNvSpPr/>
          <p:nvPr/>
        </p:nvSpPr>
        <p:spPr>
          <a:xfrm>
            <a:off x="628649" y="1721708"/>
            <a:ext cx="7180821" cy="4524315"/>
          </a:xfrm>
          <a:prstGeom prst="rect">
            <a:avLst/>
          </a:prstGeom>
        </p:spPr>
        <p:txBody>
          <a:bodyPr wrap="square">
            <a:spAutoFit/>
          </a:bodyPr>
          <a:lstStyle/>
          <a:p>
            <a:pPr>
              <a:buClr>
                <a:srgbClr val="80B9E0"/>
              </a:buClr>
              <a:buSzPct val="125000"/>
            </a:pPr>
            <a:r>
              <a:rPr lang="en-US" dirty="0" smtClean="0"/>
              <a:t>FRONT-END</a:t>
            </a:r>
          </a:p>
          <a:p>
            <a:pPr>
              <a:buClr>
                <a:srgbClr val="80B9E0"/>
              </a:buClr>
              <a:buSzPct val="125000"/>
            </a:pPr>
            <a:endParaRPr lang="en-US" dirty="0"/>
          </a:p>
          <a:p>
            <a:pPr marL="285750" indent="-285750">
              <a:buClr>
                <a:srgbClr val="80B9E0"/>
              </a:buClr>
              <a:buSzPct val="125000"/>
              <a:buFont typeface="Wingdings" panose="05000000000000000000" pitchFamily="2" charset="2"/>
              <a:buChar char="§"/>
            </a:pPr>
            <a:r>
              <a:rPr lang="en-US" dirty="0" smtClean="0"/>
              <a:t>HTML</a:t>
            </a:r>
          </a:p>
          <a:p>
            <a:pPr marL="285750" indent="-285750">
              <a:buClr>
                <a:srgbClr val="80B9E0"/>
              </a:buClr>
              <a:buSzPct val="125000"/>
              <a:buFont typeface="Wingdings" panose="05000000000000000000" pitchFamily="2" charset="2"/>
              <a:buChar char="§"/>
            </a:pPr>
            <a:r>
              <a:rPr lang="en-US" dirty="0" smtClean="0"/>
              <a:t>CSS</a:t>
            </a:r>
          </a:p>
          <a:p>
            <a:pPr marL="285750" indent="-285750">
              <a:buClr>
                <a:srgbClr val="80B9E0"/>
              </a:buClr>
              <a:buSzPct val="125000"/>
              <a:buFont typeface="Wingdings" panose="05000000000000000000" pitchFamily="2" charset="2"/>
              <a:buChar char="§"/>
            </a:pPr>
            <a:r>
              <a:rPr lang="en-US" dirty="0" smtClean="0"/>
              <a:t>JavaScript</a:t>
            </a:r>
          </a:p>
          <a:p>
            <a:pPr marL="285750" indent="-285750">
              <a:buClr>
                <a:srgbClr val="80B9E0"/>
              </a:buClr>
              <a:buSzPct val="125000"/>
              <a:buFont typeface="Wingdings" panose="05000000000000000000" pitchFamily="2" charset="2"/>
              <a:buChar char="§"/>
            </a:pPr>
            <a:r>
              <a:rPr lang="en-US" dirty="0" smtClean="0"/>
              <a:t>jQuery</a:t>
            </a:r>
            <a:endParaRPr lang="en-US" dirty="0"/>
          </a:p>
          <a:p>
            <a:pPr>
              <a:buClr>
                <a:srgbClr val="80B9E0"/>
              </a:buClr>
              <a:buSzPct val="125000"/>
            </a:pPr>
            <a:endParaRPr lang="en-US" dirty="0"/>
          </a:p>
          <a:p>
            <a:pPr>
              <a:buClr>
                <a:srgbClr val="80B9E0"/>
              </a:buClr>
              <a:buSzPct val="125000"/>
            </a:pPr>
            <a:r>
              <a:rPr lang="en-US" dirty="0" smtClean="0"/>
              <a:t>BACK-END</a:t>
            </a:r>
          </a:p>
          <a:p>
            <a:pPr>
              <a:buClr>
                <a:srgbClr val="80B9E0"/>
              </a:buClr>
              <a:buSzPct val="125000"/>
            </a:pPr>
            <a:endParaRPr lang="en-US" dirty="0" smtClean="0"/>
          </a:p>
          <a:p>
            <a:pPr marL="285750" indent="-285750">
              <a:buClr>
                <a:srgbClr val="80B9E0"/>
              </a:buClr>
              <a:buSzPct val="125000"/>
              <a:buFont typeface="Wingdings" panose="05000000000000000000" pitchFamily="2" charset="2"/>
              <a:buChar char="§"/>
            </a:pPr>
            <a:r>
              <a:rPr lang="en-US" dirty="0" smtClean="0"/>
              <a:t>Java 7</a:t>
            </a:r>
          </a:p>
          <a:p>
            <a:pPr marL="285750" indent="-285750">
              <a:buClr>
                <a:srgbClr val="80B9E0"/>
              </a:buClr>
              <a:buSzPct val="125000"/>
              <a:buFont typeface="Wingdings" panose="05000000000000000000" pitchFamily="2" charset="2"/>
              <a:buChar char="§"/>
            </a:pPr>
            <a:r>
              <a:rPr lang="en-US" dirty="0" smtClean="0"/>
              <a:t>JSP</a:t>
            </a:r>
          </a:p>
          <a:p>
            <a:pPr marL="285750" indent="-285750">
              <a:buClr>
                <a:srgbClr val="80B9E0"/>
              </a:buClr>
              <a:buSzPct val="125000"/>
              <a:buFont typeface="Wingdings" panose="05000000000000000000" pitchFamily="2" charset="2"/>
              <a:buChar char="§"/>
            </a:pPr>
            <a:r>
              <a:rPr lang="en-US" dirty="0" smtClean="0"/>
              <a:t>Framework: </a:t>
            </a:r>
            <a:r>
              <a:rPr lang="en-US" dirty="0" smtClean="0"/>
              <a:t>Spring Framework</a:t>
            </a:r>
            <a:endParaRPr lang="en-US" dirty="0"/>
          </a:p>
          <a:p>
            <a:pPr marL="285750" indent="-285750">
              <a:buClr>
                <a:srgbClr val="80B9E0"/>
              </a:buClr>
              <a:buSzPct val="125000"/>
              <a:buFont typeface="Wingdings" panose="05000000000000000000" pitchFamily="2" charset="2"/>
              <a:buChar char="§"/>
            </a:pPr>
            <a:r>
              <a:rPr lang="en-US" dirty="0" smtClean="0"/>
              <a:t>Database: MySQL</a:t>
            </a:r>
            <a:endParaRPr lang="en-US" dirty="0"/>
          </a:p>
          <a:p>
            <a:pPr marL="285750" indent="-285750">
              <a:buClr>
                <a:srgbClr val="80B9E0"/>
              </a:buClr>
              <a:buSzPct val="125000"/>
              <a:buFont typeface="Wingdings" panose="05000000000000000000" pitchFamily="2" charset="2"/>
              <a:buChar char="§"/>
            </a:pPr>
            <a:r>
              <a:rPr lang="en-US" dirty="0" smtClean="0"/>
              <a:t>Web container: Apache Tomcat</a:t>
            </a:r>
          </a:p>
          <a:p>
            <a:pPr marL="285750" indent="-285750">
              <a:buClr>
                <a:srgbClr val="80B9E0"/>
              </a:buClr>
              <a:buSzPct val="125000"/>
              <a:buFont typeface="Wingdings" panose="05000000000000000000" pitchFamily="2" charset="2"/>
              <a:buChar char="§"/>
            </a:pPr>
            <a:r>
              <a:rPr lang="en-US" dirty="0"/>
              <a:t>T</a:t>
            </a:r>
            <a:r>
              <a:rPr lang="en-US" dirty="0" smtClean="0"/>
              <a:t>ools: Eclipse, Maven, GIT</a:t>
            </a:r>
          </a:p>
          <a:p>
            <a:pPr>
              <a:buClr>
                <a:srgbClr val="80B9E0"/>
              </a:buClr>
              <a:buSzPct val="125000"/>
            </a:pPr>
            <a:endParaRPr lang="en-US" dirty="0"/>
          </a:p>
        </p:txBody>
      </p:sp>
      <p:pic>
        <p:nvPicPr>
          <p:cNvPr id="6" name="Picture 3" descr="C:\Users\oleksii.odnoiko\Downloads\скачанные файлы (1).jpg"/>
          <p:cNvPicPr>
            <a:picLocks noChangeAspect="1" noChangeArrowheads="1"/>
          </p:cNvPicPr>
          <p:nvPr/>
        </p:nvPicPr>
        <p:blipFill rotWithShape="1">
          <a:blip r:embed="rId2">
            <a:extLst>
              <a:ext uri="{28A0092B-C50C-407E-A947-70E740481C1C}">
                <a14:useLocalDpi xmlns:a14="http://schemas.microsoft.com/office/drawing/2010/main" val="0"/>
              </a:ext>
            </a:extLst>
          </a:blip>
          <a:srcRect r="53804" b="52421"/>
          <a:stretch/>
        </p:blipFill>
        <p:spPr bwMode="auto">
          <a:xfrm>
            <a:off x="4221794" y="1672280"/>
            <a:ext cx="990034" cy="10196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oleksii.odnoiko\Downloads\скачанные файлы (1).jpg"/>
          <p:cNvPicPr>
            <a:picLocks noChangeAspect="1" noChangeArrowheads="1"/>
          </p:cNvPicPr>
          <p:nvPr/>
        </p:nvPicPr>
        <p:blipFill rotWithShape="1">
          <a:blip r:embed="rId2">
            <a:extLst>
              <a:ext uri="{28A0092B-C50C-407E-A947-70E740481C1C}">
                <a14:useLocalDpi xmlns:a14="http://schemas.microsoft.com/office/drawing/2010/main" val="0"/>
              </a:ext>
            </a:extLst>
          </a:blip>
          <a:srcRect t="48732" r="50385"/>
          <a:stretch/>
        </p:blipFill>
        <p:spPr bwMode="auto">
          <a:xfrm>
            <a:off x="5196701" y="1585139"/>
            <a:ext cx="1063324" cy="10987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oleksii.odnoiko\Downloads\скачанные файлы (1).jpg"/>
          <p:cNvPicPr>
            <a:picLocks noChangeAspect="1" noChangeArrowheads="1"/>
          </p:cNvPicPr>
          <p:nvPr/>
        </p:nvPicPr>
        <p:blipFill rotWithShape="1">
          <a:blip r:embed="rId2">
            <a:extLst>
              <a:ext uri="{28A0092B-C50C-407E-A947-70E740481C1C}">
                <a14:useLocalDpi xmlns:a14="http://schemas.microsoft.com/office/drawing/2010/main" val="0"/>
              </a:ext>
            </a:extLst>
          </a:blip>
          <a:srcRect l="51745" r="4435" b="51163"/>
          <a:stretch/>
        </p:blipFill>
        <p:spPr bwMode="auto">
          <a:xfrm>
            <a:off x="6216988" y="1670009"/>
            <a:ext cx="939112" cy="104663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oleksii.odnoiko\Downloads\скачанные файлы.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541" y="1545611"/>
            <a:ext cx="1181209" cy="11812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843" y="3005019"/>
            <a:ext cx="2013116" cy="1040723"/>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9976" y="4282729"/>
            <a:ext cx="1197009" cy="119700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8490" y="4339178"/>
            <a:ext cx="1321486" cy="1321486"/>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9014" y="3034410"/>
            <a:ext cx="1124948" cy="1124948"/>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49976" y="3184839"/>
            <a:ext cx="1044501" cy="1044501"/>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84606" y="4242817"/>
            <a:ext cx="1179169" cy="1179169"/>
          </a:xfrm>
          <a:prstGeom prst="rect">
            <a:avLst/>
          </a:prstGeom>
        </p:spPr>
      </p:pic>
    </p:spTree>
    <p:extLst>
      <p:ext uri="{BB962C8B-B14F-4D97-AF65-F5344CB8AC3E}">
        <p14:creationId xmlns:p14="http://schemas.microsoft.com/office/powerpoint/2010/main" val="1037342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PROJECT PLAN</a:t>
            </a:r>
            <a:endParaRPr lang="en-US" dirty="0"/>
          </a:p>
        </p:txBody>
      </p:sp>
      <p:sp>
        <p:nvSpPr>
          <p:cNvPr id="5" name="Content Placeholder 2"/>
          <p:cNvSpPr txBox="1">
            <a:spLocks/>
          </p:cNvSpPr>
          <p:nvPr/>
        </p:nvSpPr>
        <p:spPr>
          <a:xfrm>
            <a:off x="619917" y="1628775"/>
            <a:ext cx="7921625" cy="4321175"/>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80B9E0"/>
              </a:buClr>
              <a:buSzPct val="125000"/>
            </a:pPr>
            <a:r>
              <a:rPr lang="en-US" sz="1800" i="1" dirty="0" smtClean="0"/>
              <a:t> </a:t>
            </a:r>
          </a:p>
        </p:txBody>
      </p:sp>
      <p:sp>
        <p:nvSpPr>
          <p:cNvPr id="4" name="Rectangle 3"/>
          <p:cNvSpPr/>
          <p:nvPr/>
        </p:nvSpPr>
        <p:spPr>
          <a:xfrm>
            <a:off x="628649" y="1721708"/>
            <a:ext cx="7180821" cy="2862322"/>
          </a:xfrm>
          <a:prstGeom prst="rect">
            <a:avLst/>
          </a:prstGeom>
        </p:spPr>
        <p:txBody>
          <a:bodyPr wrap="square">
            <a:spAutoFit/>
          </a:bodyPr>
          <a:lstStyle/>
          <a:p>
            <a:pPr>
              <a:buClr>
                <a:srgbClr val="80B9E0"/>
              </a:buClr>
              <a:buSzPct val="125000"/>
            </a:pPr>
            <a:endParaRPr lang="en-US" dirty="0"/>
          </a:p>
          <a:p>
            <a:pPr marL="285750" indent="-285750">
              <a:buClr>
                <a:srgbClr val="80B9E0"/>
              </a:buClr>
              <a:buSzPct val="125000"/>
              <a:buFont typeface="Wingdings" panose="05000000000000000000" pitchFamily="2" charset="2"/>
              <a:buChar char="§"/>
            </a:pPr>
            <a:r>
              <a:rPr lang="en-US" dirty="0" smtClean="0"/>
              <a:t>Time-frames: April </a:t>
            </a:r>
            <a:r>
              <a:rPr lang="en-US" dirty="0"/>
              <a:t>21 </a:t>
            </a:r>
            <a:r>
              <a:rPr lang="en-US" dirty="0" smtClean="0"/>
              <a:t>– June 17 2015</a:t>
            </a:r>
          </a:p>
          <a:p>
            <a:pPr>
              <a:buClr>
                <a:srgbClr val="80B9E0"/>
              </a:buClr>
              <a:buSzPct val="125000"/>
            </a:pPr>
            <a:endParaRPr lang="en-US" dirty="0" smtClean="0"/>
          </a:p>
          <a:p>
            <a:pPr marL="285750" indent="-285750">
              <a:buClr>
                <a:srgbClr val="80B9E0"/>
              </a:buClr>
              <a:buSzPct val="125000"/>
              <a:buFont typeface="Wingdings" panose="05000000000000000000" pitchFamily="2" charset="2"/>
              <a:buChar char="§"/>
            </a:pPr>
            <a:r>
              <a:rPr lang="en-US" dirty="0" smtClean="0"/>
              <a:t>Involved in the project: </a:t>
            </a:r>
          </a:p>
          <a:p>
            <a:pPr marL="742950" lvl="1" indent="-285750">
              <a:buClr>
                <a:srgbClr val="80B9E0"/>
              </a:buClr>
              <a:buSzPct val="125000"/>
              <a:buFont typeface="Wingdings" panose="05000000000000000000" pitchFamily="2" charset="2"/>
              <a:buChar char="§"/>
            </a:pPr>
            <a:r>
              <a:rPr lang="en-US" dirty="0" smtClean="0"/>
              <a:t>Alexandr Panchenko, Julia Denysova</a:t>
            </a:r>
          </a:p>
          <a:p>
            <a:pPr marL="742950" lvl="1" indent="-285750">
              <a:buClr>
                <a:srgbClr val="80B9E0"/>
              </a:buClr>
              <a:buSzPct val="125000"/>
              <a:buFont typeface="Wingdings" panose="05000000000000000000" pitchFamily="2" charset="2"/>
              <a:buChar char="§"/>
            </a:pPr>
            <a:r>
              <a:rPr lang="en-US" smtClean="0"/>
              <a:t>Oleksii </a:t>
            </a:r>
            <a:r>
              <a:rPr lang="en-US" dirty="0"/>
              <a:t>Odnoiko</a:t>
            </a:r>
          </a:p>
          <a:p>
            <a:pPr marL="742950" lvl="1" indent="-285750">
              <a:buClr>
                <a:srgbClr val="80B9E0"/>
              </a:buClr>
              <a:buSzPct val="125000"/>
              <a:buFont typeface="Wingdings" panose="05000000000000000000" pitchFamily="2" charset="2"/>
              <a:buChar char="§"/>
            </a:pPr>
            <a:endParaRPr lang="en-US" dirty="0" smtClean="0"/>
          </a:p>
          <a:p>
            <a:pPr>
              <a:buClr>
                <a:srgbClr val="80B9E0"/>
              </a:buClr>
              <a:buSzPct val="125000"/>
            </a:pPr>
            <a:endParaRPr lang="en-US" dirty="0"/>
          </a:p>
          <a:p>
            <a:pPr>
              <a:buClr>
                <a:srgbClr val="80B9E0"/>
              </a:buClr>
              <a:buSzPct val="125000"/>
            </a:pPr>
            <a:endParaRPr lang="en-US" dirty="0"/>
          </a:p>
          <a:p>
            <a:pPr>
              <a:buClr>
                <a:srgbClr val="80B9E0"/>
              </a:buClr>
              <a:buSzPct val="125000"/>
            </a:pPr>
            <a:endParaRPr lang="en-US" dirty="0"/>
          </a:p>
        </p:txBody>
      </p:sp>
    </p:spTree>
    <p:extLst>
      <p:ext uri="{BB962C8B-B14F-4D97-AF65-F5344CB8AC3E}">
        <p14:creationId xmlns:p14="http://schemas.microsoft.com/office/powerpoint/2010/main" val="3081658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244658"/>
            <a:ext cx="7904163" cy="536622"/>
          </a:xfrm>
        </p:spPr>
        <p:txBody>
          <a:bodyPr/>
          <a:lstStyle/>
          <a:p>
            <a:pPr algn="ctr"/>
            <a:r>
              <a:rPr lang="en-US" dirty="0" smtClean="0"/>
              <a:t>ESTIMATE</a:t>
            </a:r>
            <a:endParaRPr lang="en-US" dirty="0"/>
          </a:p>
        </p:txBody>
      </p:sp>
      <p:sp>
        <p:nvSpPr>
          <p:cNvPr id="5" name="Content Placeholder 2"/>
          <p:cNvSpPr txBox="1">
            <a:spLocks/>
          </p:cNvSpPr>
          <p:nvPr/>
        </p:nvSpPr>
        <p:spPr>
          <a:xfrm>
            <a:off x="619917" y="1628775"/>
            <a:ext cx="7921625" cy="4321175"/>
          </a:xfrm>
          <a:prstGeom prst="rect">
            <a:avLst/>
          </a:prstGeom>
        </p:spPr>
        <p:txBody>
          <a:bodyPr vert="horz" lIns="0" tIns="0" rIns="0" bIns="0" rtlCol="0">
            <a:normAutofit/>
          </a:bodyPr>
          <a:lstStyle>
            <a:lvl1pPr marL="0" indent="0" algn="l" defTabSz="914400" rtl="0" eaLnBrk="1" latinLnBrk="0" hangingPunct="1">
              <a:lnSpc>
                <a:spcPct val="120000"/>
              </a:lnSpc>
              <a:spcBef>
                <a:spcPts val="0"/>
              </a:spcBef>
              <a:spcAft>
                <a:spcPts val="1000"/>
              </a:spcAft>
              <a:buClr>
                <a:srgbClr val="AEB7C0"/>
              </a:buClr>
              <a:buFont typeface="Wingdings" panose="05000000000000000000" pitchFamily="2" charset="2"/>
              <a:buNone/>
              <a:defRPr sz="1200" kern="1200">
                <a:solidFill>
                  <a:srgbClr val="00000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spcAft>
                <a:spcPts val="1000"/>
              </a:spcAft>
              <a:buClr>
                <a:srgbClr val="AEB7C0"/>
              </a:buClr>
              <a:buFont typeface="Wingdings" panose="05000000000000000000" pitchFamily="2" charset="2"/>
              <a:buChar char="§"/>
              <a:defRPr sz="12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80B9E0"/>
              </a:buClr>
              <a:buSzPct val="125000"/>
            </a:pPr>
            <a:r>
              <a:rPr lang="en-US" sz="1800" i="1" dirty="0" smtClean="0"/>
              <a:t> </a:t>
            </a:r>
          </a:p>
        </p:txBody>
      </p:sp>
      <p:sp>
        <p:nvSpPr>
          <p:cNvPr id="4" name="Rectangle 3"/>
          <p:cNvSpPr/>
          <p:nvPr/>
        </p:nvSpPr>
        <p:spPr>
          <a:xfrm>
            <a:off x="628649" y="1721708"/>
            <a:ext cx="7180821" cy="1200329"/>
          </a:xfrm>
          <a:prstGeom prst="rect">
            <a:avLst/>
          </a:prstGeom>
        </p:spPr>
        <p:txBody>
          <a:bodyPr wrap="square">
            <a:spAutoFit/>
          </a:bodyPr>
          <a:lstStyle/>
          <a:p>
            <a:pPr marL="742950" lvl="1" indent="-285750">
              <a:buClr>
                <a:srgbClr val="80B9E0"/>
              </a:buClr>
              <a:buSzPct val="125000"/>
              <a:buFont typeface="Wingdings" panose="05000000000000000000" pitchFamily="2" charset="2"/>
              <a:buChar char="§"/>
            </a:pPr>
            <a:endParaRPr lang="en-US" dirty="0" smtClean="0"/>
          </a:p>
          <a:p>
            <a:pPr>
              <a:buClr>
                <a:srgbClr val="80B9E0"/>
              </a:buClr>
              <a:buSzPct val="125000"/>
            </a:pPr>
            <a:endParaRPr lang="en-US" dirty="0"/>
          </a:p>
          <a:p>
            <a:pPr>
              <a:buClr>
                <a:srgbClr val="80B9E0"/>
              </a:buClr>
              <a:buSzPct val="125000"/>
            </a:pPr>
            <a:endParaRPr lang="en-US" dirty="0"/>
          </a:p>
          <a:p>
            <a:pPr>
              <a:buClr>
                <a:srgbClr val="80B9E0"/>
              </a:buClr>
              <a:buSzPct val="125000"/>
            </a:pPr>
            <a:endParaRPr lang="en-US" dirty="0"/>
          </a:p>
        </p:txBody>
      </p:sp>
      <p:pic>
        <p:nvPicPr>
          <p:cNvPr id="3" name="Picture 2"/>
          <p:cNvPicPr>
            <a:picLocks noChangeAspect="1"/>
          </p:cNvPicPr>
          <p:nvPr/>
        </p:nvPicPr>
        <p:blipFill>
          <a:blip r:embed="rId2"/>
          <a:stretch>
            <a:fillRect/>
          </a:stretch>
        </p:blipFill>
        <p:spPr>
          <a:xfrm>
            <a:off x="840881" y="781280"/>
            <a:ext cx="7700661" cy="4941458"/>
          </a:xfrm>
          <a:prstGeom prst="rect">
            <a:avLst/>
          </a:prstGeom>
          <a:ln>
            <a:noFill/>
          </a:ln>
          <a:effectLst>
            <a:softEdge rad="112500"/>
          </a:effectLst>
        </p:spPr>
      </p:pic>
    </p:spTree>
    <p:extLst>
      <p:ext uri="{BB962C8B-B14F-4D97-AF65-F5344CB8AC3E}">
        <p14:creationId xmlns:p14="http://schemas.microsoft.com/office/powerpoint/2010/main" val="2819840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00031"/>
            <a:ext cx="7904163" cy="536622"/>
          </a:xfrm>
        </p:spPr>
        <p:txBody>
          <a:bodyPr/>
          <a:lstStyle/>
          <a:p>
            <a:r>
              <a:rPr lang="en-US" dirty="0" smtClean="0"/>
              <a:t>Back-end development plan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98182284"/>
              </p:ext>
            </p:extLst>
          </p:nvPr>
        </p:nvGraphicFramePr>
        <p:xfrm>
          <a:off x="602716" y="1628775"/>
          <a:ext cx="7799879" cy="2789900"/>
        </p:xfrm>
        <a:graphic>
          <a:graphicData uri="http://schemas.openxmlformats.org/drawingml/2006/table">
            <a:tbl>
              <a:tblPr firstRow="1" bandRow="1">
                <a:tableStyleId>{2D5ABB26-0587-4C30-8999-92F81FD0307C}</a:tableStyleId>
              </a:tblPr>
              <a:tblGrid>
                <a:gridCol w="1489695"/>
                <a:gridCol w="1351005"/>
                <a:gridCol w="3163330"/>
                <a:gridCol w="1795849"/>
              </a:tblGrid>
              <a:tr h="0">
                <a:tc>
                  <a:txBody>
                    <a:bodyPr/>
                    <a:lstStyle/>
                    <a:p>
                      <a:pPr algn="ctr"/>
                      <a:r>
                        <a:rPr lang="en-US" sz="1400" b="1" dirty="0" smtClean="0">
                          <a:solidFill>
                            <a:schemeClr val="bg1"/>
                          </a:solidFill>
                          <a:latin typeface="Arial" panose="020B0604020202020204" pitchFamily="34" charset="0"/>
                          <a:cs typeface="Arial" panose="020B0604020202020204" pitchFamily="34" charset="0"/>
                        </a:rPr>
                        <a:t>Dates</a:t>
                      </a:r>
                      <a:endParaRPr lang="en-US" sz="1400" b="1" dirty="0">
                        <a:solidFill>
                          <a:schemeClr val="bg1"/>
                        </a:solidFill>
                        <a:latin typeface="Arial" panose="020B0604020202020204" pitchFamily="34" charset="0"/>
                        <a:cs typeface="Arial" panose="020B0604020202020204" pitchFamily="34" charset="0"/>
                      </a:endParaRPr>
                    </a:p>
                  </a:txBody>
                  <a:tcPr marL="108000" marR="108000" marT="144000" marB="144000">
                    <a:solidFill>
                      <a:srgbClr val="80B9E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latin typeface="Arial" panose="020B0604020202020204" pitchFamily="34" charset="0"/>
                          <a:cs typeface="Arial" panose="020B0604020202020204" pitchFamily="34" charset="0"/>
                        </a:rPr>
                        <a:t>Sprint</a:t>
                      </a:r>
                    </a:p>
                  </a:txBody>
                  <a:tcPr marL="108000" marR="108000" marT="144000" marB="144000">
                    <a:solidFill>
                      <a:srgbClr val="80B9E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latin typeface="Arial" panose="020B0604020202020204" pitchFamily="34" charset="0"/>
                          <a:cs typeface="Arial" panose="020B0604020202020204" pitchFamily="34" charset="0"/>
                        </a:rPr>
                        <a:t>Sprint</a:t>
                      </a:r>
                      <a:r>
                        <a:rPr lang="en-US" sz="1400" b="1" baseline="0" dirty="0" smtClean="0">
                          <a:solidFill>
                            <a:schemeClr val="bg1"/>
                          </a:solidFill>
                          <a:latin typeface="Arial" panose="020B0604020202020204" pitchFamily="34" charset="0"/>
                          <a:cs typeface="Arial" panose="020B0604020202020204" pitchFamily="34" charset="0"/>
                        </a:rPr>
                        <a:t> tasks</a:t>
                      </a:r>
                      <a:endParaRPr lang="en-US" sz="1400" b="1" dirty="0" smtClean="0">
                        <a:solidFill>
                          <a:schemeClr val="bg1"/>
                        </a:solidFill>
                        <a:latin typeface="Arial" panose="020B0604020202020204" pitchFamily="34" charset="0"/>
                        <a:cs typeface="Arial" panose="020B0604020202020204" pitchFamily="34" charset="0"/>
                      </a:endParaRPr>
                    </a:p>
                  </a:txBody>
                  <a:tcPr marL="108000" marR="108000" marT="144000" marB="144000">
                    <a:solidFill>
                      <a:srgbClr val="80B9E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latin typeface="Arial" panose="020B0604020202020204" pitchFamily="34" charset="0"/>
                          <a:cs typeface="Arial" panose="020B0604020202020204" pitchFamily="34" charset="0"/>
                        </a:rPr>
                        <a:t>TL</a:t>
                      </a:r>
                    </a:p>
                  </a:txBody>
                  <a:tcPr marL="108000" marR="108000" marT="144000" marB="144000">
                    <a:solidFill>
                      <a:srgbClr val="80B9E0"/>
                    </a:solidFill>
                  </a:tcPr>
                </a:tc>
              </a:tr>
              <a:tr h="370840">
                <a:tc>
                  <a:txBody>
                    <a:bodyPr/>
                    <a:lstStyle/>
                    <a:p>
                      <a:pPr algn="ctr" fontAlgn="t"/>
                      <a:r>
                        <a:rPr lang="en-US" sz="1400" b="0" dirty="0" smtClean="0">
                          <a:effectLst/>
                        </a:rPr>
                        <a:t>April 21-30</a:t>
                      </a:r>
                      <a:endParaRPr lang="en-US" sz="1400" b="0" dirty="0">
                        <a:effectLst/>
                      </a:endParaRPr>
                    </a:p>
                  </a:txBody>
                  <a:tcPr marL="95250" marR="95250" marT="66675" marB="66675"/>
                </a:tc>
                <a:tc>
                  <a:txBody>
                    <a:bodyPr/>
                    <a:lstStyle/>
                    <a:p>
                      <a:pPr algn="ctr" fontAlgn="t"/>
                      <a:r>
                        <a:rPr lang="en-US" sz="1400" b="0" dirty="0" smtClean="0">
                          <a:effectLst/>
                        </a:rPr>
                        <a:t>Sprint 0</a:t>
                      </a:r>
                      <a:endParaRPr lang="en-US" sz="1400" b="0" dirty="0">
                        <a:effectLst/>
                      </a:endParaRPr>
                    </a:p>
                  </a:txBody>
                  <a:tcPr marL="95250" marR="95250" marT="66675" marB="66675"/>
                </a:tc>
                <a:tc>
                  <a:txBody>
                    <a:bodyPr/>
                    <a:lstStyle/>
                    <a:p>
                      <a:pPr algn="l" fontAlgn="t"/>
                      <a:r>
                        <a:rPr lang="en-US" sz="1400" b="0" dirty="0">
                          <a:effectLst/>
                        </a:rPr>
                        <a:t>Work setup</a:t>
                      </a:r>
                    </a:p>
                  </a:txBody>
                  <a:tcPr marL="95250" marR="95250" marT="66675" marB="66675"/>
                </a:tc>
                <a:tc>
                  <a:txBody>
                    <a:bodyPr/>
                    <a:lstStyle/>
                    <a:p>
                      <a:pPr algn="ctr" fontAlgn="t"/>
                      <a:r>
                        <a:rPr lang="en-US" sz="1400" b="0" dirty="0">
                          <a:effectLst/>
                        </a:rPr>
                        <a:t>Julia Denysova</a:t>
                      </a:r>
                    </a:p>
                  </a:txBody>
                  <a:tcPr marL="95250" marR="95250" marT="66675" marB="66675"/>
                </a:tc>
              </a:tr>
              <a:tr h="370840">
                <a:tc>
                  <a:txBody>
                    <a:bodyPr/>
                    <a:lstStyle/>
                    <a:p>
                      <a:pPr algn="ctr" fontAlgn="t"/>
                      <a:r>
                        <a:rPr lang="en-US" sz="1400" b="0" dirty="0" smtClean="0">
                          <a:effectLst/>
                        </a:rPr>
                        <a:t>May 5-15</a:t>
                      </a:r>
                      <a:endParaRPr lang="en-US" sz="1400" b="0" dirty="0">
                        <a:effectLst/>
                      </a:endParaRPr>
                    </a:p>
                  </a:txBody>
                  <a:tcPr marL="95250" marR="95250" marT="66675" marB="66675">
                    <a:solidFill>
                      <a:srgbClr val="F5F5F5"/>
                    </a:solidFill>
                  </a:tcPr>
                </a:tc>
                <a:tc>
                  <a:txBody>
                    <a:bodyPr/>
                    <a:lstStyle/>
                    <a:p>
                      <a:pPr algn="ctr" fontAlgn="t"/>
                      <a:r>
                        <a:rPr lang="en-US" sz="1400" b="0" dirty="0" smtClean="0">
                          <a:effectLst/>
                        </a:rPr>
                        <a:t>Sprint 1</a:t>
                      </a:r>
                      <a:endParaRPr lang="en-US" sz="1400" b="0" dirty="0">
                        <a:effectLst/>
                      </a:endParaRPr>
                    </a:p>
                  </a:txBody>
                  <a:tcPr marL="95250" marR="95250" marT="66675" marB="66675">
                    <a:solidFill>
                      <a:srgbClr val="F5F5F5"/>
                    </a:solidFill>
                  </a:tcPr>
                </a:tc>
                <a:tc>
                  <a:txBody>
                    <a:bodyPr/>
                    <a:lstStyle/>
                    <a:p>
                      <a:pPr algn="l" fontAlgn="t"/>
                      <a:r>
                        <a:rPr lang="en-US" sz="1400" b="0" dirty="0">
                          <a:effectLst/>
                        </a:rPr>
                        <a:t>Design</a:t>
                      </a:r>
                    </a:p>
                    <a:p>
                      <a:pPr algn="l" fontAlgn="t"/>
                      <a:r>
                        <a:rPr lang="en-US" sz="1400" b="0" dirty="0">
                          <a:effectLst/>
                        </a:rPr>
                        <a:t>Create/delete user feature</a:t>
                      </a:r>
                    </a:p>
                  </a:txBody>
                  <a:tcPr marL="95250" marR="95250" marT="66675" marB="66675">
                    <a:solidFill>
                      <a:srgbClr val="F5F5F5"/>
                    </a:solidFill>
                  </a:tcPr>
                </a:tc>
                <a:tc>
                  <a:txBody>
                    <a:bodyPr/>
                    <a:lstStyle/>
                    <a:p>
                      <a:pPr algn="ctr" fontAlgn="t"/>
                      <a:r>
                        <a:rPr lang="en-US" sz="1400" b="0" dirty="0" smtClean="0">
                          <a:effectLst/>
                        </a:rPr>
                        <a:t>Alexander</a:t>
                      </a:r>
                      <a:r>
                        <a:rPr lang="en-US" sz="1400" b="0" dirty="0">
                          <a:effectLst/>
                        </a:rPr>
                        <a:t> Panchenko</a:t>
                      </a:r>
                    </a:p>
                  </a:txBody>
                  <a:tcPr marL="95250" marR="95250" marT="66675" marB="66675">
                    <a:solidFill>
                      <a:srgbClr val="F5F5F5"/>
                    </a:solidFill>
                  </a:tcPr>
                </a:tc>
              </a:tr>
              <a:tr h="370840">
                <a:tc>
                  <a:txBody>
                    <a:bodyPr/>
                    <a:lstStyle/>
                    <a:p>
                      <a:pPr algn="ctr" fontAlgn="t"/>
                      <a:r>
                        <a:rPr lang="en-US" sz="1400" b="0" dirty="0" smtClean="0">
                          <a:effectLst/>
                        </a:rPr>
                        <a:t>May 18-29</a:t>
                      </a:r>
                      <a:endParaRPr lang="en-US" sz="1400" b="0" dirty="0">
                        <a:effectLst/>
                      </a:endParaRPr>
                    </a:p>
                  </a:txBody>
                  <a:tcPr marL="95250" marR="95250" marT="66675" marB="66675"/>
                </a:tc>
                <a:tc>
                  <a:txBody>
                    <a:bodyPr/>
                    <a:lstStyle/>
                    <a:p>
                      <a:pPr algn="ctr" fontAlgn="t"/>
                      <a:r>
                        <a:rPr lang="en-US" sz="1400" b="0" dirty="0" smtClean="0">
                          <a:effectLst/>
                        </a:rPr>
                        <a:t>Sprint 2</a:t>
                      </a:r>
                      <a:endParaRPr lang="en-US" sz="1400" b="0" dirty="0">
                        <a:effectLst/>
                      </a:endParaRPr>
                    </a:p>
                  </a:txBody>
                  <a:tcPr marL="95250" marR="95250" marT="66675" marB="66675"/>
                </a:tc>
                <a:tc>
                  <a:txBody>
                    <a:bodyPr/>
                    <a:lstStyle/>
                    <a:p>
                      <a:pPr algn="l" fontAlgn="t"/>
                      <a:r>
                        <a:rPr lang="en-US" sz="1400" b="0" dirty="0">
                          <a:effectLst/>
                        </a:rPr>
                        <a:t>Create/delete user feature update</a:t>
                      </a:r>
                      <a:br>
                        <a:rPr lang="en-US" sz="1400" b="0" dirty="0">
                          <a:effectLst/>
                        </a:rPr>
                      </a:br>
                      <a:r>
                        <a:rPr lang="en-US" sz="1400" b="0" dirty="0">
                          <a:effectLst/>
                        </a:rPr>
                        <a:t>Log In/Out, </a:t>
                      </a:r>
                      <a:endParaRPr lang="en-US" sz="1400" b="0" dirty="0" smtClean="0">
                        <a:effectLst/>
                      </a:endParaRPr>
                    </a:p>
                    <a:p>
                      <a:pPr algn="l" fontAlgn="t"/>
                      <a:r>
                        <a:rPr lang="en-US" sz="1400" b="0" dirty="0" smtClean="0">
                          <a:effectLst/>
                        </a:rPr>
                        <a:t>Update/Delete/View </a:t>
                      </a:r>
                      <a:r>
                        <a:rPr lang="en-US" sz="1400" b="0" dirty="0">
                          <a:effectLst/>
                        </a:rPr>
                        <a:t>word feature, </a:t>
                      </a:r>
                      <a:r>
                        <a:rPr lang="en-US" sz="1400" b="0" dirty="0" smtClean="0">
                          <a:effectLst/>
                        </a:rPr>
                        <a:t>External </a:t>
                      </a:r>
                      <a:r>
                        <a:rPr lang="en-US" sz="1400" b="0" dirty="0">
                          <a:effectLst/>
                        </a:rPr>
                        <a:t>controllers</a:t>
                      </a:r>
                    </a:p>
                  </a:txBody>
                  <a:tcPr marL="95250" marR="95250" marT="66675" marB="66675"/>
                </a:tc>
                <a:tc>
                  <a:txBody>
                    <a:bodyPr/>
                    <a:lstStyle/>
                    <a:p>
                      <a:pPr algn="ctr" fontAlgn="t"/>
                      <a:endParaRPr lang="en-US" sz="1400" b="0" dirty="0" smtClean="0">
                        <a:effectLst/>
                      </a:endParaRPr>
                    </a:p>
                    <a:p>
                      <a:pPr algn="ctr" fontAlgn="t"/>
                      <a:r>
                        <a:rPr lang="en-US" sz="1400" b="0" dirty="0" smtClean="0">
                          <a:effectLst/>
                        </a:rPr>
                        <a:t>Alexander</a:t>
                      </a:r>
                      <a:r>
                        <a:rPr lang="en-US" sz="1400" b="0" dirty="0">
                          <a:effectLst/>
                        </a:rPr>
                        <a:t> Panchenko</a:t>
                      </a:r>
                    </a:p>
                  </a:txBody>
                  <a:tcPr marL="95250" marR="95250" marT="66675" marB="66675"/>
                </a:tc>
              </a:tr>
              <a:tr h="370840">
                <a:tc>
                  <a:txBody>
                    <a:bodyPr/>
                    <a:lstStyle/>
                    <a:p>
                      <a:pPr algn="ctr" fontAlgn="t"/>
                      <a:r>
                        <a:rPr lang="en-US" sz="1400" b="0" dirty="0" smtClean="0">
                          <a:effectLst/>
                        </a:rPr>
                        <a:t>June 2-12</a:t>
                      </a:r>
                      <a:endParaRPr lang="en-US" sz="1400" b="0" dirty="0">
                        <a:effectLst/>
                      </a:endParaRPr>
                    </a:p>
                  </a:txBody>
                  <a:tcPr marL="95250" marR="95250" marT="66675" marB="66675">
                    <a:solidFill>
                      <a:srgbClr val="F5F5F5"/>
                    </a:solidFill>
                  </a:tcPr>
                </a:tc>
                <a:tc>
                  <a:txBody>
                    <a:bodyPr/>
                    <a:lstStyle/>
                    <a:p>
                      <a:pPr algn="ctr" fontAlgn="t"/>
                      <a:r>
                        <a:rPr lang="en-US" sz="1400" b="0" dirty="0" smtClean="0">
                          <a:solidFill>
                            <a:srgbClr val="000000"/>
                          </a:solidFill>
                          <a:effectLst/>
                        </a:rPr>
                        <a:t>Sprint 3</a:t>
                      </a:r>
                      <a:endParaRPr lang="en-US" sz="1400" b="0" dirty="0">
                        <a:effectLst/>
                      </a:endParaRPr>
                    </a:p>
                  </a:txBody>
                  <a:tcPr marL="95250" marR="95250" marT="66675" marB="66675">
                    <a:solidFill>
                      <a:srgbClr val="F5F5F5"/>
                    </a:solidFill>
                  </a:tcPr>
                </a:tc>
                <a:tc>
                  <a:txBody>
                    <a:bodyPr/>
                    <a:lstStyle/>
                    <a:p>
                      <a:pPr algn="l" fontAlgn="t"/>
                      <a:r>
                        <a:rPr lang="en-US" sz="1400" b="0" dirty="0">
                          <a:effectLst/>
                        </a:rPr>
                        <a:t>Update/Delete/View word feature</a:t>
                      </a:r>
                    </a:p>
                  </a:txBody>
                  <a:tcPr marL="95250" marR="95250" marT="66675" marB="66675">
                    <a:solidFill>
                      <a:srgbClr val="F5F5F5"/>
                    </a:solidFill>
                  </a:tcPr>
                </a:tc>
                <a:tc>
                  <a:txBody>
                    <a:bodyPr/>
                    <a:lstStyle/>
                    <a:p>
                      <a:pPr algn="ctr" fontAlgn="t"/>
                      <a:r>
                        <a:rPr lang="en-US" sz="1400" b="0" dirty="0">
                          <a:effectLst/>
                        </a:rPr>
                        <a:t>Julia Denysova</a:t>
                      </a:r>
                    </a:p>
                  </a:txBody>
                  <a:tcPr marL="95250" marR="95250" marT="66675" marB="66675">
                    <a:solidFill>
                      <a:srgbClr val="F5F5F5"/>
                    </a:solidFill>
                  </a:tcPr>
                </a:tc>
              </a:tr>
            </a:tbl>
          </a:graphicData>
        </a:graphic>
      </p:graphicFrame>
    </p:spTree>
    <p:extLst>
      <p:ext uri="{BB962C8B-B14F-4D97-AF65-F5344CB8AC3E}">
        <p14:creationId xmlns:p14="http://schemas.microsoft.com/office/powerpoint/2010/main" val="813029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gma Software Lightblu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2FC2BA"/>
        </a:solidFill>
        <a:ln>
          <a:noFill/>
        </a:ln>
        <a:extLst/>
      </a:spPr>
      <a:bodyPr vert="horz" wrap="square" lIns="91440" tIns="45720" rIns="91440" bIns="45720" numCol="1" anchor="t" anchorCtr="0" compatLnSpc="1">
        <a:prstTxWarp prst="textNoShape">
          <a:avLst/>
        </a:prstTxWarp>
      </a:bodyPr>
      <a:lstStyle>
        <a:defPPr>
          <a:defRPr dirty="0">
            <a:solidFill>
              <a:prstClr val="black"/>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gma Software Red">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2FC2BA"/>
        </a:solidFill>
        <a:ln>
          <a:noFill/>
        </a:ln>
        <a:extLst/>
      </a:spPr>
      <a:bodyPr vert="horz" wrap="square" lIns="91440" tIns="45720" rIns="91440" bIns="45720" numCol="1" anchor="t" anchorCtr="0" compatLnSpc="1">
        <a:prstTxWarp prst="textNoShape">
          <a:avLst/>
        </a:prstTxWarp>
      </a:bodyPr>
      <a:lstStyle>
        <a:defPPr>
          <a:defRPr dirty="0">
            <a:solidFill>
              <a:prstClr val="black"/>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gma Software Grey">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2FC2BA"/>
        </a:solidFill>
        <a:ln>
          <a:noFill/>
        </a:ln>
        <a:extLst/>
      </a:spPr>
      <a:bodyPr vert="horz" wrap="square" lIns="91440" tIns="45720" rIns="91440" bIns="45720" numCol="1" anchor="t" anchorCtr="0" compatLnSpc="1">
        <a:prstTxWarp prst="textNoShape">
          <a:avLst/>
        </a:prstTxWarp>
      </a:bodyPr>
      <a:lstStyle>
        <a:defPPr>
          <a:defRPr dirty="0">
            <a:solidFill>
              <a:prstClr val="black"/>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igma Software Darkblu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2FC2BA"/>
        </a:solidFill>
        <a:ln>
          <a:noFill/>
        </a:ln>
        <a:extLst/>
      </a:spPr>
      <a:bodyPr vert="horz" wrap="square" lIns="91440" tIns="45720" rIns="91440" bIns="45720" numCol="1" anchor="t" anchorCtr="0" compatLnSpc="1">
        <a:prstTxWarp prst="textNoShape">
          <a:avLst/>
        </a:prstTxWarp>
      </a:bodyPr>
      <a:lstStyle>
        <a:defPPr>
          <a:defRPr dirty="0">
            <a:solidFill>
              <a:prstClr val="black"/>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igma Software Whi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2FC2BA"/>
        </a:solidFill>
        <a:ln>
          <a:noFill/>
        </a:ln>
        <a:extLst/>
      </a:spPr>
      <a:bodyPr vert="horz" wrap="square" lIns="91440" tIns="45720" rIns="91440" bIns="45720" numCol="1" anchor="t" anchorCtr="0" compatLnSpc="1">
        <a:prstTxWarp prst="textNoShape">
          <a:avLst/>
        </a:prstTxWarp>
      </a:bodyPr>
      <a:lstStyle>
        <a:defPPr>
          <a:defRPr dirty="0">
            <a:solidFill>
              <a:prstClr val="black"/>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prover xmlns="6de24da2-2c89-4c63-a7dd-0ead4636faac">
      <UserInfo>
        <DisplayName>Kostenko, Artem</DisplayName>
        <AccountId>501</AccountId>
        <AccountType/>
      </UserInfo>
    </Approver>
    <ReportOwner xmlns="http://schemas.microsoft.com/sharepoint/v3">
      <UserInfo>
        <DisplayName>Kostenko, Artem</DisplayName>
        <AccountId>501</AccountId>
        <AccountType/>
      </UserInfo>
    </ReportOwner>
    <Archived xmlns="6de24da2-2c89-4c63-a7dd-0ead4636faac">false</Archived>
    <Top xmlns="6de24da2-2c89-4c63-a7dd-0ead4636faac">false</Top>
    <Language xmlns="6de24da2-2c89-4c63-a7dd-0ead4636faac">En</Language>
    <Doc_x002e_ID xmlns="6de24da2-2c89-4c63-a7dd-0ead4636faac" xsi:nil="true"/>
    <Title_x0020_Ru xmlns="6de24da2-2c89-4c63-a7dd-0ead4636faac" xsi:nil="true"/>
    <DocType xmlns="6de24da2-2c89-4c63-a7dd-0ead4636faac">6</DocType>
    <QMS_x002d_ID xmlns="6de24da2-2c89-4c63-a7dd-0ead4636faac">MK011</QMS_x002d_ID>
    <Comments xmlns="6de24da2-2c89-4c63-a7dd-0ead4636faac" xsi:nil="true"/>
    <ISO_x0020_9001 xmlns="6de24da2-2c89-4c63-a7dd-0ead4636faac"/>
    <Process_x0020_Category xmlns="6de24da2-2c89-4c63-a7dd-0ead4636faac">1</Process_x0020_Category>
    <Process_x0020_Area xmlns="6de24da2-2c89-4c63-a7dd-0ead4636faac">6</Process_x0020_Area>
    <Job xmlns="6de24da2-2c89-4c63-a7dd-0ead4636faac">
      <Value>75</Value>
      <Value>77</Value>
      <Value>78</Value>
      <Value>79</Value>
      <Value>130</Value>
      <Value>132</Value>
      <Value>80</Value>
      <Value>131</Value>
      <Value>136</Value>
      <Value>81</Value>
      <Value>82</Value>
      <Value>84</Value>
      <Value>86</Value>
      <Value>85</Value>
      <Value>87</Value>
      <Value>88</Value>
      <Value>89</Value>
      <Value>90</Value>
      <Value>91</Value>
      <Value>125</Value>
      <Value>93</Value>
      <Value>94</Value>
      <Value>138</Value>
      <Value>139</Value>
      <Value>104</Value>
      <Value>129</Value>
      <Value>97</Value>
      <Value>105</Value>
      <Value>106</Value>
      <Value>107</Value>
      <Value>155</Value>
      <Value>133</Value>
      <Value>114</Value>
      <Value>135</Value>
      <Value>110</Value>
      <Value>111</Value>
      <Value>112</Value>
      <Value>101</Value>
      <Value>102</Value>
      <Value>137</Value>
      <Value>103</Value>
      <Value>98</Value>
      <Value>120</Value>
      <Value>123</Value>
      <Value>124</Value>
      <Value>127</Value>
      <Value>143</Value>
      <Value>144</Value>
      <Value>145</Value>
      <Value>146</Value>
      <Value>148</Value>
      <Value>149</Value>
      <Value>147</Value>
      <Value>151</Value>
      <Value>156</Value>
      <Value>154</Value>
      <Value>152</Value>
      <Value>157</Value>
      <Value>158</Value>
      <Value>159</Value>
      <Value>160</Value>
      <Value>161</Value>
      <Value>162</Value>
    </Job>
    <Type_x0020_of_x0020_QMS_x0020_requirement xmlns="6de24da2-2c89-4c63-a7dd-0ead4636faac">Mandatory</Type_x0020_of_x0020_QMS_x0020_requirement>
    <DLCPolicyLabelClientValue xmlns="6de24da2-2c89-4c63-a7dd-0ead4636faac">{_UIVersionString}</DLCPolicyLabelClientValue>
    <Published_x0020_vershion xmlns="6de24da2-2c89-4c63-a7dd-0ead4636faac">
      <Url xsi:nil="true"/>
      <Description xsi:nil="true"/>
    </Published_x0020_vershion>
    <DLCPolicyLabelLock xmlns="6de24da2-2c89-4c63-a7dd-0ead4636faac" xsi:nil="true"/>
    <DLCPolicyLabelValue xmlns="6de24da2-2c89-4c63-a7dd-0ead4636faac">{_UIVersionString}</DLCPolicyLabelValue>
  </documentManagement>
</p:properties>
</file>

<file path=customXml/item3.xml><?xml version="1.0" encoding="utf-8"?>
<?mso-contentType ?>
<p:Policy xmlns:p="office.server.policy" id="" local="true">
  <p:Name>Document</p:Name>
  <p:Description/>
  <p:Statement/>
  <p:PolicyItems>
    <p:PolicyItem featureId="Microsoft.Office.RecordsManagement.PolicyFeatures.PolicyLabel" staticId="0x010100107EB23637836C41BE33910BF352BC94|801092262" UniqueId="a1ace974-da4e-45e9-89e0-8ee72cb77597">
      <p:Name>Labels</p:Name>
      <p:Description>Generates labels that can be inserted in Microsoft Office documents to ensure that document properties or other important information are included when documents are printed. Labels can also be used to search for documents.</p:Description>
      <p:CustomData>
        <label>
          <segment type="metadata">_UIVersionString</segment>
        </label>
      </p:CustomData>
    </p:PolicyItem>
  </p:PolicyItems>
</p:Policy>
</file>

<file path=customXml/item4.xml><?xml version="1.0" encoding="utf-8"?>
<ct:contentTypeSchema xmlns:ct="http://schemas.microsoft.com/office/2006/metadata/contentType" xmlns:ma="http://schemas.microsoft.com/office/2006/metadata/properties/metaAttributes" ct:_="" ma:_="" ma:contentTypeName="Document" ma:contentTypeID="0x010100107EB23637836C41BE33910BF352BC94" ma:contentTypeVersion="73" ma:contentTypeDescription="Create a new document." ma:contentTypeScope="" ma:versionID="0b7d25ff649cabd8159028dad27b248f">
  <xsd:schema xmlns:xsd="http://www.w3.org/2001/XMLSchema" xmlns:xs="http://www.w3.org/2001/XMLSchema" xmlns:p="http://schemas.microsoft.com/office/2006/metadata/properties" xmlns:ns1="http://schemas.microsoft.com/sharepoint/v3" xmlns:ns2="6de24da2-2c89-4c63-a7dd-0ead4636faac" targetNamespace="http://schemas.microsoft.com/office/2006/metadata/properties" ma:root="true" ma:fieldsID="9fe31da470a6cde89221f23091226814" ns1:_="" ns2:_="">
    <xsd:import namespace="http://schemas.microsoft.com/sharepoint/v3"/>
    <xsd:import namespace="6de24da2-2c89-4c63-a7dd-0ead4636faac"/>
    <xsd:element name="properties">
      <xsd:complexType>
        <xsd:sequence>
          <xsd:element name="documentManagement">
            <xsd:complexType>
              <xsd:all>
                <xsd:element ref="ns2:QMS_x002d_ID" minOccurs="0"/>
                <xsd:element ref="ns2:Doc_x002e_ID" minOccurs="0"/>
                <xsd:element ref="ns2:Process_x0020_Category" minOccurs="0"/>
                <xsd:element ref="ns2:Process_x0020_Area" minOccurs="0"/>
                <xsd:element ref="ns1:ReportOwner" minOccurs="0"/>
                <xsd:element ref="ns2:DocType" minOccurs="0"/>
                <xsd:element ref="ns2:Language" minOccurs="0"/>
                <xsd:element ref="ns2:Top" minOccurs="0"/>
                <xsd:element ref="ns2:Archived" minOccurs="0"/>
                <xsd:element ref="ns2:ISO_x0020_9001" minOccurs="0"/>
                <xsd:element ref="ns2:Job" minOccurs="0"/>
                <xsd:element ref="ns2:Comments" minOccurs="0"/>
                <xsd:element ref="ns2:Revision" minOccurs="0"/>
                <xsd:element ref="ns2:Approver" minOccurs="0"/>
                <xsd:element ref="ns2:Title_x0020_Ru" minOccurs="0"/>
                <xsd:element ref="ns1:_dlc_Exempt" minOccurs="0"/>
                <xsd:element ref="ns2:DLCPolicyLabelValue" minOccurs="0"/>
                <xsd:element ref="ns2:DLCPolicyLabelClientValue" minOccurs="0"/>
                <xsd:element ref="ns2:DLCPolicyLabelLock" minOccurs="0"/>
                <xsd:element ref="ns2:Type_x0020_of_x0020_QMS_x0020_requirement" minOccurs="0"/>
                <xsd:element ref="ns2:Published_x0020_versh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eportOwner" ma:index="6" nillable="true" ma:displayName="Owner" ma:description="Owner of this document" ma:list="UserInfo" ma:SharePointGroup="0" ma:internalName="ReportOwner" ma:readOnly="false" ma:showField="Last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Exempt" ma:index="27"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de24da2-2c89-4c63-a7dd-0ead4636faac" elementFormDefault="qualified">
    <xsd:import namespace="http://schemas.microsoft.com/office/2006/documentManagement/types"/>
    <xsd:import namespace="http://schemas.microsoft.com/office/infopath/2007/PartnerControls"/>
    <xsd:element name="QMS_x002d_ID" ma:index="2" nillable="true" ma:displayName="QMS-ID" ma:internalName="QMS_x002d_ID">
      <xsd:simpleType>
        <xsd:restriction base="dms:Text">
          <xsd:maxLength value="8"/>
        </xsd:restriction>
      </xsd:simpleType>
    </xsd:element>
    <xsd:element name="Doc_x002e_ID" ma:index="3" nillable="true" ma:displayName="Doc.ID" ma:default="" ma:internalName="Doc_x002e_ID">
      <xsd:simpleType>
        <xsd:restriction base="dms:Text">
          <xsd:maxLength value="255"/>
        </xsd:restriction>
      </xsd:simpleType>
    </xsd:element>
    <xsd:element name="Process_x0020_Category" ma:index="4" nillable="true" ma:displayName="Process Category" ma:description="Process Categories from http://portal/eqms/Lists/ProcessCategory" ma:list="{1557076e-2745-45eb-83c5-c789c39a2ff2}" ma:internalName="Process_x0020_Category" ma:readOnly="false" ma:showField="Title">
      <xsd:simpleType>
        <xsd:restriction base="dms:Lookup"/>
      </xsd:simpleType>
    </xsd:element>
    <xsd:element name="Process_x0020_Area" ma:index="5" nillable="true" ma:displayName="Process" ma:description="Process Name from http://portal/eqms/Lists/ProcessList" ma:list="{8628043c-4cca-4854-b5b9-b007e1c77ddc}" ma:internalName="Process_x0020_Area" ma:readOnly="false" ma:showField="Title">
      <xsd:simpleType>
        <xsd:restriction base="dms:Lookup"/>
      </xsd:simpleType>
    </xsd:element>
    <xsd:element name="DocType" ma:index="7" nillable="true" ma:displayName="DocType" ma:description="Document Types from http://portal/eqms/Lists/DocType" ma:list="{83d06c9e-46ff-43a9-b843-613e650199d6}" ma:internalName="DocType" ma:readOnly="false" ma:showField="Doc_x0020_Category_x0020_Name">
      <xsd:simpleType>
        <xsd:restriction base="dms:Lookup"/>
      </xsd:simpleType>
    </xsd:element>
    <xsd:element name="Language" ma:index="8" nillable="true" ma:displayName="Language" ma:default="En" ma:description="The language of the document" ma:format="Dropdown" ma:internalName="Language">
      <xsd:simpleType>
        <xsd:restriction base="dms:Choice">
          <xsd:enumeration value="En"/>
          <xsd:enumeration value="Ru"/>
        </xsd:restriction>
      </xsd:simpleType>
    </xsd:element>
    <xsd:element name="Top" ma:index="9" nillable="true" ma:displayName="Top" ma:default="0" ma:description="Most Popular Docs" ma:internalName="Top">
      <xsd:simpleType>
        <xsd:restriction base="dms:Boolean"/>
      </xsd:simpleType>
    </xsd:element>
    <xsd:element name="Archived" ma:index="10" nillable="true" ma:displayName="Archived" ma:default="0" ma:description="Mark this check box to &quot;move&quot; the doc into Archive view" ma:internalName="Archived">
      <xsd:simpleType>
        <xsd:restriction base="dms:Boolean"/>
      </xsd:simpleType>
    </xsd:element>
    <xsd:element name="ISO_x0020_9001" ma:index="11" nillable="true" ma:displayName="ISO 9001" ma:list="{b10fdb12-5cb4-4fdd-8257-c96b923bb032}" ma:internalName="ISO_x0020_9001" ma:showField="Title">
      <xsd:complexType>
        <xsd:complexContent>
          <xsd:extension base="dms:MultiChoiceLookup">
            <xsd:sequence>
              <xsd:element name="Value" type="dms:Lookup" maxOccurs="unbounded" minOccurs="0" nillable="true"/>
            </xsd:sequence>
          </xsd:extension>
        </xsd:complexContent>
      </xsd:complexType>
    </xsd:element>
    <xsd:element name="Job" ma:index="12" nillable="true" ma:displayName="Job" ma:description="Positions to be use the document" ma:list="{3e2d8ada-301b-4d97-a482-507cc5a46264}" ma:internalName="Job" ma:showField="QMS_x002d_ID">
      <xsd:complexType>
        <xsd:complexContent>
          <xsd:extension base="dms:MultiChoiceLookup">
            <xsd:sequence>
              <xsd:element name="Value" type="dms:Lookup" maxOccurs="unbounded" minOccurs="0" nillable="true"/>
            </xsd:sequence>
          </xsd:extension>
        </xsd:complexContent>
      </xsd:complexType>
    </xsd:element>
    <xsd:element name="Comments" ma:index="13" nillable="true" ma:displayName="Comments" ma:description="Any comments concerning the document" ma:internalName="Comments">
      <xsd:simpleType>
        <xsd:restriction base="dms:Text">
          <xsd:maxLength value="255"/>
        </xsd:restriction>
      </xsd:simpleType>
    </xsd:element>
    <xsd:element name="Revision" ma:index="18" nillable="true" ma:displayName="Revision" ma:internalName="Revision" ma:readOnly="true">
      <xsd:simpleType>
        <xsd:restriction base="dms:Text"/>
      </xsd:simpleType>
    </xsd:element>
    <xsd:element name="Approver" ma:index="23" nillable="true" ma:displayName="Approver" ma:description="Approver of the document" ma:list="UserInfo" ma:SharePointGroup="0" ma:internalName="Approver" ma:showField="Last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itle_x0020_Ru" ma:index="24" nillable="true" ma:displayName="Title Ru" ma:description="Title in Russian" ma:internalName="Title_x0020_Ru">
      <xsd:simpleType>
        <xsd:restriction base="dms:Text">
          <xsd:maxLength value="255"/>
        </xsd:restriction>
      </xsd:simpleType>
    </xsd:element>
    <xsd:element name="DLCPolicyLabelValue" ma:index="28" nillable="true" ma:displayName="Label" ma:description="Stores the current value of the label." ma:internalName="DLCPolicyLabelValue" ma:readOnly="true">
      <xsd:simpleType>
        <xsd:restriction base="dms:Note">
          <xsd:maxLength value="255"/>
        </xsd:restriction>
      </xsd:simpleType>
    </xsd:element>
    <xsd:element name="DLCPolicyLabelClientValue" ma:index="29" nillable="true" ma:displayName="Client Label Value" ma:description="Stores the last label value computed on the client." ma:hidden="true" ma:internalName="DLCPolicyLabelClientValue" ma:readOnly="false">
      <xsd:simpleType>
        <xsd:restriction base="dms:Note"/>
      </xsd:simpleType>
    </xsd:element>
    <xsd:element name="DLCPolicyLabelLock" ma:index="30" nillable="true" ma:displayName="Label Locked" ma:description="Indicates whether the label should be updated when item properties are modified." ma:hidden="true" ma:internalName="DLCPolicyLabelLock" ma:readOnly="false">
      <xsd:simpleType>
        <xsd:restriction base="dms:Text"/>
      </xsd:simpleType>
    </xsd:element>
    <xsd:element name="Type_x0020_of_x0020_QMS_x0020_requirement" ma:index="32" nillable="true" ma:displayName="Applicability" ma:format="Dropdown" ma:internalName="Type_x0020_of_x0020_QMS_x0020_requirement">
      <xsd:simpleType>
        <xsd:restriction base="dms:Choice">
          <xsd:enumeration value="Mandatory"/>
          <xsd:enumeration value="Optional"/>
        </xsd:restriction>
      </xsd:simpleType>
    </xsd:element>
    <xsd:element name="Published_x0020_vershion" ma:index="33" nillable="true" ma:displayName="Published version" ma:format="Hyperlink" ma:hidden="true" ma:internalName="Published_x0020_vershion"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D0E0B2-3E45-4AAC-B007-652AEBA9567C}">
  <ds:schemaRefs>
    <ds:schemaRef ds:uri="http://schemas.microsoft.com/sharepoint/v3/contenttype/forms"/>
  </ds:schemaRefs>
</ds:datastoreItem>
</file>

<file path=customXml/itemProps2.xml><?xml version="1.0" encoding="utf-8"?>
<ds:datastoreItem xmlns:ds="http://schemas.openxmlformats.org/officeDocument/2006/customXml" ds:itemID="{286DA9B7-1896-4E18-8EB9-977EC5525CC0}">
  <ds:schemaRefs>
    <ds:schemaRef ds:uri="http://schemas.openxmlformats.org/package/2006/metadata/core-properties"/>
    <ds:schemaRef ds:uri="http://purl.org/dc/dcmitype/"/>
    <ds:schemaRef ds:uri="6de24da2-2c89-4c63-a7dd-0ead4636faac"/>
    <ds:schemaRef ds:uri="http://purl.org/dc/elements/1.1/"/>
    <ds:schemaRef ds:uri="http://purl.org/dc/terms/"/>
    <ds:schemaRef ds:uri="http://schemas.microsoft.com/office/2006/metadata/properties"/>
    <ds:schemaRef ds:uri="http://www.w3.org/XML/1998/namespace"/>
    <ds:schemaRef ds:uri="http://schemas.microsoft.com/sharepoint/v3"/>
    <ds:schemaRef ds:uri="http://schemas.microsoft.com/office/2006/documentManagement/types"/>
    <ds:schemaRef ds:uri="http://schemas.microsoft.com/office/infopath/2007/PartnerControls"/>
  </ds:schemaRefs>
</ds:datastoreItem>
</file>

<file path=customXml/itemProps3.xml><?xml version="1.0" encoding="utf-8"?>
<ds:datastoreItem xmlns:ds="http://schemas.openxmlformats.org/officeDocument/2006/customXml" ds:itemID="{65DFA142-829E-4294-91ED-778F4B855335}">
  <ds:schemaRefs>
    <ds:schemaRef ds:uri="office.server.policy"/>
  </ds:schemaRefs>
</ds:datastoreItem>
</file>

<file path=customXml/itemProps4.xml><?xml version="1.0" encoding="utf-8"?>
<ds:datastoreItem xmlns:ds="http://schemas.openxmlformats.org/officeDocument/2006/customXml" ds:itemID="{89608420-6C98-45E8-A14B-F42357DB98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e24da2-2c89-4c63-a7dd-0ead4636fa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4210</TotalTime>
  <Words>308</Words>
  <Application>Microsoft Office PowerPoint</Application>
  <PresentationFormat>On-screen Show (4:3)</PresentationFormat>
  <Paragraphs>166</Paragraphs>
  <Slides>26</Slides>
  <Notes>0</Notes>
  <HiddenSlides>0</HiddenSlides>
  <MMClips>1</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26</vt:i4>
      </vt:variant>
    </vt:vector>
  </HeadingPairs>
  <TitlesOfParts>
    <vt:vector size="35" baseType="lpstr">
      <vt:lpstr>Arial</vt:lpstr>
      <vt:lpstr>Calibri</vt:lpstr>
      <vt:lpstr>Calibri Light</vt:lpstr>
      <vt:lpstr>Wingdings</vt:lpstr>
      <vt:lpstr>Sigma Software Lightblue</vt:lpstr>
      <vt:lpstr>Sigma Software Red</vt:lpstr>
      <vt:lpstr>Sigma Software Grey</vt:lpstr>
      <vt:lpstr>Sigma Software Darkblue</vt:lpstr>
      <vt:lpstr>Sigma Software White</vt:lpstr>
      <vt:lpstr>PERSONAL VOCABULARY APPLICATION</vt:lpstr>
      <vt:lpstr>TABLE OF CONTENTS</vt:lpstr>
      <vt:lpstr>WHY PERSONAL VOCABULARY?</vt:lpstr>
      <vt:lpstr>MAIN REQUIREMENTS</vt:lpstr>
      <vt:lpstr>FEATURES</vt:lpstr>
      <vt:lpstr>CHOSEN TECHNOLOGIES</vt:lpstr>
      <vt:lpstr>PROJECT PLAN</vt:lpstr>
      <vt:lpstr>ESTIMATE</vt:lpstr>
      <vt:lpstr>Back-end development plan</vt:lpstr>
      <vt:lpstr>APPLICATION OVERVIEW</vt:lpstr>
      <vt:lpstr>Home page</vt:lpstr>
      <vt:lpstr>PowerPoint Presentation</vt:lpstr>
      <vt:lpstr>Sign up page</vt:lpstr>
      <vt:lpstr>PowerPoint Presentation</vt:lpstr>
      <vt:lpstr>Words page</vt:lpstr>
      <vt:lpstr>Add word page</vt:lpstr>
      <vt:lpstr>Edit word page</vt:lpstr>
      <vt:lpstr>Localization</vt:lpstr>
      <vt:lpstr>PowerPoint Presentation</vt:lpstr>
      <vt:lpstr>DEMO</vt:lpstr>
      <vt:lpstr>CLIENT FOR PERSONAL VOCABULARY</vt:lpstr>
      <vt:lpstr>REQUIREMENTS</vt:lpstr>
      <vt:lpstr>SUPPORTED BROWSERS</vt:lpstr>
      <vt:lpstr>TECHNICAL UTILITIES</vt:lpstr>
      <vt:lpstr>DEMO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 for Sigma Software Purposes</dc:title>
  <dc:creator>Kravchenko, Andrey</dc:creator>
  <cp:lastModifiedBy>Panchenko, Alexandr</cp:lastModifiedBy>
  <cp:revision>460</cp:revision>
  <dcterms:created xsi:type="dcterms:W3CDTF">2014-12-24T09:03:34Z</dcterms:created>
  <dcterms:modified xsi:type="dcterms:W3CDTF">2015-06-18T07:48:34Z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0x010100107EB23637836C41BE33910BF352BC94</vt:lpwstr>
  </property>
</Properties>
</file>