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15"/>
  </p:notesMasterIdLst>
  <p:sldIdLst>
    <p:sldId id="256" r:id="rId6"/>
    <p:sldId id="257" r:id="rId7"/>
    <p:sldId id="262" r:id="rId8"/>
    <p:sldId id="261" r:id="rId9"/>
    <p:sldId id="264" r:id="rId10"/>
    <p:sldId id="268" r:id="rId11"/>
    <p:sldId id="267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32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1"/>
    <p:restoredTop sz="96294"/>
  </p:normalViewPr>
  <p:slideViewPr>
    <p:cSldViewPr snapToGrid="0" snapToObjects="1">
      <p:cViewPr>
        <p:scale>
          <a:sx n="103" d="100"/>
          <a:sy n="103" d="100"/>
        </p:scale>
        <p:origin x="2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27B6-370C-3A42-AFED-7252B7D5F7F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21EE2-5270-E842-BFF2-BCA544651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6BAD-C91B-5D9F-2657-0DB1FA3E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27000-279B-7ACC-BDD1-224D0EF8C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BAE88-BC61-D729-D0B2-C330DD841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EFF6-4A6B-EBB9-E5A3-77DF98304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465E-ED9D-46E1-F3F1-CA7E9CCB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EB328-79BA-9762-F219-483B4D25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C0953-4EB9-2154-5DE8-14D40E349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DC88-8EA7-61FE-61F3-AA11E9200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B6008-6C2A-08C7-23DE-5E581F30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4C0F6-E51C-2D74-12D7-8919591E9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0E206-3E4C-201C-7AE2-590664D5F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4F06-399E-67EC-A332-F497DF590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97E56-E7D6-27EA-5723-CF3232AD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1B847-F570-AECA-0408-C524C383A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3B5EC-000A-B7AB-857C-5FB308C9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A85D9-05C1-AF7B-E45F-A1FE639CB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1222-C379-105C-E11A-A1EB351C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9823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1AC8-63E1-15E2-9ABE-E841E4DD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CalvinUniv-Horiz-full-color-positive.pdf" descr="CalvinUniv-Horiz-full-color-positive.pdf">
            <a:extLst>
              <a:ext uri="{FF2B5EF4-FFF2-40B4-BE49-F238E27FC236}">
                <a16:creationId xmlns:a16="http://schemas.microsoft.com/office/drawing/2014/main" id="{E0FB68AC-3989-588E-0B04-163E0370BE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024" y="1373392"/>
            <a:ext cx="2632381" cy="725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036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85E-E9A2-4653-2AD4-A5AD6F54D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DCA75-88D2-10B9-8396-3CEB18F6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A2BD-A3AB-3C93-BB8C-49D002D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8771-E2D6-2E8D-0C99-3DC90C3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1AF6-5BAC-D641-4DFA-1A26035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7EA7-F6BF-00E1-C78B-D3695AA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E11-CD10-9C64-6616-4972E9CF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C8BC-57DC-BBD5-889D-AF80C2F3E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B30-F294-0164-B4E3-A657ED3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7811-4945-6C35-C203-547B809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6FEE-8F81-A99A-C175-5F651D7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207A-943C-D452-AEFE-65E94BE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C3F-A3E1-D0DE-1E00-0F763D45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0CDE-0D05-E8B6-0570-5B986D65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C12D-A176-1DA8-4762-1D14027C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DFDE-9499-FCA9-221B-353A62A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BDD-3B1A-5B52-47A8-728CB8F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B309-D147-0DE6-99EF-BAC6F2A5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0EF5-8CE5-0EA6-9493-14C797E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B555-0E9B-33E7-124D-F6772ED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D38-AFC6-33C3-AA76-F93A78D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5B95-FAA6-28F6-53B3-E7CD6A2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B7CB-ECC2-EFCC-2782-168F71E0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CD7E-0CC2-B4C0-2174-8A886D24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AAB0-1696-4B32-FBFC-71FE6D9A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78AC-7592-4D36-DCDF-07CFDAF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9837-9146-DAD6-D380-6602B77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8186-4888-8727-0B3A-C9D7F42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F024-3F1B-4F3A-7129-9BFC901B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D8297-5E70-2BC6-5572-97B88FC7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7A937-C85E-2E16-F717-3C29E9D9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8687E-5979-110B-E8A8-FB7C9EC2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EC8E6-5DF7-2411-E3AB-42EFE79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E9B8-8CBE-B81D-C034-513E9B6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231A-DED8-2F17-A139-4136CF0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9484-FBF3-A0B4-416B-AB6D4ECE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C8FFC-D48C-300F-8226-0E3DC6DB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AE37B-4C93-8485-785D-8965B1BE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9116-C102-C7E3-BE77-627A22C4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610A8-7729-C503-5797-1CC08E8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B38D-D4EF-98F4-B2DC-3091E21A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F86C-D40C-83CA-B46E-98523A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5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81C-5494-6CBE-5A4C-9F198399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EE4-CA7A-140D-610A-B72E0FFD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064C-7328-C223-556F-77C7C1EF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1BC2-4A28-37C0-F03F-87788BDB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BC69-8876-0B3E-14DD-D8052E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FC16-A93A-FAEB-BB7F-C02350DC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1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24D-6073-548B-4824-11F7021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B11EA-4984-CB94-4B1D-726D2906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10DB-0BB2-CDCB-29E9-C379CABC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7C8F-3A54-1A24-3B4C-DFE8964E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7B58-F89A-1E96-6BE8-7D655A37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82A8-D716-2AFB-2393-674D388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A763-4385-BFB2-4B4E-4AD0378AA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FCB-28D3-5B39-4ACE-C4962D8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4E08-73B1-5E02-E495-E63FE9BC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6106-63BF-DDE5-623D-F7A45E6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F4D7-F850-DF22-F629-FD3F2F9C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168E-9C50-696B-6503-602322D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6FFE-D6D9-5409-4A6B-82F16797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F560-50D4-9283-396D-F27DD79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C72-15BB-CC90-6A8D-DBB1AF2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DB4E-7C9A-B9C7-41AF-CA08DB43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C6B0C-26FF-A5A5-457B-CA2D551E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40F9-16B3-58EE-931E-138AFA65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CD74-F248-AFA5-0F6A-28FAD218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4EB-363E-2674-6300-B9CED03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154A-6B92-DE92-648C-83E2B13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8D28-23F9-5A47-4816-3450A960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8FC9-0329-B579-F1EE-DF63625E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1FF0-3383-E8A7-43AE-29BFCA4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76E1-5EC8-4969-7418-59273EC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5D6A-5999-1454-EFE0-6B8BCD1D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866-D8BE-0836-D639-6ECDB59AA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E3D9-063D-3443-7F70-6D09D7CF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9F715-4A1D-FBE8-9B39-340B6F95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39A2-A6E8-359B-CDF0-CDFE2966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98C4-F6E6-FA39-3A1C-0CA65F1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DCD9-CEA6-18D9-B563-415A86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8CD9-0F83-5198-A72F-303D53BF7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DBD6-E5C7-8E25-B4DA-8AF56C61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E77AE-B3F7-7FBE-4D15-C1BB5B6F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3358-CEB2-CB1B-B16A-1358E2584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6508-1414-84ED-9895-2D2F8323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3849C-F0DA-D991-15AC-0D080BA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F173-3E1F-ECE7-B6F8-5609B19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A17A7-618B-32B8-0DED-1F4F08C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68D4F-B8D1-C169-0069-888ADB62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7A1B9-81C0-7CE1-23A9-D3A78C0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DE3E-445F-57DD-4624-DF2DCC2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1EA-B1F5-1E76-B62D-84101396F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8EB7-5999-DE20-79C1-7FF81360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66291-17FF-7E55-1FD6-4909116B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E876-253F-535F-D74A-71E812D6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B2B0-8765-E376-879C-915512F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87CD-4BEE-CA11-DDC8-D8025017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F04F6-AD4E-F7B2-D706-529D26A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AB5E-6A1E-82AB-7C9D-1DDCBC0C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70F8-F7D2-BAF9-F468-927974EE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55949" y="6356350"/>
            <a:ext cx="574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CB78-49FF-B149-B409-65EC7AF15B47}" type="datetimeFigureOut">
              <a:rPr lang="en-US" smtClean="0"/>
              <a:pPr/>
              <a:t>12/17/24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41C7-5C88-CED5-5E27-71807E3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7072-D85F-F8BC-7DF0-D0D51433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160" y="6356350"/>
            <a:ext cx="311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42AA-FAAB-5E41-A0D5-BD924753BF9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1" descr="Picture 1">
            <a:extLst>
              <a:ext uri="{FF2B5EF4-FFF2-40B4-BE49-F238E27FC236}">
                <a16:creationId xmlns:a16="http://schemas.microsoft.com/office/drawing/2014/main" id="{53DA6DF7-D081-7997-B3A4-0E0FA38EFE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53800" y="6327467"/>
            <a:ext cx="311639" cy="4064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53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8232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44B6-8361-5F83-77FB-166F2087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38508" y="6356350"/>
            <a:ext cx="71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ADD5-D820-6E45-BD75-DC5253734750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C751-4098-A684-C7FB-4FD7302B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574-BE5F-B60C-0BAE-E7A0C2A9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924" y="6356350"/>
            <a:ext cx="39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DB06C3-3A85-CACF-F3E7-7C834F0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C2E640-3950-F262-D7F2-01A47F51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485AEA-4D29-B84C-C5BB-DE1731C285E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8747" y="6344287"/>
            <a:ext cx="302822" cy="3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2602-5B29-142E-075B-2E968A2E9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Rentscout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17E5-04A6-92BE-72CE-F147BEC9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Control, Alt, Defeat</a:t>
            </a:r>
          </a:p>
        </p:txBody>
      </p:sp>
    </p:spTree>
    <p:extLst>
      <p:ext uri="{BB962C8B-B14F-4D97-AF65-F5344CB8AC3E}">
        <p14:creationId xmlns:p14="http://schemas.microsoft.com/office/powerpoint/2010/main" val="91669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4C2E-2543-439C-D0A3-2F9D948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was our vision?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9D4-E63C-39C2-D02C-37319204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077C-B492-D0AF-C420-7F0054C7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0066-4BC7-BC2C-97EE-3108D22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have we accomplished?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C58-A291-0247-B53A-30B1484F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✅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 ✅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✅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26D9-265F-EBA2-5FAA-4F2886BE6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7019-85D5-D049-813C-68E2831E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C59305-E4DE-06D8-3862-4E748650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26" y="365126"/>
            <a:ext cx="5800779" cy="5934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093B-A97D-0FF5-6F54-1BBA4058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1B4-DF2B-736A-68BC-53E67C1B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 per Postman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A06C-F782-EF24-D9E7-77473583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Tech giveth and taketh away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Tech gives unequal benefits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Tech is centered around a powerful idea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Tech leads to Ecological Change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Tech is Mythic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6E53-C27F-90DB-B248-9EF18663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7CCA-3559-C3D9-49F5-CC3299EA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 per Postman 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25E9-030F-8674-EBAB-4A768005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Tech gives unequal benefits: </a:t>
            </a:r>
            <a:r>
              <a:rPr lang="en-US" dirty="0"/>
              <a:t>More power into the hands of the renter, can be abused.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Tech is centered around a powerful idea: </a:t>
            </a:r>
            <a:r>
              <a:rPr lang="en-US" dirty="0"/>
              <a:t>The housing market would improve for renters and landlords if there were more feedback.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Tech leads to Ecological Change: </a:t>
            </a:r>
            <a:r>
              <a:rPr lang="en-US" dirty="0"/>
              <a:t>It would radically change the way renting was done.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435E-282C-5F27-54E6-0EBC626F2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3C45-DB68-50DC-8CC5-D183A6C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80" y="-277426"/>
            <a:ext cx="10515600" cy="1325563"/>
          </a:xfrm>
        </p:spPr>
        <p:txBody>
          <a:bodyPr/>
          <a:lstStyle/>
          <a:p>
            <a:r>
              <a:rPr lang="en-US" dirty="0"/>
              <a:t>Usability Feedback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DB4FD-FCAC-85D1-C585-CB8145B01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145" y="1170545"/>
            <a:ext cx="9665873" cy="54403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Functionality issues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Keyboard wouldn’t close out of search box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Filters wouldn’t refresh </a:t>
            </a:r>
          </a:p>
          <a:p>
            <a:pPr>
              <a:lnSpc>
                <a:spcPct val="150000"/>
              </a:lnSpc>
            </a:pPr>
            <a:r>
              <a:rPr lang="en-US" dirty="0"/>
              <a:t>Language issues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Eg.</a:t>
            </a:r>
            <a:r>
              <a:rPr lang="en-US" dirty="0"/>
              <a:t> #beds -&gt; #bedrooms</a:t>
            </a:r>
          </a:p>
          <a:p>
            <a:pPr>
              <a:lnSpc>
                <a:spcPct val="150000"/>
              </a:lnSpc>
            </a:pPr>
            <a:r>
              <a:rPr lang="en-US" dirty="0"/>
              <a:t>Aesthetic issues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Moving the favorites button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Changed filter and sort buttons to look more like buttons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Remove splash page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42CF-F7AD-EFED-E2C5-0432E51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 of our app.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BE44-E22A-11F3-E139-F99AB518A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8088-6B15-8153-1663-10F310CD5F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Simplicity / ease of use</a:t>
            </a:r>
          </a:p>
          <a:p>
            <a:r>
              <a:rPr lang="en-US" dirty="0"/>
              <a:t>Favorites List</a:t>
            </a:r>
          </a:p>
          <a:p>
            <a:r>
              <a:rPr lang="en-US" dirty="0"/>
              <a:t>Completed filters page</a:t>
            </a:r>
          </a:p>
          <a:p>
            <a:r>
              <a:rPr lang="en-US" dirty="0"/>
              <a:t>Feedback user authentication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40672-03A9-31F8-BA7B-9897B98E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A1EB0-9BA7-EBD9-703F-D198362A5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Potential Future Changes:</a:t>
            </a:r>
          </a:p>
          <a:p>
            <a:pPr lvl="1"/>
            <a:r>
              <a:rPr lang="en-US" dirty="0"/>
              <a:t>Filling out database</a:t>
            </a:r>
          </a:p>
          <a:p>
            <a:pPr lvl="1"/>
            <a:r>
              <a:rPr lang="en-US" dirty="0"/>
              <a:t>Adding landlord functionality</a:t>
            </a:r>
          </a:p>
          <a:p>
            <a:pPr lvl="1"/>
            <a:r>
              <a:rPr lang="en-US" dirty="0"/>
              <a:t>Incorporate apartments</a:t>
            </a:r>
          </a:p>
          <a:p>
            <a:pPr lvl="1"/>
            <a:r>
              <a:rPr lang="en-US" dirty="0"/>
              <a:t>Help renters find each other</a:t>
            </a:r>
          </a:p>
          <a:p>
            <a:pPr lvl="1"/>
            <a:r>
              <a:rPr lang="en-US" dirty="0"/>
              <a:t>Expand to other colleges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15C3-F702-08CB-DB70-DE70AD6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062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56063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v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C2232"/>
      </a:accent1>
      <a:accent2>
        <a:srgbClr val="F3CD00"/>
      </a:accent2>
      <a:accent3>
        <a:srgbClr val="C1002F"/>
      </a:accent3>
      <a:accent4>
        <a:srgbClr val="71B1C8"/>
      </a:accent4>
      <a:accent5>
        <a:srgbClr val="A2D683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8b19ed-585f-4048-92bc-c991e1cc0287">
      <Terms xmlns="http://schemas.microsoft.com/office/infopath/2007/PartnerControls"/>
    </lcf76f155ced4ddcb4097134ff3c332f>
    <Comments xmlns="4a8b19ed-585f-4048-92bc-c991e1cc0287" xsi:nil="true"/>
    <TaxCatchAll xmlns="021b69d6-6c04-480c-aecb-e9c819d4715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E47CB994DCB4D9C08CD760C188FDF" ma:contentTypeVersion="19" ma:contentTypeDescription="Create a new document." ma:contentTypeScope="" ma:versionID="acd6c866cac44e210293157467b1d3c6">
  <xsd:schema xmlns:xsd="http://www.w3.org/2001/XMLSchema" xmlns:xs="http://www.w3.org/2001/XMLSchema" xmlns:p="http://schemas.microsoft.com/office/2006/metadata/properties" xmlns:ns2="4a8b19ed-585f-4048-92bc-c991e1cc0287" xmlns:ns3="021b69d6-6c04-480c-aecb-e9c819d47159" targetNamespace="http://schemas.microsoft.com/office/2006/metadata/properties" ma:root="true" ma:fieldsID="12dad2a443c3c28c8c6b0bfbe481e899" ns2:_="" ns3:_="">
    <xsd:import namespace="4a8b19ed-585f-4048-92bc-c991e1cc0287"/>
    <xsd:import namespace="021b69d6-6c04-480c-aecb-e9c819d4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omme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b19ed-585f-4048-92bc-c991e1cc0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s" ma:index="10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2067c9e-f923-43ba-96c1-c4e5739a23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b69d6-6c04-480c-aecb-e9c819d47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c352c10-4ac9-43ec-9333-f941bbb6934c}" ma:internalName="TaxCatchAll" ma:showField="CatchAllData" ma:web="021b69d6-6c04-480c-aecb-e9c819d47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1672B2-72B9-4E89-A3D4-20E792F156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C4601-D919-4B6A-8703-8D3703882086}">
  <ds:schemaRefs>
    <ds:schemaRef ds:uri="http://schemas.microsoft.com/office/2006/documentManagement/types"/>
    <ds:schemaRef ds:uri="021b69d6-6c04-480c-aecb-e9c819d47159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4a8b19ed-585f-4048-92bc-c991e1cc0287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01EC871-5DA8-4A14-B969-46FC551497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8b19ed-585f-4048-92bc-c991e1cc0287"/>
    <ds:schemaRef ds:uri="021b69d6-6c04-480c-aecb-e9c819d47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290</Words>
  <Application>Microsoft Macintosh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Constantia</vt:lpstr>
      <vt:lpstr>Office Theme</vt:lpstr>
      <vt:lpstr>Custom Design</vt:lpstr>
      <vt:lpstr>Rentscout</vt:lpstr>
      <vt:lpstr>So what was our vision? </vt:lpstr>
      <vt:lpstr>So what’s have we accomplished? </vt:lpstr>
      <vt:lpstr>Deployment Diagram</vt:lpstr>
      <vt:lpstr>Ethical Implications per Postman ideas:</vt:lpstr>
      <vt:lpstr>Ethical Implications per Postman ideas:</vt:lpstr>
      <vt:lpstr>Usability Feedback</vt:lpstr>
      <vt:lpstr>Strengths and weaknesses of our app.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Ellens</dc:creator>
  <cp:lastModifiedBy>Theodore Perumal</cp:lastModifiedBy>
  <cp:revision>8</cp:revision>
  <dcterms:created xsi:type="dcterms:W3CDTF">2022-05-27T14:25:28Z</dcterms:created>
  <dcterms:modified xsi:type="dcterms:W3CDTF">2024-12-17T23:29:43Z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0x0101001CBE47CB994DCB4D9C08CD760C188FDF</vt:lpwstr>
  </property>
</Properties>
</file>