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9" r:id="rId5"/>
  </p:sldMasterIdLst>
  <p:notesMasterIdLst>
    <p:notesMasterId r:id="rId14"/>
  </p:notesMasterIdLst>
  <p:sldIdLst>
    <p:sldId id="256" r:id="rId6"/>
    <p:sldId id="257" r:id="rId7"/>
    <p:sldId id="259" r:id="rId8"/>
    <p:sldId id="260" r:id="rId9"/>
    <p:sldId id="261" r:id="rId10"/>
    <p:sldId id="263" r:id="rId11"/>
    <p:sldId id="262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2329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54"/>
    <p:restoredTop sz="96296"/>
  </p:normalViewPr>
  <p:slideViewPr>
    <p:cSldViewPr snapToGrid="0" snapToObjects="1">
      <p:cViewPr varScale="1">
        <p:scale>
          <a:sx n="122" d="100"/>
          <a:sy n="122" d="100"/>
        </p:scale>
        <p:origin x="8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027B6-370C-3A42-AFED-7252B7D5F7F1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21EE2-5270-E842-BFF2-BCA544651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33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C21EE2-5270-E842-BFF2-BCA5446516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09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31F94-CDA1-6B0F-D5C4-2FCB99EE9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45A0CD-34DA-3624-7739-C1686B8DD2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C1FAEC-1D0D-F3F9-287F-300E618481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ADDAD-0A1F-73A4-E081-3765069700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C21EE2-5270-E842-BFF2-BCA5446516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06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E2B44-44D7-F8E0-63FF-0060B802E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A68274-A219-C48C-6460-FE039D1E7B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BB33E4-B4BC-2AAF-0DF6-3F6FF57723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E912A-F9B1-A7FE-E9E7-4E035D199D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C21EE2-5270-E842-BFF2-BCA5446516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6465E-ED9D-46E1-F3F1-CA7E9CCBC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7EB328-79BA-9762-F219-483B4D2500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CC0953-4EB9-2154-5DE8-14D40E349A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EDC88-8EA7-61FE-61F3-AA11E92003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C21EE2-5270-E842-BFF2-BCA5446516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19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CF6FF-F884-B175-0621-5818D2EDB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031B1F-B7CB-FE13-9911-E67E0649AD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B148FD-DC65-6E37-78E0-551690DA7C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453CC-C131-69AA-5D43-7719FCE166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C21EE2-5270-E842-BFF2-BCA5446516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91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E6BAD-C91B-5D9F-2657-0DB1FA3E4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027000-279B-7ACC-BDD1-224D0EF8C7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BBAE88-BC61-D729-D0B2-C330DD841B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7EFF6-4A6B-EBB9-E5A3-77DF983045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C21EE2-5270-E842-BFF2-BCA5446516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99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A1222-C379-105C-E11A-A1EB351CA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98232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81AC8-63E1-15E2-9ABE-E841E4DD4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CalvinUniv-Horiz-full-color-positive.pdf" descr="CalvinUniv-Horiz-full-color-positive.pdf">
            <a:extLst>
              <a:ext uri="{FF2B5EF4-FFF2-40B4-BE49-F238E27FC236}">
                <a16:creationId xmlns:a16="http://schemas.microsoft.com/office/drawing/2014/main" id="{E0FB68AC-3989-588E-0B04-163E0370BE7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21024" y="1373392"/>
            <a:ext cx="2632381" cy="7253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40369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C185E-E9A2-4653-2AD4-A5AD6F54D9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2DCA75-88D2-10B9-8396-3CEB18F672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4A2BD-A3AB-3C93-BB8C-49D002D93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38771-E2D6-2E8D-0C99-3DC90C3BF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CB78-49FF-B149-B409-65EC7AF15B47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11AF6-5BAC-D641-4DFA-1A2603566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77EA7-F6BF-00E1-C78B-D3695AAAE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42AA-FAAB-5E41-A0D5-BD924753B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86E11-CD10-9C64-6616-4972E9CFC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70C8BC-57DC-BBD5-889D-AF80C2F3E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9BB30-F294-0164-B4E3-A657ED311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ADD5-D820-6E45-BD75-DC5253734750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A7811-4945-6C35-C203-547B8091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46FEE-8F81-A99A-C175-5F651D742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C77F-F33A-914B-8C1F-FD715DBAD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1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D207A-943C-D452-AEFE-65E94BE2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31C3F-A3E1-D0DE-1E00-0F763D458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70CDE-0D05-E8B6-0570-5B986D655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ADD5-D820-6E45-BD75-DC5253734750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8C12D-A176-1DA8-4762-1D14027C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DDFDE-9499-FCA9-221B-353A62A23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C77F-F33A-914B-8C1F-FD715DBAD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89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5BDD-3B1A-5B52-47A8-728CB8FE6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FB309-D147-0DE6-99EF-BAC6F2A58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60EF5-8CE5-0EA6-9493-14C797EBF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ADD5-D820-6E45-BD75-DC5253734750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BB555-0E9B-33E7-124D-F6772ED03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D2D38-AFC6-33C3-AA76-F93A78DA3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C77F-F33A-914B-8C1F-FD715DBAD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08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55B95-FAA6-28F6-53B3-E7CD6A21D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3B7CB-ECC2-EFCC-2782-168F71E01C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FCD7E-0CC2-B4C0-2174-8A886D248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DAAB0-1696-4B32-FBFC-71FE6D9A3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ADD5-D820-6E45-BD75-DC5253734750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E78AC-7592-4D36-DCDF-07CFDAF0B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D9837-9146-DAD6-D380-6602B773E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C77F-F33A-914B-8C1F-FD715DBAD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2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38186-4888-8727-0B3A-C9D7F428D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1F024-3F1B-4F3A-7129-9BFC901B4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6D8297-5E70-2BC6-5572-97B88FC73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F7A937-C85E-2E16-F717-3C29E9D9C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C8687E-5979-110B-E8A8-FB7C9EC2A0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AEC8E6-5DF7-2411-E3AB-42EFE79CB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ADD5-D820-6E45-BD75-DC5253734750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9E9B8-8CBE-B81D-C034-513E9B6D1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26231A-DED8-2F17-A139-4136CF0B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C77F-F33A-914B-8C1F-FD715DBAD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59484-FBF3-A0B4-416B-AB6D4ECE4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0C8FFC-D48C-300F-8226-0E3DC6DBC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ADD5-D820-6E45-BD75-DC5253734750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AE37B-4C93-8485-785D-8965B1BED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FE9116-C102-C7E3-BE77-627A22C4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C77F-F33A-914B-8C1F-FD715DBAD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391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610A8-7729-C503-5797-1CC08E8CF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ADD5-D820-6E45-BD75-DC5253734750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E1B38D-D4EF-98F4-B2DC-3091E21A6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BF86C-D40C-83CA-B46E-98523A91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C77F-F33A-914B-8C1F-FD715DBAD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253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D181C-5494-6CBE-5A4C-9F198399B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FEEE4-CA7A-140D-610A-B72E0FFD1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B064C-7328-C223-556F-77C7C1EFC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A1BC2-4A28-37C0-F03F-87788BDB4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ADD5-D820-6E45-BD75-DC5253734750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8BC69-8876-0B3E-14DD-D8052EE8C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8FC16-A93A-FAEB-BB7F-C02350DC2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C77F-F33A-914B-8C1F-FD715DBAD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310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BB24D-6073-548B-4824-11F702175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FB11EA-4984-CB94-4B1D-726D29069B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610DB-0BB2-CDCB-29E9-C379CABCC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97C8F-3A54-1A24-3B4C-DFE8964E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ADD5-D820-6E45-BD75-DC5253734750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77B58-F89A-1E96-6BE8-7D655A379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A82A8-D716-2AFB-2393-674D3882A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C77F-F33A-914B-8C1F-FD715DBAD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26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1A763-4385-BFB2-4B4E-4AD0378AA7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67FCB-28D3-5B39-4ACE-C4962D8F7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D4E08-73B1-5E02-E495-E63FE9BCA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CB78-49FF-B149-B409-65EC7AF15B47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B6106-63BF-DDE5-623D-F7A45E666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4F4D7-F850-DF22-F629-FD3F2F9CB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42AA-FAAB-5E41-A0D5-BD924753B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79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1168E-9C50-696B-6503-602322D93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DC6FFE-D6D9-5409-4A6B-82F167979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EF560-50D4-9283-396D-F27DD79E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ADD5-D820-6E45-BD75-DC5253734750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44C72-15BB-CC90-6A8D-DBB1AF2C7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EDB4E-7C9A-B9C7-41AF-CA08DB43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C77F-F33A-914B-8C1F-FD715DBAD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360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4C6B0C-26FF-A5A5-457B-CA2D551EB2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8440F9-16B3-58EE-931E-138AFA653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7CD74-F248-AFA5-0F6A-28FAD2185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ADD5-D820-6E45-BD75-DC5253734750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4D4EB-363E-2674-6300-B9CED0382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E154A-6B92-DE92-648C-83E2B136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C77F-F33A-914B-8C1F-FD715DBAD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9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E8D28-23F9-5A47-4816-3450A9602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8FC9-0329-B579-F1EE-DF63625EA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91FF0-3383-E8A7-43AE-29BFCA4B3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CB78-49FF-B149-B409-65EC7AF15B47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E76E1-5EC8-4969-7418-59273ECB0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45D6A-5999-1454-EFE0-6B8BCD1D4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42AA-FAAB-5E41-A0D5-BD924753B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04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2E866-D8BE-0836-D639-6ECDB59AA0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BE3D9-063D-3443-7F70-6D09D7CF35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59F715-4A1D-FBE8-9B39-340B6F95F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539A2-A6E8-359B-CDF0-CDFE29665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CB78-49FF-B149-B409-65EC7AF15B47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798C4-F6E6-FA39-3A1C-0CA65F165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4DCD9-CEA6-18D9-B563-415A86746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42AA-FAAB-5E41-A0D5-BD924753B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04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58CD9-0F83-5198-A72F-303D53BF77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5DBD6-E5C7-8E25-B4DA-8AF56C610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E77AE-B3F7-7FBE-4D15-C1BB5B6F5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E23358-CEB2-CB1B-B16A-1358E25846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A46508-1414-84ED-9895-2D2F8323DA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E3849C-F0DA-D991-15AC-0D080BAD2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CB78-49FF-B149-B409-65EC7AF15B47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CEF173-3E1F-ECE7-B6F8-5609B1972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1A17A7-618B-32B8-0DED-1F4F08CC4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42AA-FAAB-5E41-A0D5-BD924753B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26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BE78B-C231-0EE8-2E8D-3865BB5C7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B5463B-9B46-14E6-872F-ECEC32EFB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CB78-49FF-B149-B409-65EC7AF15B47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C948D5-DFCA-9720-25AB-4AC39C192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BD270F-B1D5-5DBD-1080-65C2AC0E4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42AA-FAAB-5E41-A0D5-BD924753B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5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BE78B-C231-0EE8-2E8D-3865BB5C7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B5463B-9B46-14E6-872F-ECEC32EFB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CB78-49FF-B149-B409-65EC7AF15B47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C948D5-DFCA-9720-25AB-4AC39C192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BD270F-B1D5-5DBD-1080-65C2AC0E4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42AA-FAAB-5E41-A0D5-BD924753B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2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C68D4F-B8D1-C169-0069-888ADB62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CB78-49FF-B149-B409-65EC7AF15B47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67A1B9-81C0-7CE1-23A9-D3A78C0EA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BDE3E-445F-57DD-4624-DF2DCC242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42AA-FAAB-5E41-A0D5-BD924753B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5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6C1EA-B1F5-1E76-B62D-84101396F2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78EB7-5999-DE20-79C1-7FF813604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B66291-17FF-7E55-1FD6-4909116B1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AE876-253F-535F-D74A-71E812D63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CB78-49FF-B149-B409-65EC7AF15B47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6B2B0-8765-E376-879C-915512F19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287CD-4BEE-CA11-DDC8-D8025017B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42AA-FAAB-5E41-A0D5-BD924753B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2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BF04F6-AD4E-F7B2-D706-529D26A13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0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EAB5E-6A1E-82AB-7C9D-1DDCBC0CF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170F8-F7D2-BAF9-F468-927974EE1D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55949" y="6356350"/>
            <a:ext cx="574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BCB78-49FF-B149-B409-65EC7AF15B47}" type="datetimeFigureOut">
              <a:rPr lang="en-US" smtClean="0"/>
              <a:pPr/>
              <a:t>11/14/24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C41C7-5C88-CED5-5E27-71807E3922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07072-D85F-F8BC-7DF0-D0D514336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2160" y="6356350"/>
            <a:ext cx="3116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442AA-FAAB-5E41-A0D5-BD924753BF9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1" descr="Picture 1">
            <a:extLst>
              <a:ext uri="{FF2B5EF4-FFF2-40B4-BE49-F238E27FC236}">
                <a16:creationId xmlns:a16="http://schemas.microsoft.com/office/drawing/2014/main" id="{53DA6DF7-D081-7997-B3A4-0E0FA38EFE6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353800" y="6327467"/>
            <a:ext cx="311639" cy="40648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95347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8" r:id="rId7"/>
    <p:sldLayoutId id="2147483655" r:id="rId8"/>
    <p:sldLayoutId id="2147483656" r:id="rId9"/>
    <p:sldLayoutId id="214748365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98232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>
              <a:lumMod val="65000"/>
              <a:lumOff val="35000"/>
            </a:schemeClr>
          </a:solidFill>
          <a:latin typeface="Constantia" panose="0203060205030603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>
              <a:lumMod val="65000"/>
              <a:lumOff val="35000"/>
            </a:schemeClr>
          </a:solidFill>
          <a:latin typeface="Constantia" panose="0203060205030603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>
              <a:lumMod val="65000"/>
              <a:lumOff val="35000"/>
            </a:schemeClr>
          </a:solidFill>
          <a:latin typeface="Constantia" panose="0203060205030603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>
              <a:lumMod val="65000"/>
              <a:lumOff val="35000"/>
            </a:schemeClr>
          </a:solidFill>
          <a:latin typeface="Constantia" panose="0203060205030603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>
              <a:lumMod val="65000"/>
              <a:lumOff val="35000"/>
            </a:schemeClr>
          </a:solidFill>
          <a:latin typeface="Constantia" panose="0203060205030603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844B6-8361-5F83-77FB-166F2087B3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38508" y="6356350"/>
            <a:ext cx="717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AADD5-D820-6E45-BD75-DC5253734750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EC751-4098-A684-C7FB-4FD7302B2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89574-BE5F-B60C-0BAE-E7A0C2A9B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0924" y="6356350"/>
            <a:ext cx="3928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AC77F-F33A-914B-8C1F-FD715DBADFB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DB06C3-3A85-CACF-F3E7-7C834F02B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0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0C2E640-3950-F262-D7F2-01A47F515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 descr="A picture containing clipart&#10;&#10;Description automatically generated">
            <a:extLst>
              <a:ext uri="{FF2B5EF4-FFF2-40B4-BE49-F238E27FC236}">
                <a16:creationId xmlns:a16="http://schemas.microsoft.com/office/drawing/2014/main" id="{DE485AEA-4D29-B84C-C5BB-DE1731C285E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358747" y="6344287"/>
            <a:ext cx="302822" cy="39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722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Constantia" panose="02030602050306030303" pitchFamily="18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onstantia" panose="02030602050306030303" pitchFamily="18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Constantia" panose="02030602050306030303" pitchFamily="18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onstantia" panose="02030602050306030303" pitchFamily="18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onstantia" panose="02030602050306030303" pitchFamily="18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22602-5B29-142E-075B-2E968A2E97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Rentscout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A617E5-04A6-92BE-72CE-F147BEC9D0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Control, Alt, Defeat</a:t>
            </a:r>
          </a:p>
        </p:txBody>
      </p:sp>
    </p:spTree>
    <p:extLst>
      <p:ext uri="{BB962C8B-B14F-4D97-AF65-F5344CB8AC3E}">
        <p14:creationId xmlns:p14="http://schemas.microsoft.com/office/powerpoint/2010/main" val="916698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F4C2E-2543-439C-D0A3-2F9D948AB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was our vision?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F89D4-E63C-39C2-D02C-373192044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standardized process for college students to find houses </a:t>
            </a:r>
          </a:p>
          <a:p>
            <a:endParaRPr lang="en-US" dirty="0"/>
          </a:p>
          <a:p>
            <a:r>
              <a:rPr lang="en-US" dirty="0"/>
              <a:t>Allows students to filter a wide array of houses per their needs</a:t>
            </a:r>
          </a:p>
          <a:p>
            <a:endParaRPr lang="en-US" dirty="0"/>
          </a:p>
          <a:p>
            <a:r>
              <a:rPr lang="en-US" dirty="0"/>
              <a:t>Let renters give feedback on Landlords and Houses which might be missed during house tours.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663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2EE84-0E46-3C83-01C6-EFEDD8E5C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AD697-7EFB-FE61-6833-4B6733866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D3A25-DAD0-B752-EEF2-1A403CAE2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User</a:t>
            </a:r>
          </a:p>
          <a:p>
            <a:endParaRPr lang="en-US" dirty="0"/>
          </a:p>
          <a:p>
            <a:r>
              <a:rPr lang="en-US" dirty="0"/>
              <a:t>The Landlord</a:t>
            </a:r>
          </a:p>
          <a:p>
            <a:endParaRPr lang="en-US" dirty="0"/>
          </a:p>
          <a:p>
            <a:r>
              <a:rPr lang="en-US" dirty="0"/>
              <a:t>The Houses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661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BB90CC-2C08-5726-CC4D-F3DA78CDE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BE203-93EA-9C11-FFE8-953F81C52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E9B55-F21C-E461-173E-AC17E532B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326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826D9-265F-EBA2-5FAA-4F2886BE66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B7019-85D5-D049-813C-68E2831E8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how did we design it?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11F37-EE2D-B2B5-3372-CE50B3265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Calvin brand colors to connect it to CU students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Very simple design—made to be usable by younger students as well as older landlords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411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8F032-A5BA-FDEA-D210-E07AF3210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72F18-C4D1-43AE-582F-40CECC3C4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Schema/Information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2A3D-7946-EBD5-6979-E0009BFC4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Property</a:t>
            </a:r>
          </a:p>
          <a:p>
            <a:pPr lvl="1"/>
            <a:r>
              <a:rPr lang="en-US" sz="1600" dirty="0"/>
              <a:t>Price, Proximity to Calvin, # bedrooms, # bathrooms, address accessibility notes</a:t>
            </a:r>
          </a:p>
          <a:p>
            <a:r>
              <a:rPr lang="en-US" dirty="0"/>
              <a:t>Landlord</a:t>
            </a:r>
          </a:p>
          <a:p>
            <a:pPr lvl="1"/>
            <a:r>
              <a:rPr lang="en-US" sz="1600" dirty="0"/>
              <a:t>Website, phone number, # of properties</a:t>
            </a:r>
          </a:p>
          <a:p>
            <a:r>
              <a:rPr lang="en-US" dirty="0"/>
              <a:t>Student</a:t>
            </a:r>
          </a:p>
          <a:p>
            <a:pPr lvl="1"/>
            <a:r>
              <a:rPr lang="en-US" sz="1600" dirty="0"/>
              <a:t>Price Cap, Distance Cap, username</a:t>
            </a:r>
          </a:p>
          <a:p>
            <a:r>
              <a:rPr lang="en-US" dirty="0" err="1"/>
              <a:t>PropertyLandlord</a:t>
            </a:r>
            <a:endParaRPr lang="en-US" dirty="0"/>
          </a:p>
          <a:p>
            <a:pPr lvl="1"/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943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CA077C-B492-D0AF-C420-7F0054C72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0066-4BC7-BC2C-97EE-3108D2237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what’s next?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44C58-A291-0247-B53A-30B1484F5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standardized process for college students to find houses ✅</a:t>
            </a:r>
          </a:p>
          <a:p>
            <a:endParaRPr lang="en-US" dirty="0"/>
          </a:p>
          <a:p>
            <a:r>
              <a:rPr lang="en-US" dirty="0"/>
              <a:t>Allows students to filter a wide array of houses per their needs ✅</a:t>
            </a:r>
          </a:p>
          <a:p>
            <a:endParaRPr lang="en-US" dirty="0"/>
          </a:p>
          <a:p>
            <a:r>
              <a:rPr lang="en-US" dirty="0"/>
              <a:t>Let renters give feedback on Landlords and Houses which might be missed during house tours. ❌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440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B15C3-F702-08CB-DB70-DE70AD6A3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11A2E-5749-4186-B5E3-94B92706EC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Happy Renting!</a:t>
            </a:r>
          </a:p>
        </p:txBody>
      </p:sp>
    </p:spTree>
    <p:extLst>
      <p:ext uri="{BB962C8B-B14F-4D97-AF65-F5344CB8AC3E}">
        <p14:creationId xmlns:p14="http://schemas.microsoft.com/office/powerpoint/2010/main" val="2560633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alvin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C2232"/>
      </a:accent1>
      <a:accent2>
        <a:srgbClr val="F3CD00"/>
      </a:accent2>
      <a:accent3>
        <a:srgbClr val="C1002F"/>
      </a:accent3>
      <a:accent4>
        <a:srgbClr val="71B1C8"/>
      </a:accent4>
      <a:accent5>
        <a:srgbClr val="A2D683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BE47CB994DCB4D9C08CD760C188FDF" ma:contentTypeVersion="19" ma:contentTypeDescription="Create a new document." ma:contentTypeScope="" ma:versionID="acd6c866cac44e210293157467b1d3c6">
  <xsd:schema xmlns:xsd="http://www.w3.org/2001/XMLSchema" xmlns:xs="http://www.w3.org/2001/XMLSchema" xmlns:p="http://schemas.microsoft.com/office/2006/metadata/properties" xmlns:ns2="4a8b19ed-585f-4048-92bc-c991e1cc0287" xmlns:ns3="021b69d6-6c04-480c-aecb-e9c819d47159" targetNamespace="http://schemas.microsoft.com/office/2006/metadata/properties" ma:root="true" ma:fieldsID="12dad2a443c3c28c8c6b0bfbe481e899" ns2:_="" ns3:_="">
    <xsd:import namespace="4a8b19ed-585f-4048-92bc-c991e1cc0287"/>
    <xsd:import namespace="021b69d6-6c04-480c-aecb-e9c819d471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Comme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8b19ed-585f-4048-92bc-c991e1cc02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Comments" ma:index="10" nillable="true" ma:displayName="Comments" ma:format="Dropdown" ma:internalName="Comments">
      <xsd:simpleType>
        <xsd:restriction base="dms:Text">
          <xsd:maxLength value="255"/>
        </xsd:restriction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a2067c9e-f923-43ba-96c1-c4e5739a23e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1b69d6-6c04-480c-aecb-e9c819d47159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c352c10-4ac9-43ec-9333-f941bbb6934c}" ma:internalName="TaxCatchAll" ma:showField="CatchAllData" ma:web="021b69d6-6c04-480c-aecb-e9c819d4715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a8b19ed-585f-4048-92bc-c991e1cc0287">
      <Terms xmlns="http://schemas.microsoft.com/office/infopath/2007/PartnerControls"/>
    </lcf76f155ced4ddcb4097134ff3c332f>
    <Comments xmlns="4a8b19ed-585f-4048-92bc-c991e1cc0287" xsi:nil="true"/>
    <TaxCatchAll xmlns="021b69d6-6c04-480c-aecb-e9c819d47159" xsi:nil="true"/>
  </documentManagement>
</p:properties>
</file>

<file path=customXml/itemProps1.xml><?xml version="1.0" encoding="utf-8"?>
<ds:datastoreItem xmlns:ds="http://schemas.openxmlformats.org/officeDocument/2006/customXml" ds:itemID="{901EC871-5DA8-4A14-B969-46FC551497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a8b19ed-585f-4048-92bc-c991e1cc0287"/>
    <ds:schemaRef ds:uri="021b69d6-6c04-480c-aecb-e9c819d471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F1672B2-72B9-4E89-A3D4-20E792F1568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3C4601-D919-4B6A-8703-8D3703882086}">
  <ds:schemaRefs>
    <ds:schemaRef ds:uri="http://schemas.microsoft.com/office/2006/metadata/properties"/>
    <ds:schemaRef ds:uri="http://schemas.microsoft.com/office/infopath/2007/PartnerControls"/>
    <ds:schemaRef ds:uri="4a8b19ed-585f-4048-92bc-c991e1cc0287"/>
    <ds:schemaRef ds:uri="021b69d6-6c04-480c-aecb-e9c819d4715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187</Words>
  <Application>Microsoft Macintosh PowerPoint</Application>
  <PresentationFormat>Widescreen</PresentationFormat>
  <Paragraphs>43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Arial</vt:lpstr>
      <vt:lpstr>Calibri</vt:lpstr>
      <vt:lpstr>Constantia</vt:lpstr>
      <vt:lpstr>Office Theme</vt:lpstr>
      <vt:lpstr>Custom Design</vt:lpstr>
      <vt:lpstr>Rentscout</vt:lpstr>
      <vt:lpstr>So what was our vision? </vt:lpstr>
      <vt:lpstr>3 Classes</vt:lpstr>
      <vt:lpstr>Information Systems</vt:lpstr>
      <vt:lpstr>So how did we design it? </vt:lpstr>
      <vt:lpstr>Schema/Information System</vt:lpstr>
      <vt:lpstr>So what’s next?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Ellens</dc:creator>
  <cp:lastModifiedBy>Theodore Perumal</cp:lastModifiedBy>
  <cp:revision>3</cp:revision>
  <dcterms:created xsi:type="dcterms:W3CDTF">2022-05-27T14:25:28Z</dcterms:created>
  <dcterms:modified xsi:type="dcterms:W3CDTF">2024-11-15T01:49:42Z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0x0101001CBE47CB994DCB4D9C08CD760C188FDF</vt:lpwstr>
  </property>
</Properties>
</file>