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79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F7735F-D212-4EDF-8C55-7051BD1CFA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84663" y="3498850"/>
            <a:ext cx="4859337" cy="115093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0100" y="3284538"/>
            <a:ext cx="7162800" cy="1109662"/>
          </a:xfrm>
        </p:spPr>
        <p:txBody>
          <a:bodyPr/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0100" y="4027488"/>
            <a:ext cx="71628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0388" y="2060575"/>
            <a:ext cx="1909762" cy="4465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76338" y="2060575"/>
            <a:ext cx="5581650" cy="4465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2565400"/>
            <a:ext cx="3744912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73650" y="2565400"/>
            <a:ext cx="3746500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060575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6338" y="2565400"/>
            <a:ext cx="764381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" TargetMode="External"/><Relationship Id="rId2" Type="http://schemas.openxmlformats.org/officeDocument/2006/relationships/hyperlink" Target="https://data.world/datafiniti/breweries-brew-pubs-in-the-u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en.html" TargetMode="External"/><Relationship Id="rId4" Type="http://schemas.openxmlformats.org/officeDocument/2006/relationships/hyperlink" Target="https://data.opendatasoft.com/explore/dataset/open-beer-database%40public-us/t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0" y="3505200"/>
            <a:ext cx="5029200" cy="1109662"/>
          </a:xfrm>
          <a:noFill/>
        </p:spPr>
        <p:txBody>
          <a:bodyPr/>
          <a:lstStyle/>
          <a:p>
            <a:pPr algn="ctr"/>
            <a:r>
              <a:rPr lang="en-US" sz="2500" b="1" dirty="0"/>
              <a:t>An Exploration into the Data of the Craft Beer Industry </a:t>
            </a:r>
            <a:endParaRPr lang="uk-UA"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477E-D431-41E8-81F1-DED375528912}"/>
              </a:ext>
            </a:extLst>
          </p:cNvPr>
          <p:cNvSpPr txBox="1"/>
          <p:nvPr/>
        </p:nvSpPr>
        <p:spPr>
          <a:xfrm>
            <a:off x="4800600" y="4724400"/>
            <a:ext cx="4267200" cy="1477328"/>
          </a:xfrm>
          <a:prstGeom prst="rect">
            <a:avLst/>
          </a:prstGeom>
          <a:solidFill>
            <a:srgbClr val="99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Team Strange Brew:</a:t>
            </a:r>
            <a:br>
              <a:rPr lang="en-US" b="1" u="sng" dirty="0">
                <a:solidFill>
                  <a:schemeClr val="bg1"/>
                </a:solidFill>
              </a:rPr>
            </a:br>
            <a:endParaRPr lang="en-US" b="1" u="sng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Pauly </a:t>
            </a:r>
            <a:r>
              <a:rPr lang="en-US" b="1" dirty="0" err="1">
                <a:solidFill>
                  <a:schemeClr val="bg1"/>
                </a:solidFill>
              </a:rPr>
              <a:t>Richmeier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April Prospero Garcia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Charles Stephens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Research Questions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8743950" cy="3959225"/>
          </a:xfrm>
        </p:spPr>
        <p:txBody>
          <a:bodyPr/>
          <a:lstStyle/>
          <a:p>
            <a:pPr lvl="0"/>
            <a:r>
              <a:rPr lang="en-US" sz="2400" dirty="0"/>
              <a:t>What are the most popular beer styles nationwide and state?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lvl="0"/>
            <a:r>
              <a:rPr lang="en-US" sz="2400" dirty="0"/>
              <a:t>What is the number of breweries in each state? 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top cities for breweries?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are the cities with the most breweries per person?</a:t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What style of beer has the most alcohol content by style?  </a:t>
            </a:r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0" y="1773238"/>
            <a:ext cx="6480175" cy="649287"/>
          </a:xfrm>
        </p:spPr>
        <p:txBody>
          <a:bodyPr/>
          <a:lstStyle/>
          <a:p>
            <a:pPr eaLnBrk="1" hangingPunct="1"/>
            <a:r>
              <a:rPr lang="en-US" sz="3200" dirty="0"/>
              <a:t>Datasets Used</a:t>
            </a:r>
            <a:endParaRPr lang="uk-UA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82888"/>
            <a:ext cx="8743950" cy="3959225"/>
          </a:xfrm>
        </p:spPr>
        <p:txBody>
          <a:bodyPr/>
          <a:lstStyle/>
          <a:p>
            <a:pPr lvl="0"/>
            <a:r>
              <a:rPr lang="en-US" sz="2000" dirty="0" err="1"/>
              <a:t>Data.World</a:t>
            </a:r>
            <a:r>
              <a:rPr lang="en-US" sz="2000" dirty="0"/>
              <a:t> - </a:t>
            </a:r>
            <a:r>
              <a:rPr lang="en-US" sz="2000" i="1" dirty="0">
                <a:hlinkClick r:id="rId2"/>
              </a:rPr>
              <a:t>https://data.world/datafiniti/breweries-brew-pubs-in-the-usa</a:t>
            </a:r>
            <a:endParaRPr lang="en-US" sz="2000" i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Kaggle - </a:t>
            </a:r>
            <a:r>
              <a:rPr lang="en-US" sz="2000" i="1" dirty="0">
                <a:hlinkClick r:id="rId3"/>
              </a:rPr>
              <a:t>https://www.kaggle.com/nickhould/craft-cans</a:t>
            </a:r>
            <a:endParaRPr lang="en-US" sz="2000" i="1" dirty="0"/>
          </a:p>
          <a:p>
            <a:pPr lvl="0"/>
            <a:endParaRPr lang="en-US" sz="2000" i="1" dirty="0"/>
          </a:p>
          <a:p>
            <a:pPr lvl="0"/>
            <a:r>
              <a:rPr lang="en-US" sz="2000" dirty="0" err="1"/>
              <a:t>OpenDataSoft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https://data.opendatasoft.com/explore/dataset/open-beer-database%40public-us/table/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U.S. Census - </a:t>
            </a:r>
            <a:r>
              <a:rPr lang="en-US" sz="2000" i="1" dirty="0">
                <a:hlinkClick r:id="rId5"/>
              </a:rPr>
              <a:t>https://www.census.gov/en.html</a:t>
            </a:r>
            <a:endParaRPr lang="en-US" sz="2000" i="1" dirty="0"/>
          </a:p>
          <a:p>
            <a:pPr lvl="0"/>
            <a:endParaRPr lang="en-US" dirty="0"/>
          </a:p>
          <a:p>
            <a:pPr>
              <a:lnSpc>
                <a:spcPct val="80000"/>
              </a:lnSpc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9857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most popular beer styles nationwide and by state?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endParaRPr lang="ru-R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3838F-8DAE-4CCF-A1E9-D96244F18A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3429000"/>
            <a:ext cx="6705600" cy="248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8501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What are the number top cities and states for breweries?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r>
              <a:rPr lang="en-US" sz="2000" dirty="0"/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You simply insert your text. That's it! You just can't go wrong with these templates and backgrounds!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Download this template as well as our others at http://poweredtemplate.com/food-beverage-ppt-powerpoint-templates.html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3022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6553200" cy="7239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Print Slide Master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052513"/>
            <a:ext cx="6911975" cy="5473700"/>
          </a:xfrm>
        </p:spPr>
        <p:txBody>
          <a:bodyPr/>
          <a:lstStyle/>
          <a:p>
            <a:pPr eaLnBrk="1" hangingPunct="1"/>
            <a:r>
              <a:rPr lang="en-US" sz="2000"/>
              <a:t>Our PowerPoint templates and backgrounds are «pre-made» presentation shells («pre-made» slides). All design backgrounds, graphics, typefaces, and colors have been created and are pre-set by an expert graphic designers which are working with some of the most prominent businesses in the world.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You simply insert your text. That's it! You just can't go wrong with these templates and backgrounds!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Download this template as well as our others at http://poweredtemplate.com/food-beverage-ppt-powerpoint-templates.html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112804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111111"/>
      </a:dk1>
      <a:lt1>
        <a:srgbClr val="FFFFFF"/>
      </a:lt1>
      <a:dk2>
        <a:srgbClr val="000000"/>
      </a:dk2>
      <a:lt2>
        <a:srgbClr val="993300"/>
      </a:lt2>
      <a:accent1>
        <a:srgbClr val="FFCC66"/>
      </a:accent1>
      <a:accent2>
        <a:srgbClr val="FF6600"/>
      </a:accent2>
      <a:accent3>
        <a:srgbClr val="FFFFFF"/>
      </a:accent3>
      <a:accent4>
        <a:srgbClr val="0D0D0D"/>
      </a:accent4>
      <a:accent5>
        <a:srgbClr val="FFE2B8"/>
      </a:accent5>
      <a:accent6>
        <a:srgbClr val="E75C00"/>
      </a:accent6>
      <a:hlink>
        <a:srgbClr val="FF9933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996633"/>
        </a:lt2>
        <a:accent1>
          <a:srgbClr val="FFFF99"/>
        </a:accent1>
        <a:accent2>
          <a:srgbClr val="FF0000"/>
        </a:accent2>
        <a:accent3>
          <a:srgbClr val="FFFFFF"/>
        </a:accent3>
        <a:accent4>
          <a:srgbClr val="0D0D0D"/>
        </a:accent4>
        <a:accent5>
          <a:srgbClr val="FFFFCA"/>
        </a:accent5>
        <a:accent6>
          <a:srgbClr val="E70000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111111"/>
        </a:dk1>
        <a:lt1>
          <a:srgbClr val="FFFFFF"/>
        </a:lt1>
        <a:dk2>
          <a:srgbClr val="000000"/>
        </a:dk2>
        <a:lt2>
          <a:srgbClr val="CC9900"/>
        </a:lt2>
        <a:accent1>
          <a:srgbClr val="FFCC66"/>
        </a:accent1>
        <a:accent2>
          <a:srgbClr val="8000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7300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993300"/>
        </a:lt2>
        <a:accent1>
          <a:srgbClr val="FFCC66"/>
        </a:accent1>
        <a:accent2>
          <a:srgbClr val="FF6600"/>
        </a:accent2>
        <a:accent3>
          <a:srgbClr val="FFFFFF"/>
        </a:accent3>
        <a:accent4>
          <a:srgbClr val="0D0D0D"/>
        </a:accent4>
        <a:accent5>
          <a:srgbClr val="FFE2B8"/>
        </a:accent5>
        <a:accent6>
          <a:srgbClr val="E75C00"/>
        </a:accent6>
        <a:hlink>
          <a:srgbClr val="FF993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</TotalTime>
  <Words>361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template</vt:lpstr>
      <vt:lpstr>An Exploration into the Data of the Craft Beer Industry </vt:lpstr>
      <vt:lpstr>Research Questions</vt:lpstr>
      <vt:lpstr>Datasets Used</vt:lpstr>
      <vt:lpstr>What are the most popular beer styles nationwide and by state?</vt:lpstr>
      <vt:lpstr>What are the number top cities and states for breweries?</vt:lpstr>
      <vt:lpstr>What are the number top cities and states for breweries?</vt:lpstr>
      <vt:lpstr>Print Slide Master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Charles Stephens</dc:creator>
  <cp:lastModifiedBy>Charles Stephens</cp:lastModifiedBy>
  <cp:revision>9</cp:revision>
  <dcterms:created xsi:type="dcterms:W3CDTF">2020-12-14T02:53:03Z</dcterms:created>
  <dcterms:modified xsi:type="dcterms:W3CDTF">2020-12-14T03:35:10Z</dcterms:modified>
</cp:coreProperties>
</file>