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verage" panose="020B0604020202020204" charset="0"/>
      <p:regular r:id="rId10"/>
    </p:embeddedFont>
    <p:embeddedFont>
      <p:font typeface="Oswald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31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a19839c1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a19839c1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b1c809e6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b1c809e6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a19839c11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a19839c11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a19839c11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a19839c11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a19839c1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a19839c1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a19839c1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a19839c1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Sprint 0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B5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Aleksander Cylwik, Peter Sabio, James Gonsalves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 a customer I want to improve the player controls so that players have a comfortable and easy to pick up experience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Plan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Testing Steps</a:t>
            </a:r>
            <a:endParaRPr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Start game as normal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 WASD to move player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 spacebar to jump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Expected results</a:t>
            </a:r>
            <a:endParaRPr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Games opens to first level as normal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Player character should move around as if using arrow keys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Space should jump as normal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 a gamer, I would like the game to clearly display the controls and goals for the player so that all important information is clearly defined and easy to understand.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Plan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Steps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Select “New Game”</a:t>
            </a:r>
            <a:endParaRPr sz="14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Game Should Start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2.)  Click on “Open Tutorial”</a:t>
            </a:r>
            <a:endParaRPr sz="1400"/>
          </a:p>
          <a:p>
            <a:pPr marL="9144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Tutorial window opens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3.) Click “Close Tutorial”</a:t>
            </a:r>
            <a:endParaRPr sz="1400"/>
          </a:p>
          <a:p>
            <a:pPr marL="9144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Tutorial window closes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 a player, I want the water to be able to damage the player so that there are more obstacles to the level.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Plan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Steps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player jumps in the water at the end of the level.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player will die and be prompted to restart the level.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the platform to avoid the water.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player will be able to avoid the water and complete the level.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Average</vt:lpstr>
      <vt:lpstr>Oswald</vt:lpstr>
      <vt:lpstr>Arial</vt:lpstr>
      <vt:lpstr>Slate</vt:lpstr>
      <vt:lpstr>Scrum Sprint 0</vt:lpstr>
      <vt:lpstr>User Story</vt:lpstr>
      <vt:lpstr>Test Plan</vt:lpstr>
      <vt:lpstr>User Story</vt:lpstr>
      <vt:lpstr>Test Plan</vt:lpstr>
      <vt:lpstr>User Story</vt:lpstr>
      <vt:lpstr>Test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Sprint 0</dc:title>
  <dc:creator>alekc</dc:creator>
  <cp:lastModifiedBy>Cylwik, Aleksander R.</cp:lastModifiedBy>
  <cp:revision>1</cp:revision>
  <dcterms:modified xsi:type="dcterms:W3CDTF">2020-09-25T02:18:02Z</dcterms:modified>
</cp:coreProperties>
</file>