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layfair Displ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Lato-regular.fntdata"/><Relationship Id="rId27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3564bd5f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3564bd5f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3564bd5f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3564bd5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3564bd5f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3564bd5f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3564bd5f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3564bd5f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3564bd5f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3564bd5f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3564bd5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3564bd5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353996a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353996a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353996a4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353996a4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322f7323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322f7323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322f7323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322f7323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322f7323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322f7323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322f7323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322f7323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322f7323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322f7323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322f7323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322f7323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322f7323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322f7323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322f7323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322f7323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3564bd5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3564bd5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hyperlink" Target="https://medium.com/@chiqing/merkle-patricia-trie-explained-ae3ac6a7e123" TargetMode="External"/><Relationship Id="rId6" Type="http://schemas.openxmlformats.org/officeDocument/2006/relationships/hyperlink" Target="https://www.investopedia.com/terms/m/merkle-tree.asp" TargetMode="External"/><Relationship Id="rId7" Type="http://schemas.openxmlformats.org/officeDocument/2006/relationships/hyperlink" Target="https://medium.com/@chiqing/merkle-patricia-trie-explained-ae3ac6a7e12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DynamoDB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Akshay, Girish and Rishideep Reddy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750" y="227175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25" y="3048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00" y="3048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3048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3048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8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8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17667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63" y="152400"/>
            <a:ext cx="771168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7184550" y="4375500"/>
            <a:ext cx="18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Reads goto leader,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strong consistency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951" y="384250"/>
            <a:ext cx="6467375" cy="43750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11700" y="2087900"/>
            <a:ext cx="255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concurrent requests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even if keys are different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000" y="748150"/>
            <a:ext cx="5933774" cy="36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76200" y="2171700"/>
            <a:ext cx="4045200" cy="8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</a:t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Commutative operations need not be ordered using replicated log.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Synchronize nodes on start-up and leader election using anti-entropy sessions.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Merkle trees to send only the necessary keys.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Merkle Patricia trees instead, as Merkle trees have huge memory overhead.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50" y="237581"/>
            <a:ext cx="4419599" cy="265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349" y="152400"/>
            <a:ext cx="4192250" cy="348786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824450" y="3030175"/>
            <a:ext cx="28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Many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leaves may be empty.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5460725" y="3974925"/>
            <a:ext cx="286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Memory efficient (no empty nodes) and can also find conflicting keys efficiently.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74950" y="4668375"/>
            <a:ext cx="55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A86E8"/>
              </a:solidFill>
              <a:uFill>
                <a:noFill/>
              </a:uFill>
              <a:latin typeface="Lato"/>
              <a:ea typeface="Lato"/>
              <a:cs typeface="Lato"/>
              <a:sym typeface="Lato"/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27350" y="4467525"/>
            <a:ext cx="61674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© </a:t>
            </a:r>
            <a:r>
              <a:rPr lang="en" sz="1000">
                <a:solidFill>
                  <a:srgbClr val="3C78D8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Merkle Tree in Blockchain: What it is and How it Works</a:t>
            </a:r>
            <a:b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© </a:t>
            </a:r>
            <a:r>
              <a:rPr lang="en" sz="1000">
                <a:solidFill>
                  <a:srgbClr val="4A86E8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Ethereum Merkle Patricia Trie Explained | by Leo Zhang | Medium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5629"/>
            <a:ext cx="9144003" cy="365224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4572000" y="4550575"/>
            <a:ext cx="45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Any replica can become the primary, reads go to primary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